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5.xml" ContentType="application/vnd.openxmlformats-officedocument.theme+xml"/>
  <Override PartName="/ppt/slideLayouts/slideLayout8.xml" ContentType="application/vnd.openxmlformats-officedocument.presentationml.slideLayout+xml"/>
  <Override PartName="/ppt/theme/theme6.xml" ContentType="application/vnd.openxmlformats-officedocument.them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2" r:id="rId2"/>
    <p:sldMasterId id="2147483664" r:id="rId3"/>
    <p:sldMasterId id="2147483666" r:id="rId4"/>
    <p:sldMasterId id="2147483668" r:id="rId5"/>
    <p:sldMasterId id="2147483670" r:id="rId6"/>
  </p:sldMasterIdLst>
  <p:sldIdLst>
    <p:sldId id="256" r:id="rId7"/>
    <p:sldId id="268" r:id="rId8"/>
    <p:sldId id="269" r:id="rId9"/>
    <p:sldId id="270" r:id="rId10"/>
    <p:sldId id="263" r:id="rId11"/>
    <p:sldId id="264" r:id="rId12"/>
    <p:sldId id="273" r:id="rId13"/>
    <p:sldId id="272" r:id="rId14"/>
    <p:sldId id="274" r:id="rId15"/>
    <p:sldId id="275" r:id="rId16"/>
    <p:sldId id="276" r:id="rId17"/>
    <p:sldId id="277" r:id="rId18"/>
    <p:sldId id="278" r:id="rId19"/>
    <p:sldId id="279" r:id="rId20"/>
    <p:sldId id="280" r:id="rId21"/>
    <p:sldId id="281" r:id="rId22"/>
    <p:sldId id="282" r:id="rId23"/>
    <p:sldId id="284" r:id="rId24"/>
    <p:sldId id="285" r:id="rId25"/>
    <p:sldId id="286" r:id="rId26"/>
    <p:sldId id="287" r:id="rId27"/>
    <p:sldId id="288" r:id="rId28"/>
    <p:sldId id="289" r:id="rId29"/>
    <p:sldId id="290" r:id="rId30"/>
    <p:sldId id="291" r:id="rId31"/>
    <p:sldId id="292" r:id="rId32"/>
    <p:sldId id="293" r:id="rId33"/>
    <p:sldId id="294" r:id="rId34"/>
    <p:sldId id="295" r:id="rId35"/>
    <p:sldId id="296" r:id="rId36"/>
    <p:sldId id="297" r:id="rId37"/>
    <p:sldId id="298" r:id="rId38"/>
    <p:sldId id="299" r:id="rId39"/>
    <p:sldId id="300" r:id="rId40"/>
    <p:sldId id="301" r:id="rId41"/>
    <p:sldId id="302" r:id="rId42"/>
    <p:sldId id="303" r:id="rId43"/>
    <p:sldId id="304" r:id="rId44"/>
    <p:sldId id="305" r:id="rId45"/>
    <p:sldId id="306" r:id="rId46"/>
    <p:sldId id="307" r:id="rId47"/>
    <p:sldId id="308" r:id="rId48"/>
    <p:sldId id="350" r:id="rId49"/>
    <p:sldId id="349" r:id="rId50"/>
    <p:sldId id="309" r:id="rId51"/>
    <p:sldId id="310" r:id="rId52"/>
    <p:sldId id="311" r:id="rId53"/>
    <p:sldId id="312" r:id="rId54"/>
    <p:sldId id="313" r:id="rId55"/>
    <p:sldId id="314" r:id="rId56"/>
    <p:sldId id="315" r:id="rId57"/>
    <p:sldId id="316" r:id="rId58"/>
    <p:sldId id="317" r:id="rId59"/>
    <p:sldId id="265" r:id="rId60"/>
    <p:sldId id="318" r:id="rId61"/>
    <p:sldId id="320" r:id="rId62"/>
    <p:sldId id="321" r:id="rId63"/>
    <p:sldId id="322" r:id="rId64"/>
    <p:sldId id="323" r:id="rId65"/>
    <p:sldId id="324" r:id="rId66"/>
    <p:sldId id="325" r:id="rId67"/>
    <p:sldId id="326" r:id="rId68"/>
    <p:sldId id="327" r:id="rId69"/>
    <p:sldId id="328" r:id="rId70"/>
    <p:sldId id="329" r:id="rId71"/>
    <p:sldId id="330" r:id="rId72"/>
    <p:sldId id="331" r:id="rId73"/>
    <p:sldId id="332" r:id="rId74"/>
    <p:sldId id="267" r:id="rId75"/>
    <p:sldId id="334" r:id="rId76"/>
    <p:sldId id="366" r:id="rId77"/>
    <p:sldId id="534" r:id="rId78"/>
    <p:sldId id="535" r:id="rId79"/>
    <p:sldId id="536" r:id="rId80"/>
    <p:sldId id="537" r:id="rId81"/>
    <p:sldId id="538" r:id="rId82"/>
    <p:sldId id="539" r:id="rId83"/>
    <p:sldId id="540" r:id="rId84"/>
    <p:sldId id="541" r:id="rId85"/>
    <p:sldId id="542" r:id="rId86"/>
    <p:sldId id="543" r:id="rId87"/>
    <p:sldId id="544" r:id="rId88"/>
    <p:sldId id="545" r:id="rId89"/>
    <p:sldId id="546" r:id="rId90"/>
    <p:sldId id="547" r:id="rId91"/>
    <p:sldId id="548" r:id="rId92"/>
    <p:sldId id="549" r:id="rId93"/>
    <p:sldId id="550" r:id="rId94"/>
    <p:sldId id="395" r:id="rId95"/>
    <p:sldId id="551" r:id="rId96"/>
    <p:sldId id="552" r:id="rId97"/>
    <p:sldId id="553" r:id="rId98"/>
    <p:sldId id="554" r:id="rId99"/>
    <p:sldId id="555" r:id="rId100"/>
    <p:sldId id="556" r:id="rId101"/>
    <p:sldId id="557" r:id="rId102"/>
    <p:sldId id="558" r:id="rId103"/>
    <p:sldId id="559" r:id="rId104"/>
    <p:sldId id="560" r:id="rId105"/>
    <p:sldId id="561" r:id="rId106"/>
    <p:sldId id="396" r:id="rId107"/>
    <p:sldId id="562" r:id="rId108"/>
    <p:sldId id="563" r:id="rId109"/>
    <p:sldId id="564" r:id="rId110"/>
    <p:sldId id="565" r:id="rId111"/>
    <p:sldId id="566" r:id="rId112"/>
    <p:sldId id="567" r:id="rId113"/>
    <p:sldId id="568" r:id="rId114"/>
    <p:sldId id="569" r:id="rId115"/>
    <p:sldId id="570" r:id="rId116"/>
    <p:sldId id="571" r:id="rId117"/>
    <p:sldId id="572" r:id="rId118"/>
    <p:sldId id="573" r:id="rId119"/>
    <p:sldId id="574" r:id="rId120"/>
    <p:sldId id="575" r:id="rId121"/>
    <p:sldId id="411" r:id="rId122"/>
    <p:sldId id="576" r:id="rId123"/>
    <p:sldId id="577" r:id="rId124"/>
    <p:sldId id="578" r:id="rId125"/>
    <p:sldId id="579" r:id="rId126"/>
    <p:sldId id="580" r:id="rId127"/>
    <p:sldId id="581" r:id="rId128"/>
    <p:sldId id="582" r:id="rId129"/>
    <p:sldId id="583" r:id="rId130"/>
    <p:sldId id="584" r:id="rId131"/>
    <p:sldId id="585" r:id="rId132"/>
    <p:sldId id="586" r:id="rId133"/>
    <p:sldId id="587" r:id="rId134"/>
    <p:sldId id="588" r:id="rId135"/>
    <p:sldId id="589" r:id="rId136"/>
    <p:sldId id="590" r:id="rId137"/>
    <p:sldId id="591" r:id="rId138"/>
    <p:sldId id="592" r:id="rId139"/>
    <p:sldId id="593" r:id="rId140"/>
    <p:sldId id="594" r:id="rId141"/>
    <p:sldId id="595" r:id="rId142"/>
    <p:sldId id="596" r:id="rId143"/>
    <p:sldId id="597" r:id="rId144"/>
    <p:sldId id="598" r:id="rId145"/>
    <p:sldId id="599" r:id="rId146"/>
    <p:sldId id="600" r:id="rId147"/>
    <p:sldId id="601" r:id="rId148"/>
    <p:sldId id="602" r:id="rId149"/>
    <p:sldId id="603" r:id="rId150"/>
    <p:sldId id="604" r:id="rId151"/>
    <p:sldId id="605" r:id="rId152"/>
    <p:sldId id="606" r:id="rId153"/>
    <p:sldId id="607" r:id="rId154"/>
    <p:sldId id="608" r:id="rId155"/>
    <p:sldId id="609" r:id="rId156"/>
    <p:sldId id="610" r:id="rId157"/>
    <p:sldId id="611" r:id="rId158"/>
    <p:sldId id="612" r:id="rId159"/>
    <p:sldId id="613" r:id="rId160"/>
    <p:sldId id="614" r:id="rId161"/>
    <p:sldId id="615" r:id="rId162"/>
    <p:sldId id="616" r:id="rId163"/>
    <p:sldId id="617" r:id="rId164"/>
    <p:sldId id="618" r:id="rId165"/>
    <p:sldId id="619" r:id="rId166"/>
    <p:sldId id="620" r:id="rId167"/>
    <p:sldId id="621" r:id="rId168"/>
    <p:sldId id="622" r:id="rId169"/>
    <p:sldId id="623" r:id="rId170"/>
    <p:sldId id="624" r:id="rId171"/>
    <p:sldId id="625" r:id="rId172"/>
    <p:sldId id="626" r:id="rId173"/>
    <p:sldId id="627" r:id="rId174"/>
    <p:sldId id="628" r:id="rId175"/>
    <p:sldId id="629" r:id="rId176"/>
    <p:sldId id="630" r:id="rId177"/>
    <p:sldId id="631" r:id="rId178"/>
    <p:sldId id="632" r:id="rId179"/>
    <p:sldId id="633" r:id="rId180"/>
    <p:sldId id="634" r:id="rId181"/>
    <p:sldId id="635" r:id="rId182"/>
    <p:sldId id="636" r:id="rId183"/>
    <p:sldId id="637" r:id="rId184"/>
    <p:sldId id="638" r:id="rId185"/>
    <p:sldId id="639" r:id="rId186"/>
    <p:sldId id="640" r:id="rId187"/>
    <p:sldId id="641" r:id="rId188"/>
    <p:sldId id="642" r:id="rId189"/>
    <p:sldId id="643" r:id="rId190"/>
    <p:sldId id="644" r:id="rId191"/>
    <p:sldId id="645" r:id="rId192"/>
    <p:sldId id="646" r:id="rId193"/>
    <p:sldId id="647" r:id="rId194"/>
    <p:sldId id="648" r:id="rId195"/>
    <p:sldId id="649" r:id="rId196"/>
    <p:sldId id="650" r:id="rId197"/>
    <p:sldId id="651" r:id="rId198"/>
    <p:sldId id="652" r:id="rId199"/>
    <p:sldId id="653" r:id="rId200"/>
    <p:sldId id="654" r:id="rId201"/>
    <p:sldId id="655" r:id="rId202"/>
    <p:sldId id="656" r:id="rId203"/>
    <p:sldId id="657" r:id="rId204"/>
    <p:sldId id="658" r:id="rId205"/>
    <p:sldId id="659" r:id="rId206"/>
    <p:sldId id="660" r:id="rId207"/>
    <p:sldId id="661" r:id="rId208"/>
    <p:sldId id="662" r:id="rId209"/>
    <p:sldId id="663" r:id="rId210"/>
    <p:sldId id="664" r:id="rId211"/>
    <p:sldId id="665" r:id="rId212"/>
    <p:sldId id="666" r:id="rId213"/>
    <p:sldId id="667" r:id="rId214"/>
    <p:sldId id="668" r:id="rId215"/>
    <p:sldId id="669" r:id="rId216"/>
    <p:sldId id="670" r:id="rId217"/>
    <p:sldId id="671" r:id="rId218"/>
    <p:sldId id="672" r:id="rId219"/>
    <p:sldId id="673" r:id="rId220"/>
    <p:sldId id="674" r:id="rId221"/>
    <p:sldId id="675" r:id="rId222"/>
    <p:sldId id="676" r:id="rId223"/>
    <p:sldId id="677" r:id="rId224"/>
    <p:sldId id="678" r:id="rId225"/>
    <p:sldId id="679" r:id="rId226"/>
    <p:sldId id="680" r:id="rId227"/>
    <p:sldId id="681" r:id="rId228"/>
    <p:sldId id="682" r:id="rId229"/>
    <p:sldId id="683" r:id="rId230"/>
    <p:sldId id="684" r:id="rId231"/>
    <p:sldId id="685" r:id="rId232"/>
    <p:sldId id="686" r:id="rId233"/>
    <p:sldId id="687" r:id="rId234"/>
    <p:sldId id="688" r:id="rId235"/>
    <p:sldId id="689" r:id="rId236"/>
    <p:sldId id="690" r:id="rId237"/>
    <p:sldId id="691" r:id="rId238"/>
    <p:sldId id="692" r:id="rId239"/>
    <p:sldId id="693" r:id="rId240"/>
    <p:sldId id="694" r:id="rId241"/>
    <p:sldId id="695" r:id="rId242"/>
    <p:sldId id="696" r:id="rId243"/>
    <p:sldId id="697" r:id="rId244"/>
    <p:sldId id="698" r:id="rId245"/>
    <p:sldId id="699" r:id="rId246"/>
    <p:sldId id="700" r:id="rId247"/>
    <p:sldId id="701" r:id="rId248"/>
    <p:sldId id="702" r:id="rId249"/>
    <p:sldId id="703" r:id="rId250"/>
    <p:sldId id="704" r:id="rId251"/>
    <p:sldId id="705" r:id="rId252"/>
    <p:sldId id="706" r:id="rId253"/>
    <p:sldId id="707" r:id="rId254"/>
    <p:sldId id="708" r:id="rId255"/>
  </p:sldIdLst>
  <p:sldSz cx="9144000" cy="6858000" type="screen4x3"/>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기본 구역" id="{8883BCD3-A5BE-498D-8584-492877A5C08A}">
          <p14:sldIdLst>
            <p14:sldId id="256"/>
            <p14:sldId id="268"/>
            <p14:sldId id="269"/>
            <p14:sldId id="270"/>
            <p14:sldId id="263"/>
            <p14:sldId id="264"/>
            <p14:sldId id="273"/>
            <p14:sldId id="272"/>
            <p14:sldId id="274"/>
            <p14:sldId id="275"/>
            <p14:sldId id="276"/>
            <p14:sldId id="277"/>
            <p14:sldId id="278"/>
            <p14:sldId id="279"/>
            <p14:sldId id="280"/>
            <p14:sldId id="281"/>
            <p14:sldId id="282"/>
            <p14:sldId id="284"/>
            <p14:sldId id="285"/>
            <p14:sldId id="286"/>
            <p14:sldId id="287"/>
            <p14:sldId id="288"/>
            <p14:sldId id="289"/>
            <p14:sldId id="290"/>
            <p14:sldId id="291"/>
            <p14:sldId id="292"/>
            <p14:sldId id="293"/>
            <p14:sldId id="294"/>
            <p14:sldId id="295"/>
            <p14:sldId id="296"/>
            <p14:sldId id="297"/>
            <p14:sldId id="298"/>
            <p14:sldId id="299"/>
            <p14:sldId id="300"/>
            <p14:sldId id="301"/>
            <p14:sldId id="302"/>
            <p14:sldId id="303"/>
            <p14:sldId id="304"/>
            <p14:sldId id="305"/>
            <p14:sldId id="306"/>
            <p14:sldId id="307"/>
            <p14:sldId id="308"/>
            <p14:sldId id="350"/>
            <p14:sldId id="349"/>
            <p14:sldId id="309"/>
            <p14:sldId id="310"/>
            <p14:sldId id="311"/>
            <p14:sldId id="312"/>
            <p14:sldId id="313"/>
            <p14:sldId id="314"/>
            <p14:sldId id="315"/>
            <p14:sldId id="316"/>
            <p14:sldId id="317"/>
            <p14:sldId id="265"/>
            <p14:sldId id="318"/>
            <p14:sldId id="320"/>
            <p14:sldId id="321"/>
            <p14:sldId id="322"/>
            <p14:sldId id="323"/>
            <p14:sldId id="324"/>
            <p14:sldId id="325"/>
            <p14:sldId id="326"/>
            <p14:sldId id="327"/>
            <p14:sldId id="328"/>
            <p14:sldId id="329"/>
            <p14:sldId id="330"/>
            <p14:sldId id="331"/>
            <p14:sldId id="332"/>
            <p14:sldId id="267"/>
            <p14:sldId id="334"/>
            <p14:sldId id="366"/>
            <p14:sldId id="534"/>
            <p14:sldId id="535"/>
            <p14:sldId id="536"/>
            <p14:sldId id="537"/>
            <p14:sldId id="538"/>
            <p14:sldId id="539"/>
            <p14:sldId id="540"/>
            <p14:sldId id="541"/>
            <p14:sldId id="542"/>
            <p14:sldId id="543"/>
            <p14:sldId id="544"/>
            <p14:sldId id="545"/>
            <p14:sldId id="546"/>
            <p14:sldId id="547"/>
            <p14:sldId id="548"/>
            <p14:sldId id="549"/>
            <p14:sldId id="550"/>
            <p14:sldId id="395"/>
            <p14:sldId id="551"/>
            <p14:sldId id="552"/>
            <p14:sldId id="553"/>
            <p14:sldId id="554"/>
            <p14:sldId id="555"/>
            <p14:sldId id="556"/>
            <p14:sldId id="557"/>
            <p14:sldId id="558"/>
            <p14:sldId id="559"/>
            <p14:sldId id="560"/>
            <p14:sldId id="561"/>
            <p14:sldId id="396"/>
            <p14:sldId id="562"/>
            <p14:sldId id="563"/>
            <p14:sldId id="564"/>
            <p14:sldId id="565"/>
            <p14:sldId id="566"/>
            <p14:sldId id="567"/>
            <p14:sldId id="568"/>
            <p14:sldId id="569"/>
            <p14:sldId id="570"/>
            <p14:sldId id="571"/>
            <p14:sldId id="572"/>
            <p14:sldId id="573"/>
            <p14:sldId id="574"/>
            <p14:sldId id="575"/>
            <p14:sldId id="411"/>
            <p14:sldId id="576"/>
            <p14:sldId id="577"/>
            <p14:sldId id="578"/>
            <p14:sldId id="579"/>
            <p14:sldId id="580"/>
            <p14:sldId id="581"/>
            <p14:sldId id="582"/>
            <p14:sldId id="583"/>
            <p14:sldId id="584"/>
            <p14:sldId id="585"/>
            <p14:sldId id="586"/>
            <p14:sldId id="587"/>
            <p14:sldId id="588"/>
            <p14:sldId id="589"/>
            <p14:sldId id="590"/>
            <p14:sldId id="591"/>
            <p14:sldId id="592"/>
            <p14:sldId id="593"/>
            <p14:sldId id="594"/>
            <p14:sldId id="595"/>
            <p14:sldId id="596"/>
            <p14:sldId id="597"/>
            <p14:sldId id="598"/>
            <p14:sldId id="599"/>
            <p14:sldId id="600"/>
            <p14:sldId id="601"/>
            <p14:sldId id="602"/>
            <p14:sldId id="603"/>
            <p14:sldId id="604"/>
            <p14:sldId id="605"/>
            <p14:sldId id="606"/>
            <p14:sldId id="607"/>
            <p14:sldId id="608"/>
            <p14:sldId id="609"/>
            <p14:sldId id="610"/>
            <p14:sldId id="611"/>
            <p14:sldId id="612"/>
            <p14:sldId id="613"/>
            <p14:sldId id="614"/>
            <p14:sldId id="615"/>
            <p14:sldId id="616"/>
            <p14:sldId id="617"/>
            <p14:sldId id="618"/>
            <p14:sldId id="619"/>
            <p14:sldId id="620"/>
            <p14:sldId id="621"/>
            <p14:sldId id="622"/>
            <p14:sldId id="623"/>
            <p14:sldId id="624"/>
            <p14:sldId id="625"/>
            <p14:sldId id="626"/>
            <p14:sldId id="627"/>
            <p14:sldId id="628"/>
            <p14:sldId id="629"/>
            <p14:sldId id="630"/>
            <p14:sldId id="631"/>
            <p14:sldId id="632"/>
            <p14:sldId id="633"/>
            <p14:sldId id="634"/>
            <p14:sldId id="635"/>
            <p14:sldId id="636"/>
            <p14:sldId id="637"/>
            <p14:sldId id="638"/>
            <p14:sldId id="639"/>
            <p14:sldId id="640"/>
            <p14:sldId id="641"/>
            <p14:sldId id="642"/>
            <p14:sldId id="643"/>
            <p14:sldId id="644"/>
            <p14:sldId id="645"/>
            <p14:sldId id="646"/>
            <p14:sldId id="647"/>
            <p14:sldId id="648"/>
            <p14:sldId id="649"/>
            <p14:sldId id="650"/>
            <p14:sldId id="651"/>
            <p14:sldId id="652"/>
            <p14:sldId id="653"/>
            <p14:sldId id="654"/>
            <p14:sldId id="655"/>
            <p14:sldId id="656"/>
            <p14:sldId id="657"/>
            <p14:sldId id="658"/>
            <p14:sldId id="659"/>
            <p14:sldId id="660"/>
            <p14:sldId id="661"/>
            <p14:sldId id="662"/>
            <p14:sldId id="663"/>
            <p14:sldId id="664"/>
            <p14:sldId id="665"/>
            <p14:sldId id="666"/>
            <p14:sldId id="667"/>
            <p14:sldId id="668"/>
            <p14:sldId id="669"/>
            <p14:sldId id="670"/>
            <p14:sldId id="671"/>
            <p14:sldId id="672"/>
            <p14:sldId id="673"/>
            <p14:sldId id="674"/>
            <p14:sldId id="675"/>
            <p14:sldId id="676"/>
            <p14:sldId id="677"/>
            <p14:sldId id="678"/>
            <p14:sldId id="679"/>
            <p14:sldId id="680"/>
            <p14:sldId id="681"/>
            <p14:sldId id="682"/>
            <p14:sldId id="683"/>
            <p14:sldId id="684"/>
            <p14:sldId id="685"/>
            <p14:sldId id="686"/>
            <p14:sldId id="687"/>
            <p14:sldId id="688"/>
            <p14:sldId id="689"/>
            <p14:sldId id="690"/>
            <p14:sldId id="691"/>
            <p14:sldId id="692"/>
            <p14:sldId id="693"/>
            <p14:sldId id="694"/>
            <p14:sldId id="695"/>
            <p14:sldId id="696"/>
            <p14:sldId id="697"/>
            <p14:sldId id="698"/>
            <p14:sldId id="699"/>
            <p14:sldId id="700"/>
            <p14:sldId id="701"/>
            <p14:sldId id="702"/>
            <p14:sldId id="703"/>
            <p14:sldId id="704"/>
            <p14:sldId id="705"/>
            <p14:sldId id="706"/>
            <p14:sldId id="707"/>
            <p14:sldId id="708"/>
          </p14:sldIdLst>
        </p14:section>
      </p14:sectionLst>
    </p:ext>
    <p:ext uri="{EFAFB233-063F-42B5-8137-9DF3F51BA10A}">
      <p15:sldGuideLst xmlns:p15="http://schemas.microsoft.com/office/powerpoint/2012/main" xmlns="">
        <p15:guide id="1" orient="horz" pos="2160" userDrawn="1">
          <p15:clr>
            <a:srgbClr val="A4A3A4"/>
          </p15:clr>
        </p15:guide>
        <p15:guide id="2" pos="272" userDrawn="1">
          <p15:clr>
            <a:srgbClr val="A4A3A4"/>
          </p15:clr>
        </p15:guide>
        <p15:guide id="3" pos="2880" userDrawn="1">
          <p15:clr>
            <a:srgbClr val="A4A3A4"/>
          </p15:clr>
        </p15:guide>
        <p15:guide id="4" pos="5488" userDrawn="1">
          <p15:clr>
            <a:srgbClr val="A4A3A4"/>
          </p15:clr>
        </p15:guide>
        <p15:guide id="5" orient="horz" pos="4088" userDrawn="1">
          <p15:clr>
            <a:srgbClr val="A4A3A4"/>
          </p15:clr>
        </p15:guide>
        <p15:guide id="6" orient="horz" pos="1616" userDrawn="1">
          <p15:clr>
            <a:srgbClr val="A4A3A4"/>
          </p15:clr>
        </p15:guide>
        <p15:guide id="7" orient="horz" pos="1865" userDrawn="1">
          <p15:clr>
            <a:srgbClr val="A4A3A4"/>
          </p15:clr>
        </p15:guide>
        <p15:guide id="8" orient="horz" pos="256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DFE" initials="P"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5C68BC"/>
    <a:srgbClr val="172843"/>
    <a:srgbClr val="FAFCFF"/>
    <a:srgbClr val="E49433"/>
    <a:srgbClr val="44B19C"/>
    <a:srgbClr val="AA449A"/>
    <a:srgbClr val="E83B5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639" autoAdjust="0"/>
    <p:restoredTop sz="94660"/>
  </p:normalViewPr>
  <p:slideViewPr>
    <p:cSldViewPr snapToGrid="0" showGuides="1">
      <p:cViewPr varScale="1">
        <p:scale>
          <a:sx n="114" d="100"/>
          <a:sy n="114" d="100"/>
        </p:scale>
        <p:origin x="-174" y="-96"/>
      </p:cViewPr>
      <p:guideLst>
        <p:guide orient="horz" pos="2160"/>
        <p:guide orient="horz" pos="4088"/>
        <p:guide orient="horz" pos="1616"/>
        <p:guide orient="horz" pos="1865"/>
        <p:guide orient="horz" pos="2568"/>
        <p:guide pos="272"/>
        <p:guide pos="2880"/>
        <p:guide pos="5488"/>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1.xml"/><Relationship Id="rId21" Type="http://schemas.openxmlformats.org/officeDocument/2006/relationships/slide" Target="slides/slide15.xml"/><Relationship Id="rId42" Type="http://schemas.openxmlformats.org/officeDocument/2006/relationships/slide" Target="slides/slide36.xml"/><Relationship Id="rId63" Type="http://schemas.openxmlformats.org/officeDocument/2006/relationships/slide" Target="slides/slide57.xml"/><Relationship Id="rId84" Type="http://schemas.openxmlformats.org/officeDocument/2006/relationships/slide" Target="slides/slide78.xml"/><Relationship Id="rId138" Type="http://schemas.openxmlformats.org/officeDocument/2006/relationships/slide" Target="slides/slide132.xml"/><Relationship Id="rId159" Type="http://schemas.openxmlformats.org/officeDocument/2006/relationships/slide" Target="slides/slide153.xml"/><Relationship Id="rId170" Type="http://schemas.openxmlformats.org/officeDocument/2006/relationships/slide" Target="slides/slide164.xml"/><Relationship Id="rId191" Type="http://schemas.openxmlformats.org/officeDocument/2006/relationships/slide" Target="slides/slide185.xml"/><Relationship Id="rId205" Type="http://schemas.openxmlformats.org/officeDocument/2006/relationships/slide" Target="slides/slide199.xml"/><Relationship Id="rId226" Type="http://schemas.openxmlformats.org/officeDocument/2006/relationships/slide" Target="slides/slide220.xml"/><Relationship Id="rId247" Type="http://schemas.openxmlformats.org/officeDocument/2006/relationships/slide" Target="slides/slide241.xml"/><Relationship Id="rId107" Type="http://schemas.openxmlformats.org/officeDocument/2006/relationships/slide" Target="slides/slide101.xml"/><Relationship Id="rId11" Type="http://schemas.openxmlformats.org/officeDocument/2006/relationships/slide" Target="slides/slide5.xml"/><Relationship Id="rId32" Type="http://schemas.openxmlformats.org/officeDocument/2006/relationships/slide" Target="slides/slide26.xml"/><Relationship Id="rId53" Type="http://schemas.openxmlformats.org/officeDocument/2006/relationships/slide" Target="slides/slide47.xml"/><Relationship Id="rId74" Type="http://schemas.openxmlformats.org/officeDocument/2006/relationships/slide" Target="slides/slide68.xml"/><Relationship Id="rId128" Type="http://schemas.openxmlformats.org/officeDocument/2006/relationships/slide" Target="slides/slide122.xml"/><Relationship Id="rId149" Type="http://schemas.openxmlformats.org/officeDocument/2006/relationships/slide" Target="slides/slide143.xml"/><Relationship Id="rId5" Type="http://schemas.openxmlformats.org/officeDocument/2006/relationships/slideMaster" Target="slideMasters/slideMaster5.xml"/><Relationship Id="rId95" Type="http://schemas.openxmlformats.org/officeDocument/2006/relationships/slide" Target="slides/slide89.xml"/><Relationship Id="rId160" Type="http://schemas.openxmlformats.org/officeDocument/2006/relationships/slide" Target="slides/slide154.xml"/><Relationship Id="rId181" Type="http://schemas.openxmlformats.org/officeDocument/2006/relationships/slide" Target="slides/slide175.xml"/><Relationship Id="rId216" Type="http://schemas.openxmlformats.org/officeDocument/2006/relationships/slide" Target="slides/slide210.xml"/><Relationship Id="rId237" Type="http://schemas.openxmlformats.org/officeDocument/2006/relationships/slide" Target="slides/slide231.xml"/><Relationship Id="rId258" Type="http://schemas.openxmlformats.org/officeDocument/2006/relationships/viewProps" Target="viewProps.xml"/><Relationship Id="rId22" Type="http://schemas.openxmlformats.org/officeDocument/2006/relationships/slide" Target="slides/slide16.xml"/><Relationship Id="rId43" Type="http://schemas.openxmlformats.org/officeDocument/2006/relationships/slide" Target="slides/slide37.xml"/><Relationship Id="rId64" Type="http://schemas.openxmlformats.org/officeDocument/2006/relationships/slide" Target="slides/slide58.xml"/><Relationship Id="rId118" Type="http://schemas.openxmlformats.org/officeDocument/2006/relationships/slide" Target="slides/slide112.xml"/><Relationship Id="rId139" Type="http://schemas.openxmlformats.org/officeDocument/2006/relationships/slide" Target="slides/slide133.xml"/><Relationship Id="rId85" Type="http://schemas.openxmlformats.org/officeDocument/2006/relationships/slide" Target="slides/slide79.xml"/><Relationship Id="rId150" Type="http://schemas.openxmlformats.org/officeDocument/2006/relationships/slide" Target="slides/slide144.xml"/><Relationship Id="rId171" Type="http://schemas.openxmlformats.org/officeDocument/2006/relationships/slide" Target="slides/slide165.xml"/><Relationship Id="rId192" Type="http://schemas.openxmlformats.org/officeDocument/2006/relationships/slide" Target="slides/slide186.xml"/><Relationship Id="rId206" Type="http://schemas.openxmlformats.org/officeDocument/2006/relationships/slide" Target="slides/slide200.xml"/><Relationship Id="rId227" Type="http://schemas.openxmlformats.org/officeDocument/2006/relationships/slide" Target="slides/slide221.xml"/><Relationship Id="rId248" Type="http://schemas.openxmlformats.org/officeDocument/2006/relationships/slide" Target="slides/slide242.xml"/><Relationship Id="rId12" Type="http://schemas.openxmlformats.org/officeDocument/2006/relationships/slide" Target="slides/slide6.xml"/><Relationship Id="rId33" Type="http://schemas.openxmlformats.org/officeDocument/2006/relationships/slide" Target="slides/slide27.xml"/><Relationship Id="rId108" Type="http://schemas.openxmlformats.org/officeDocument/2006/relationships/slide" Target="slides/slide102.xml"/><Relationship Id="rId129" Type="http://schemas.openxmlformats.org/officeDocument/2006/relationships/slide" Target="slides/slide123.xml"/><Relationship Id="rId54" Type="http://schemas.openxmlformats.org/officeDocument/2006/relationships/slide" Target="slides/slide48.xml"/><Relationship Id="rId75" Type="http://schemas.openxmlformats.org/officeDocument/2006/relationships/slide" Target="slides/slide69.xml"/><Relationship Id="rId96" Type="http://schemas.openxmlformats.org/officeDocument/2006/relationships/slide" Target="slides/slide90.xml"/><Relationship Id="rId140" Type="http://schemas.openxmlformats.org/officeDocument/2006/relationships/slide" Target="slides/slide134.xml"/><Relationship Id="rId161" Type="http://schemas.openxmlformats.org/officeDocument/2006/relationships/slide" Target="slides/slide155.xml"/><Relationship Id="rId182" Type="http://schemas.openxmlformats.org/officeDocument/2006/relationships/slide" Target="slides/slide176.xml"/><Relationship Id="rId217" Type="http://schemas.openxmlformats.org/officeDocument/2006/relationships/slide" Target="slides/slide211.xml"/><Relationship Id="rId6" Type="http://schemas.openxmlformats.org/officeDocument/2006/relationships/slideMaster" Target="slideMasters/slideMaster6.xml"/><Relationship Id="rId238" Type="http://schemas.openxmlformats.org/officeDocument/2006/relationships/slide" Target="slides/slide232.xml"/><Relationship Id="rId259" Type="http://schemas.openxmlformats.org/officeDocument/2006/relationships/theme" Target="theme/theme1.xml"/><Relationship Id="rId23" Type="http://schemas.openxmlformats.org/officeDocument/2006/relationships/slide" Target="slides/slide17.xml"/><Relationship Id="rId119" Type="http://schemas.openxmlformats.org/officeDocument/2006/relationships/slide" Target="slides/slide113.xml"/><Relationship Id="rId44" Type="http://schemas.openxmlformats.org/officeDocument/2006/relationships/slide" Target="slides/slide38.xml"/><Relationship Id="rId65" Type="http://schemas.openxmlformats.org/officeDocument/2006/relationships/slide" Target="slides/slide59.xml"/><Relationship Id="rId86" Type="http://schemas.openxmlformats.org/officeDocument/2006/relationships/slide" Target="slides/slide80.xml"/><Relationship Id="rId130" Type="http://schemas.openxmlformats.org/officeDocument/2006/relationships/slide" Target="slides/slide124.xml"/><Relationship Id="rId151" Type="http://schemas.openxmlformats.org/officeDocument/2006/relationships/slide" Target="slides/slide145.xml"/><Relationship Id="rId172" Type="http://schemas.openxmlformats.org/officeDocument/2006/relationships/slide" Target="slides/slide166.xml"/><Relationship Id="rId193" Type="http://schemas.openxmlformats.org/officeDocument/2006/relationships/slide" Target="slides/slide187.xml"/><Relationship Id="rId207" Type="http://schemas.openxmlformats.org/officeDocument/2006/relationships/slide" Target="slides/slide201.xml"/><Relationship Id="rId228" Type="http://schemas.openxmlformats.org/officeDocument/2006/relationships/slide" Target="slides/slide222.xml"/><Relationship Id="rId249" Type="http://schemas.openxmlformats.org/officeDocument/2006/relationships/slide" Target="slides/slide243.xml"/><Relationship Id="rId13" Type="http://schemas.openxmlformats.org/officeDocument/2006/relationships/slide" Target="slides/slide7.xml"/><Relationship Id="rId109" Type="http://schemas.openxmlformats.org/officeDocument/2006/relationships/slide" Target="slides/slide103.xml"/><Relationship Id="rId260" Type="http://schemas.openxmlformats.org/officeDocument/2006/relationships/tableStyles" Target="tableStyles.xml"/><Relationship Id="rId34" Type="http://schemas.openxmlformats.org/officeDocument/2006/relationships/slide" Target="slides/slide28.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20" Type="http://schemas.openxmlformats.org/officeDocument/2006/relationships/slide" Target="slides/slide114.xml"/><Relationship Id="rId141" Type="http://schemas.openxmlformats.org/officeDocument/2006/relationships/slide" Target="slides/slide135.xml"/><Relationship Id="rId7" Type="http://schemas.openxmlformats.org/officeDocument/2006/relationships/slide" Target="slides/slide1.xml"/><Relationship Id="rId162" Type="http://schemas.openxmlformats.org/officeDocument/2006/relationships/slide" Target="slides/slide156.xml"/><Relationship Id="rId183" Type="http://schemas.openxmlformats.org/officeDocument/2006/relationships/slide" Target="slides/slide177.xml"/><Relationship Id="rId218" Type="http://schemas.openxmlformats.org/officeDocument/2006/relationships/slide" Target="slides/slide212.xml"/><Relationship Id="rId239" Type="http://schemas.openxmlformats.org/officeDocument/2006/relationships/slide" Target="slides/slide233.xml"/><Relationship Id="rId250" Type="http://schemas.openxmlformats.org/officeDocument/2006/relationships/slide" Target="slides/slide244.xml"/><Relationship Id="rId24" Type="http://schemas.openxmlformats.org/officeDocument/2006/relationships/slide" Target="slides/slide18.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slide" Target="slides/slide104.xml"/><Relationship Id="rId131" Type="http://schemas.openxmlformats.org/officeDocument/2006/relationships/slide" Target="slides/slide125.xml"/><Relationship Id="rId152" Type="http://schemas.openxmlformats.org/officeDocument/2006/relationships/slide" Target="slides/slide146.xml"/><Relationship Id="rId173" Type="http://schemas.openxmlformats.org/officeDocument/2006/relationships/slide" Target="slides/slide167.xml"/><Relationship Id="rId194" Type="http://schemas.openxmlformats.org/officeDocument/2006/relationships/slide" Target="slides/slide188.xml"/><Relationship Id="rId208" Type="http://schemas.openxmlformats.org/officeDocument/2006/relationships/slide" Target="slides/slide202.xml"/><Relationship Id="rId229" Type="http://schemas.openxmlformats.org/officeDocument/2006/relationships/slide" Target="slides/slide223.xml"/><Relationship Id="rId240" Type="http://schemas.openxmlformats.org/officeDocument/2006/relationships/slide" Target="slides/slide234.xml"/><Relationship Id="rId14" Type="http://schemas.openxmlformats.org/officeDocument/2006/relationships/slide" Target="slides/slide8.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slide" Target="slides/slide94.xml"/><Relationship Id="rId8" Type="http://schemas.openxmlformats.org/officeDocument/2006/relationships/slide" Target="slides/slide2.xml"/><Relationship Id="rId98" Type="http://schemas.openxmlformats.org/officeDocument/2006/relationships/slide" Target="slides/slide92.xml"/><Relationship Id="rId121" Type="http://schemas.openxmlformats.org/officeDocument/2006/relationships/slide" Target="slides/slide115.xml"/><Relationship Id="rId142" Type="http://schemas.openxmlformats.org/officeDocument/2006/relationships/slide" Target="slides/slide136.xml"/><Relationship Id="rId163" Type="http://schemas.openxmlformats.org/officeDocument/2006/relationships/slide" Target="slides/slide157.xml"/><Relationship Id="rId184" Type="http://schemas.openxmlformats.org/officeDocument/2006/relationships/slide" Target="slides/slide178.xml"/><Relationship Id="rId219" Type="http://schemas.openxmlformats.org/officeDocument/2006/relationships/slide" Target="slides/slide213.xml"/><Relationship Id="rId230" Type="http://schemas.openxmlformats.org/officeDocument/2006/relationships/slide" Target="slides/slide224.xml"/><Relationship Id="rId251" Type="http://schemas.openxmlformats.org/officeDocument/2006/relationships/slide" Target="slides/slide245.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 Id="rId88" Type="http://schemas.openxmlformats.org/officeDocument/2006/relationships/slide" Target="slides/slide82.xml"/><Relationship Id="rId111" Type="http://schemas.openxmlformats.org/officeDocument/2006/relationships/slide" Target="slides/slide105.xml"/><Relationship Id="rId132" Type="http://schemas.openxmlformats.org/officeDocument/2006/relationships/slide" Target="slides/slide126.xml"/><Relationship Id="rId153" Type="http://schemas.openxmlformats.org/officeDocument/2006/relationships/slide" Target="slides/slide147.xml"/><Relationship Id="rId174" Type="http://schemas.openxmlformats.org/officeDocument/2006/relationships/slide" Target="slides/slide168.xml"/><Relationship Id="rId195" Type="http://schemas.openxmlformats.org/officeDocument/2006/relationships/slide" Target="slides/slide189.xml"/><Relationship Id="rId209" Type="http://schemas.openxmlformats.org/officeDocument/2006/relationships/slide" Target="slides/slide203.xml"/><Relationship Id="rId220" Type="http://schemas.openxmlformats.org/officeDocument/2006/relationships/slide" Target="slides/slide214.xml"/><Relationship Id="rId241" Type="http://schemas.openxmlformats.org/officeDocument/2006/relationships/slide" Target="slides/slide235.xml"/><Relationship Id="rId15" Type="http://schemas.openxmlformats.org/officeDocument/2006/relationships/slide" Target="slides/slide9.xml"/><Relationship Id="rId36" Type="http://schemas.openxmlformats.org/officeDocument/2006/relationships/slide" Target="slides/slide30.xml"/><Relationship Id="rId57" Type="http://schemas.openxmlformats.org/officeDocument/2006/relationships/slide" Target="slides/slide51.xml"/><Relationship Id="rId78" Type="http://schemas.openxmlformats.org/officeDocument/2006/relationships/slide" Target="slides/slide72.xml"/><Relationship Id="rId99" Type="http://schemas.openxmlformats.org/officeDocument/2006/relationships/slide" Target="slides/slide93.xml"/><Relationship Id="rId101" Type="http://schemas.openxmlformats.org/officeDocument/2006/relationships/slide" Target="slides/slide95.xml"/><Relationship Id="rId122" Type="http://schemas.openxmlformats.org/officeDocument/2006/relationships/slide" Target="slides/slide116.xml"/><Relationship Id="rId143" Type="http://schemas.openxmlformats.org/officeDocument/2006/relationships/slide" Target="slides/slide137.xml"/><Relationship Id="rId164" Type="http://schemas.openxmlformats.org/officeDocument/2006/relationships/slide" Target="slides/slide158.xml"/><Relationship Id="rId185" Type="http://schemas.openxmlformats.org/officeDocument/2006/relationships/slide" Target="slides/slide179.xml"/><Relationship Id="rId9" Type="http://schemas.openxmlformats.org/officeDocument/2006/relationships/slide" Target="slides/slide3.xml"/><Relationship Id="rId210" Type="http://schemas.openxmlformats.org/officeDocument/2006/relationships/slide" Target="slides/slide204.xml"/><Relationship Id="rId26" Type="http://schemas.openxmlformats.org/officeDocument/2006/relationships/slide" Target="slides/slide20.xml"/><Relationship Id="rId231" Type="http://schemas.openxmlformats.org/officeDocument/2006/relationships/slide" Target="slides/slide225.xml"/><Relationship Id="rId252" Type="http://schemas.openxmlformats.org/officeDocument/2006/relationships/slide" Target="slides/slide246.xml"/><Relationship Id="rId47" Type="http://schemas.openxmlformats.org/officeDocument/2006/relationships/slide" Target="slides/slide41.xml"/><Relationship Id="rId68" Type="http://schemas.openxmlformats.org/officeDocument/2006/relationships/slide" Target="slides/slide62.xml"/><Relationship Id="rId89" Type="http://schemas.openxmlformats.org/officeDocument/2006/relationships/slide" Target="slides/slide83.xml"/><Relationship Id="rId112" Type="http://schemas.openxmlformats.org/officeDocument/2006/relationships/slide" Target="slides/slide106.xml"/><Relationship Id="rId133" Type="http://schemas.openxmlformats.org/officeDocument/2006/relationships/slide" Target="slides/slide127.xml"/><Relationship Id="rId154" Type="http://schemas.openxmlformats.org/officeDocument/2006/relationships/slide" Target="slides/slide148.xml"/><Relationship Id="rId175" Type="http://schemas.openxmlformats.org/officeDocument/2006/relationships/slide" Target="slides/slide169.xml"/><Relationship Id="rId196" Type="http://schemas.openxmlformats.org/officeDocument/2006/relationships/slide" Target="slides/slide190.xml"/><Relationship Id="rId200" Type="http://schemas.openxmlformats.org/officeDocument/2006/relationships/slide" Target="slides/slide194.xml"/><Relationship Id="rId16" Type="http://schemas.openxmlformats.org/officeDocument/2006/relationships/slide" Target="slides/slide10.xml"/><Relationship Id="rId221" Type="http://schemas.openxmlformats.org/officeDocument/2006/relationships/slide" Target="slides/slide215.xml"/><Relationship Id="rId242" Type="http://schemas.openxmlformats.org/officeDocument/2006/relationships/slide" Target="slides/slide236.xml"/><Relationship Id="rId37" Type="http://schemas.openxmlformats.org/officeDocument/2006/relationships/slide" Target="slides/slide31.xml"/><Relationship Id="rId58" Type="http://schemas.openxmlformats.org/officeDocument/2006/relationships/slide" Target="slides/slide52.xml"/><Relationship Id="rId79" Type="http://schemas.openxmlformats.org/officeDocument/2006/relationships/slide" Target="slides/slide73.xml"/><Relationship Id="rId102" Type="http://schemas.openxmlformats.org/officeDocument/2006/relationships/slide" Target="slides/slide96.xml"/><Relationship Id="rId123" Type="http://schemas.openxmlformats.org/officeDocument/2006/relationships/slide" Target="slides/slide117.xml"/><Relationship Id="rId144" Type="http://schemas.openxmlformats.org/officeDocument/2006/relationships/slide" Target="slides/slide138.xml"/><Relationship Id="rId90" Type="http://schemas.openxmlformats.org/officeDocument/2006/relationships/slide" Target="slides/slide84.xml"/><Relationship Id="rId165" Type="http://schemas.openxmlformats.org/officeDocument/2006/relationships/slide" Target="slides/slide159.xml"/><Relationship Id="rId186" Type="http://schemas.openxmlformats.org/officeDocument/2006/relationships/slide" Target="slides/slide180.xml"/><Relationship Id="rId211" Type="http://schemas.openxmlformats.org/officeDocument/2006/relationships/slide" Target="slides/slide205.xml"/><Relationship Id="rId232" Type="http://schemas.openxmlformats.org/officeDocument/2006/relationships/slide" Target="slides/slide226.xml"/><Relationship Id="rId253" Type="http://schemas.openxmlformats.org/officeDocument/2006/relationships/slide" Target="slides/slide247.xml"/><Relationship Id="rId27" Type="http://schemas.openxmlformats.org/officeDocument/2006/relationships/slide" Target="slides/slide21.xml"/><Relationship Id="rId48" Type="http://schemas.openxmlformats.org/officeDocument/2006/relationships/slide" Target="slides/slide42.xml"/><Relationship Id="rId69" Type="http://schemas.openxmlformats.org/officeDocument/2006/relationships/slide" Target="slides/slide63.xml"/><Relationship Id="rId113" Type="http://schemas.openxmlformats.org/officeDocument/2006/relationships/slide" Target="slides/slide107.xml"/><Relationship Id="rId134" Type="http://schemas.openxmlformats.org/officeDocument/2006/relationships/slide" Target="slides/slide128.xml"/><Relationship Id="rId80" Type="http://schemas.openxmlformats.org/officeDocument/2006/relationships/slide" Target="slides/slide74.xml"/><Relationship Id="rId155" Type="http://schemas.openxmlformats.org/officeDocument/2006/relationships/slide" Target="slides/slide149.xml"/><Relationship Id="rId176" Type="http://schemas.openxmlformats.org/officeDocument/2006/relationships/slide" Target="slides/slide170.xml"/><Relationship Id="rId197" Type="http://schemas.openxmlformats.org/officeDocument/2006/relationships/slide" Target="slides/slide191.xml"/><Relationship Id="rId201" Type="http://schemas.openxmlformats.org/officeDocument/2006/relationships/slide" Target="slides/slide195.xml"/><Relationship Id="rId222" Type="http://schemas.openxmlformats.org/officeDocument/2006/relationships/slide" Target="slides/slide216.xml"/><Relationship Id="rId243" Type="http://schemas.openxmlformats.org/officeDocument/2006/relationships/slide" Target="slides/slide237.xml"/><Relationship Id="rId17" Type="http://schemas.openxmlformats.org/officeDocument/2006/relationships/slide" Target="slides/slide11.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slide" Target="slides/slide97.xml"/><Relationship Id="rId124" Type="http://schemas.openxmlformats.org/officeDocument/2006/relationships/slide" Target="slides/slide118.xml"/><Relationship Id="rId70" Type="http://schemas.openxmlformats.org/officeDocument/2006/relationships/slide" Target="slides/slide64.xml"/><Relationship Id="rId91" Type="http://schemas.openxmlformats.org/officeDocument/2006/relationships/slide" Target="slides/slide85.xml"/><Relationship Id="rId145" Type="http://schemas.openxmlformats.org/officeDocument/2006/relationships/slide" Target="slides/slide139.xml"/><Relationship Id="rId166" Type="http://schemas.openxmlformats.org/officeDocument/2006/relationships/slide" Target="slides/slide160.xml"/><Relationship Id="rId187" Type="http://schemas.openxmlformats.org/officeDocument/2006/relationships/slide" Target="slides/slide181.xml"/><Relationship Id="rId1" Type="http://schemas.openxmlformats.org/officeDocument/2006/relationships/slideMaster" Target="slideMasters/slideMaster1.xml"/><Relationship Id="rId212" Type="http://schemas.openxmlformats.org/officeDocument/2006/relationships/slide" Target="slides/slide206.xml"/><Relationship Id="rId233" Type="http://schemas.openxmlformats.org/officeDocument/2006/relationships/slide" Target="slides/slide227.xml"/><Relationship Id="rId254" Type="http://schemas.openxmlformats.org/officeDocument/2006/relationships/slide" Target="slides/slide248.xml"/><Relationship Id="rId28" Type="http://schemas.openxmlformats.org/officeDocument/2006/relationships/slide" Target="slides/slide22.xml"/><Relationship Id="rId49" Type="http://schemas.openxmlformats.org/officeDocument/2006/relationships/slide" Target="slides/slide43.xml"/><Relationship Id="rId114" Type="http://schemas.openxmlformats.org/officeDocument/2006/relationships/slide" Target="slides/slide108.xml"/><Relationship Id="rId60" Type="http://schemas.openxmlformats.org/officeDocument/2006/relationships/slide" Target="slides/slide54.xml"/><Relationship Id="rId81" Type="http://schemas.openxmlformats.org/officeDocument/2006/relationships/slide" Target="slides/slide75.xml"/><Relationship Id="rId135" Type="http://schemas.openxmlformats.org/officeDocument/2006/relationships/slide" Target="slides/slide129.xml"/><Relationship Id="rId156" Type="http://schemas.openxmlformats.org/officeDocument/2006/relationships/slide" Target="slides/slide150.xml"/><Relationship Id="rId177" Type="http://schemas.openxmlformats.org/officeDocument/2006/relationships/slide" Target="slides/slide171.xml"/><Relationship Id="rId198" Type="http://schemas.openxmlformats.org/officeDocument/2006/relationships/slide" Target="slides/slide192.xml"/><Relationship Id="rId202" Type="http://schemas.openxmlformats.org/officeDocument/2006/relationships/slide" Target="slides/slide196.xml"/><Relationship Id="rId223" Type="http://schemas.openxmlformats.org/officeDocument/2006/relationships/slide" Target="slides/slide217.xml"/><Relationship Id="rId244" Type="http://schemas.openxmlformats.org/officeDocument/2006/relationships/slide" Target="slides/slide238.xml"/><Relationship Id="rId18" Type="http://schemas.openxmlformats.org/officeDocument/2006/relationships/slide" Target="slides/slide12.xml"/><Relationship Id="rId39" Type="http://schemas.openxmlformats.org/officeDocument/2006/relationships/slide" Target="slides/slide33.xml"/><Relationship Id="rId50" Type="http://schemas.openxmlformats.org/officeDocument/2006/relationships/slide" Target="slides/slide44.xml"/><Relationship Id="rId104" Type="http://schemas.openxmlformats.org/officeDocument/2006/relationships/slide" Target="slides/slide98.xml"/><Relationship Id="rId125" Type="http://schemas.openxmlformats.org/officeDocument/2006/relationships/slide" Target="slides/slide119.xml"/><Relationship Id="rId146" Type="http://schemas.openxmlformats.org/officeDocument/2006/relationships/slide" Target="slides/slide140.xml"/><Relationship Id="rId167" Type="http://schemas.openxmlformats.org/officeDocument/2006/relationships/slide" Target="slides/slide161.xml"/><Relationship Id="rId188" Type="http://schemas.openxmlformats.org/officeDocument/2006/relationships/slide" Target="slides/slide182.xml"/><Relationship Id="rId71" Type="http://schemas.openxmlformats.org/officeDocument/2006/relationships/slide" Target="slides/slide65.xml"/><Relationship Id="rId92" Type="http://schemas.openxmlformats.org/officeDocument/2006/relationships/slide" Target="slides/slide86.xml"/><Relationship Id="rId213" Type="http://schemas.openxmlformats.org/officeDocument/2006/relationships/slide" Target="slides/slide207.xml"/><Relationship Id="rId234" Type="http://schemas.openxmlformats.org/officeDocument/2006/relationships/slide" Target="slides/slide228.xml"/><Relationship Id="rId2" Type="http://schemas.openxmlformats.org/officeDocument/2006/relationships/slideMaster" Target="slideMasters/slideMaster2.xml"/><Relationship Id="rId29" Type="http://schemas.openxmlformats.org/officeDocument/2006/relationships/slide" Target="slides/slide23.xml"/><Relationship Id="rId255" Type="http://schemas.openxmlformats.org/officeDocument/2006/relationships/slide" Target="slides/slide249.xml"/><Relationship Id="rId40" Type="http://schemas.openxmlformats.org/officeDocument/2006/relationships/slide" Target="slides/slide34.xml"/><Relationship Id="rId115" Type="http://schemas.openxmlformats.org/officeDocument/2006/relationships/slide" Target="slides/slide109.xml"/><Relationship Id="rId136" Type="http://schemas.openxmlformats.org/officeDocument/2006/relationships/slide" Target="slides/slide130.xml"/><Relationship Id="rId157" Type="http://schemas.openxmlformats.org/officeDocument/2006/relationships/slide" Target="slides/slide151.xml"/><Relationship Id="rId178" Type="http://schemas.openxmlformats.org/officeDocument/2006/relationships/slide" Target="slides/slide172.xml"/><Relationship Id="rId61" Type="http://schemas.openxmlformats.org/officeDocument/2006/relationships/slide" Target="slides/slide55.xml"/><Relationship Id="rId82" Type="http://schemas.openxmlformats.org/officeDocument/2006/relationships/slide" Target="slides/slide76.xml"/><Relationship Id="rId199" Type="http://schemas.openxmlformats.org/officeDocument/2006/relationships/slide" Target="slides/slide193.xml"/><Relationship Id="rId203" Type="http://schemas.openxmlformats.org/officeDocument/2006/relationships/slide" Target="slides/slide197.xml"/><Relationship Id="rId19" Type="http://schemas.openxmlformats.org/officeDocument/2006/relationships/slide" Target="slides/slide13.xml"/><Relationship Id="rId224" Type="http://schemas.openxmlformats.org/officeDocument/2006/relationships/slide" Target="slides/slide218.xml"/><Relationship Id="rId245" Type="http://schemas.openxmlformats.org/officeDocument/2006/relationships/slide" Target="slides/slide239.xml"/><Relationship Id="rId30" Type="http://schemas.openxmlformats.org/officeDocument/2006/relationships/slide" Target="slides/slide24.xml"/><Relationship Id="rId105" Type="http://schemas.openxmlformats.org/officeDocument/2006/relationships/slide" Target="slides/slide99.xml"/><Relationship Id="rId126" Type="http://schemas.openxmlformats.org/officeDocument/2006/relationships/slide" Target="slides/slide120.xml"/><Relationship Id="rId147" Type="http://schemas.openxmlformats.org/officeDocument/2006/relationships/slide" Target="slides/slide141.xml"/><Relationship Id="rId168" Type="http://schemas.openxmlformats.org/officeDocument/2006/relationships/slide" Target="slides/slide16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189" Type="http://schemas.openxmlformats.org/officeDocument/2006/relationships/slide" Target="slides/slide183.xml"/><Relationship Id="rId3" Type="http://schemas.openxmlformats.org/officeDocument/2006/relationships/slideMaster" Target="slideMasters/slideMaster3.xml"/><Relationship Id="rId214" Type="http://schemas.openxmlformats.org/officeDocument/2006/relationships/slide" Target="slides/slide208.xml"/><Relationship Id="rId235" Type="http://schemas.openxmlformats.org/officeDocument/2006/relationships/slide" Target="slides/slide229.xml"/><Relationship Id="rId256" Type="http://schemas.openxmlformats.org/officeDocument/2006/relationships/commentAuthors" Target="commentAuthors.xml"/><Relationship Id="rId116" Type="http://schemas.openxmlformats.org/officeDocument/2006/relationships/slide" Target="slides/slide110.xml"/><Relationship Id="rId137" Type="http://schemas.openxmlformats.org/officeDocument/2006/relationships/slide" Target="slides/slide131.xml"/><Relationship Id="rId158" Type="http://schemas.openxmlformats.org/officeDocument/2006/relationships/slide" Target="slides/slide152.xml"/><Relationship Id="rId20" Type="http://schemas.openxmlformats.org/officeDocument/2006/relationships/slide" Target="slides/slide14.xml"/><Relationship Id="rId41" Type="http://schemas.openxmlformats.org/officeDocument/2006/relationships/slide" Target="slides/slide35.xml"/><Relationship Id="rId62" Type="http://schemas.openxmlformats.org/officeDocument/2006/relationships/slide" Target="slides/slide56.xml"/><Relationship Id="rId83" Type="http://schemas.openxmlformats.org/officeDocument/2006/relationships/slide" Target="slides/slide77.xml"/><Relationship Id="rId179" Type="http://schemas.openxmlformats.org/officeDocument/2006/relationships/slide" Target="slides/slide173.xml"/><Relationship Id="rId190" Type="http://schemas.openxmlformats.org/officeDocument/2006/relationships/slide" Target="slides/slide184.xml"/><Relationship Id="rId204" Type="http://schemas.openxmlformats.org/officeDocument/2006/relationships/slide" Target="slides/slide198.xml"/><Relationship Id="rId225" Type="http://schemas.openxmlformats.org/officeDocument/2006/relationships/slide" Target="slides/slide219.xml"/><Relationship Id="rId246" Type="http://schemas.openxmlformats.org/officeDocument/2006/relationships/slide" Target="slides/slide240.xml"/><Relationship Id="rId106" Type="http://schemas.openxmlformats.org/officeDocument/2006/relationships/slide" Target="slides/slide100.xml"/><Relationship Id="rId127" Type="http://schemas.openxmlformats.org/officeDocument/2006/relationships/slide" Target="slides/slide121.xml"/><Relationship Id="rId10" Type="http://schemas.openxmlformats.org/officeDocument/2006/relationships/slide" Target="slides/slide4.xml"/><Relationship Id="rId31" Type="http://schemas.openxmlformats.org/officeDocument/2006/relationships/slide" Target="slides/slide25.xml"/><Relationship Id="rId52" Type="http://schemas.openxmlformats.org/officeDocument/2006/relationships/slide" Target="slides/slide46.xml"/><Relationship Id="rId73" Type="http://schemas.openxmlformats.org/officeDocument/2006/relationships/slide" Target="slides/slide67.xml"/><Relationship Id="rId94" Type="http://schemas.openxmlformats.org/officeDocument/2006/relationships/slide" Target="slides/slide88.xml"/><Relationship Id="rId148" Type="http://schemas.openxmlformats.org/officeDocument/2006/relationships/slide" Target="slides/slide142.xml"/><Relationship Id="rId169" Type="http://schemas.openxmlformats.org/officeDocument/2006/relationships/slide" Target="slides/slide163.xml"/><Relationship Id="rId4" Type="http://schemas.openxmlformats.org/officeDocument/2006/relationships/slideMaster" Target="slideMasters/slideMaster4.xml"/><Relationship Id="rId180" Type="http://schemas.openxmlformats.org/officeDocument/2006/relationships/slide" Target="slides/slide174.xml"/><Relationship Id="rId215" Type="http://schemas.openxmlformats.org/officeDocument/2006/relationships/slide" Target="slides/slide209.xml"/><Relationship Id="rId236" Type="http://schemas.openxmlformats.org/officeDocument/2006/relationships/slide" Target="slides/slide230.xml"/><Relationship Id="rId257" Type="http://schemas.openxmlformats.org/officeDocument/2006/relationships/presProps" Target="presProps.xml"/></Relationships>
</file>

<file path=ppt/charts/_rels/chart1.xml.rels><?xml version="1.0" encoding="UTF-8" standalone="yes"?>
<Relationships xmlns="http://schemas.openxmlformats.org/package/2006/relationships"><Relationship Id="rId2" Type="http://schemas.openxmlformats.org/officeDocument/2006/relationships/oleObject" Target="Microsoft%20PowerPoint&#51032;%20&#52264;&#53944;"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oleObject" Target="Microsoft%20PowerPoint&#51032;%20&#52264;&#53944;" TargetMode="External"/><Relationship Id="rId1" Type="http://schemas.openxmlformats.org/officeDocument/2006/relationships/image" Target="../media/image195.jpeg"/></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ko-K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lang="en-US"/>
            </a:pPr>
            <a:r>
              <a:rPr lang="en-US" altLang="ko-KR" sz="1800" b="1" i="0" baseline="0" dirty="0" smtClean="0">
                <a:effectLst/>
                <a:latin typeface="LG스마트체 Bold" panose="020B0600000101010101" pitchFamily="50" charset="-127"/>
                <a:ea typeface="LG스마트체 Bold" panose="020B0600000101010101" pitchFamily="50" charset="-127"/>
              </a:rPr>
              <a:t>USA Economic growth forecast </a:t>
            </a:r>
            <a:endParaRPr lang="ko-KR" altLang="ko-KR" dirty="0">
              <a:effectLst/>
              <a:latin typeface="LG스마트체 Bold" panose="020B0600000101010101" pitchFamily="50" charset="-127"/>
              <a:ea typeface="LG스마트체 Bold" panose="020B0600000101010101" pitchFamily="50" charset="-127"/>
            </a:endParaRPr>
          </a:p>
        </c:rich>
      </c:tx>
      <c:layout/>
      <c:overlay val="0"/>
      <c:spPr>
        <a:noFill/>
      </c:spPr>
    </c:title>
    <c:autoTitleDeleted val="0"/>
    <c:plotArea>
      <c:layout/>
      <c:lineChart>
        <c:grouping val="standard"/>
        <c:varyColors val="0"/>
        <c:ser>
          <c:idx val="0"/>
          <c:order val="0"/>
          <c:tx>
            <c:strRef>
              <c:f>'[Microsoft PowerPoint의 차트]Sheet1'!$B$1</c:f>
              <c:strCache>
                <c:ptCount val="1"/>
                <c:pt idx="0">
                  <c:v>미국 경제성장률 전망</c:v>
                </c:pt>
              </c:strCache>
            </c:strRef>
          </c:tx>
          <c:marker>
            <c:symbol val="none"/>
          </c:marker>
          <c:cat>
            <c:strRef>
              <c:f>'[Microsoft PowerPoint의 차트]Sheet1'!$A$2:$A$8</c:f>
              <c:strCache>
                <c:ptCount val="7"/>
                <c:pt idx="0">
                  <c:v>2010,4분기</c:v>
                </c:pt>
                <c:pt idx="1">
                  <c:v>2011,1분기</c:v>
                </c:pt>
                <c:pt idx="2">
                  <c:v>2011,2분기</c:v>
                </c:pt>
                <c:pt idx="3">
                  <c:v>2011,3분기</c:v>
                </c:pt>
                <c:pt idx="4">
                  <c:v>2011,4분기</c:v>
                </c:pt>
                <c:pt idx="5">
                  <c:v>2012,1분기</c:v>
                </c:pt>
                <c:pt idx="6">
                  <c:v>2012,2분기</c:v>
                </c:pt>
              </c:strCache>
            </c:strRef>
          </c:cat>
          <c:val>
            <c:numRef>
              <c:f>'[Microsoft PowerPoint의 차트]Sheet1'!$B$2:$B$8</c:f>
              <c:numCache>
                <c:formatCode>0.0</c:formatCode>
                <c:ptCount val="7"/>
                <c:pt idx="0">
                  <c:v>3.1</c:v>
                </c:pt>
                <c:pt idx="1">
                  <c:v>1.9</c:v>
                </c:pt>
                <c:pt idx="2">
                  <c:v>2</c:v>
                </c:pt>
                <c:pt idx="3">
                  <c:v>3</c:v>
                </c:pt>
                <c:pt idx="4">
                  <c:v>3</c:v>
                </c:pt>
                <c:pt idx="5">
                  <c:v>2</c:v>
                </c:pt>
                <c:pt idx="6">
                  <c:v>3</c:v>
                </c:pt>
              </c:numCache>
            </c:numRef>
          </c:val>
          <c:smooth val="0"/>
          <c:extLst xmlns:c16r2="http://schemas.microsoft.com/office/drawing/2015/06/chart">
            <c:ext xmlns:c16="http://schemas.microsoft.com/office/drawing/2014/chart" uri="{C3380CC4-5D6E-409C-BE32-E72D297353CC}">
              <c16:uniqueId val="{00000000-A8DA-421D-8D47-D623F9D4238A}"/>
            </c:ext>
          </c:extLst>
        </c:ser>
        <c:dLbls>
          <c:showLegendKey val="0"/>
          <c:showVal val="0"/>
          <c:showCatName val="0"/>
          <c:showSerName val="0"/>
          <c:showPercent val="0"/>
          <c:showBubbleSize val="0"/>
        </c:dLbls>
        <c:marker val="1"/>
        <c:smooth val="0"/>
        <c:axId val="253203456"/>
        <c:axId val="44157184"/>
      </c:lineChart>
      <c:catAx>
        <c:axId val="253203456"/>
        <c:scaling>
          <c:orientation val="minMax"/>
        </c:scaling>
        <c:delete val="0"/>
        <c:axPos val="b"/>
        <c:numFmt formatCode="General" sourceLinked="0"/>
        <c:majorTickMark val="out"/>
        <c:minorTickMark val="none"/>
        <c:tickLblPos val="nextTo"/>
        <c:txPr>
          <a:bodyPr/>
          <a:lstStyle/>
          <a:p>
            <a:pPr>
              <a:defRPr lang="en-US">
                <a:latin typeface="LG스마트체 SemiBold" panose="020B0600000101010101" pitchFamily="50" charset="-127"/>
                <a:ea typeface="LG스마트체 SemiBold" panose="020B0600000101010101" pitchFamily="50" charset="-127"/>
              </a:defRPr>
            </a:pPr>
            <a:endParaRPr lang="ko-KR"/>
          </a:p>
        </c:txPr>
        <c:crossAx val="44157184"/>
        <c:crosses val="autoZero"/>
        <c:auto val="1"/>
        <c:lblAlgn val="ctr"/>
        <c:lblOffset val="100"/>
        <c:noMultiLvlLbl val="0"/>
      </c:catAx>
      <c:valAx>
        <c:axId val="44157184"/>
        <c:scaling>
          <c:orientation val="minMax"/>
        </c:scaling>
        <c:delete val="0"/>
        <c:axPos val="l"/>
        <c:majorGridlines/>
        <c:numFmt formatCode="0.0" sourceLinked="1"/>
        <c:majorTickMark val="out"/>
        <c:minorTickMark val="none"/>
        <c:tickLblPos val="nextTo"/>
        <c:txPr>
          <a:bodyPr/>
          <a:lstStyle/>
          <a:p>
            <a:pPr>
              <a:defRPr lang="en-US"/>
            </a:pPr>
            <a:endParaRPr lang="ko-KR"/>
          </a:p>
        </c:txPr>
        <c:crossAx val="253203456"/>
        <c:crosses val="autoZero"/>
        <c:crossBetween val="between"/>
      </c:valAx>
    </c:plotArea>
    <c:plotVisOnly val="1"/>
    <c:dispBlanksAs val="gap"/>
    <c:showDLblsOverMax val="0"/>
  </c:chart>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ko-K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ltLang="ko-KR" sz="1800" b="1" i="0" baseline="0" dirty="0" smtClean="0">
                <a:effectLst/>
              </a:rPr>
              <a:t>USA Economic growth forecast </a:t>
            </a:r>
            <a:endParaRPr lang="ko-KR" altLang="ko-KR" dirty="0">
              <a:effectLst/>
            </a:endParaRPr>
          </a:p>
        </c:rich>
      </c:tx>
      <c:layout/>
      <c:overlay val="0"/>
      <c:spPr>
        <a:ln>
          <a:solidFill>
            <a:schemeClr val="tx1"/>
          </a:solidFill>
        </a:ln>
      </c:spPr>
    </c:title>
    <c:autoTitleDeleted val="0"/>
    <c:plotArea>
      <c:layout/>
      <c:barChart>
        <c:barDir val="col"/>
        <c:grouping val="clustered"/>
        <c:varyColors val="0"/>
        <c:ser>
          <c:idx val="0"/>
          <c:order val="0"/>
          <c:tx>
            <c:strRef>
              <c:f>'[Microsoft PowerPoint의 차트]Sheet1'!$B$1</c:f>
              <c:strCache>
                <c:ptCount val="1"/>
                <c:pt idx="0">
                  <c:v>미국 경제성장률 전망</c:v>
                </c:pt>
              </c:strCache>
            </c:strRef>
          </c:tx>
          <c:invertIfNegative val="0"/>
          <c:cat>
            <c:strRef>
              <c:f>'[Microsoft PowerPoint의 차트]Sheet1'!$A$2:$A$8</c:f>
              <c:strCache>
                <c:ptCount val="7"/>
                <c:pt idx="0">
                  <c:v>2010,4분기</c:v>
                </c:pt>
                <c:pt idx="1">
                  <c:v>2011,1분기</c:v>
                </c:pt>
                <c:pt idx="2">
                  <c:v>2011,2분기</c:v>
                </c:pt>
                <c:pt idx="3">
                  <c:v>2011,3분기</c:v>
                </c:pt>
                <c:pt idx="4">
                  <c:v>2011,4분기</c:v>
                </c:pt>
                <c:pt idx="5">
                  <c:v>2012,1분기</c:v>
                </c:pt>
                <c:pt idx="6">
                  <c:v>2012,2분기</c:v>
                </c:pt>
              </c:strCache>
            </c:strRef>
          </c:cat>
          <c:val>
            <c:numRef>
              <c:f>'[Microsoft PowerPoint의 차트]Sheet1'!$B$2:$B$8</c:f>
              <c:numCache>
                <c:formatCode>0.0</c:formatCode>
                <c:ptCount val="7"/>
                <c:pt idx="0">
                  <c:v>3.1</c:v>
                </c:pt>
                <c:pt idx="1">
                  <c:v>1.9000000000000001</c:v>
                </c:pt>
                <c:pt idx="2">
                  <c:v>2</c:v>
                </c:pt>
                <c:pt idx="3">
                  <c:v>3</c:v>
                </c:pt>
                <c:pt idx="4">
                  <c:v>3</c:v>
                </c:pt>
                <c:pt idx="5">
                  <c:v>2</c:v>
                </c:pt>
                <c:pt idx="6">
                  <c:v>3</c:v>
                </c:pt>
              </c:numCache>
            </c:numRef>
          </c:val>
          <c:extLst xmlns:c16r2="http://schemas.microsoft.com/office/drawing/2015/06/chart">
            <c:ext xmlns:c16="http://schemas.microsoft.com/office/drawing/2014/chart" uri="{C3380CC4-5D6E-409C-BE32-E72D297353CC}">
              <c16:uniqueId val="{00000000-276A-41E3-BBFE-D4C1345E8A33}"/>
            </c:ext>
          </c:extLst>
        </c:ser>
        <c:dLbls>
          <c:showLegendKey val="0"/>
          <c:showVal val="0"/>
          <c:showCatName val="0"/>
          <c:showSerName val="0"/>
          <c:showPercent val="0"/>
          <c:showBubbleSize val="0"/>
        </c:dLbls>
        <c:gapWidth val="150"/>
        <c:axId val="253108736"/>
        <c:axId val="128025152"/>
      </c:barChart>
      <c:catAx>
        <c:axId val="253108736"/>
        <c:scaling>
          <c:orientation val="minMax"/>
        </c:scaling>
        <c:delete val="0"/>
        <c:axPos val="b"/>
        <c:numFmt formatCode="g\!\!\!\!\!\!\!\!\!\!\!\!\!\!\!\!\!\!\!\!\!\!\!\!\!\!\!\!\!\!\!\!\!\!\!\!\!\!\!\!\!\!\!\!\!\!\!\!\!\!\!\!\!\!\!\!\!\!\!\!\!\!\!/&quot;표&quot;&quot;준&quot;" sourceLinked="0"/>
        <c:majorTickMark val="out"/>
        <c:minorTickMark val="none"/>
        <c:tickLblPos val="nextTo"/>
        <c:txPr>
          <a:bodyPr/>
          <a:lstStyle/>
          <a:p>
            <a:pPr>
              <a:defRPr>
                <a:latin typeface="LG스마트체 SemiBold" panose="020B0600000101010101" pitchFamily="50" charset="-127"/>
                <a:ea typeface="LG스마트체 SemiBold" panose="020B0600000101010101" pitchFamily="50" charset="-127"/>
              </a:defRPr>
            </a:pPr>
            <a:endParaRPr lang="ko-KR"/>
          </a:p>
        </c:txPr>
        <c:crossAx val="128025152"/>
        <c:crosses val="autoZero"/>
        <c:auto val="1"/>
        <c:lblAlgn val="ctr"/>
        <c:lblOffset val="100"/>
        <c:noMultiLvlLbl val="0"/>
      </c:catAx>
      <c:valAx>
        <c:axId val="128025152"/>
        <c:scaling>
          <c:orientation val="minMax"/>
        </c:scaling>
        <c:delete val="0"/>
        <c:axPos val="l"/>
        <c:majorGridlines/>
        <c:numFmt formatCode="0.0" sourceLinked="1"/>
        <c:majorTickMark val="out"/>
        <c:minorTickMark val="none"/>
        <c:tickLblPos val="nextTo"/>
        <c:crossAx val="253108736"/>
        <c:crosses val="autoZero"/>
        <c:crossBetween val="between"/>
      </c:valAx>
      <c:spPr>
        <a:blipFill>
          <a:blip xmlns:r="http://schemas.openxmlformats.org/officeDocument/2006/relationships" r:embed="rId1"/>
          <a:tile tx="0" ty="0" sx="100000" sy="100000" flip="none" algn="tl"/>
        </a:blipFill>
      </c:spPr>
    </c:plotArea>
    <c:plotVisOnly val="1"/>
    <c:dispBlanksAs val="gap"/>
    <c:showDLblsOverMax val="0"/>
  </c:chart>
  <c:spPr>
    <a:blipFill>
      <a:blip xmlns:r="http://schemas.openxmlformats.org/officeDocument/2006/relationships" r:embed="rId1"/>
      <a:tile tx="0" ty="0" sx="100000" sy="100000" flip="none" algn="tl"/>
    </a:blipFill>
  </c:spPr>
  <c:externalData r:id="rId2">
    <c:autoUpdate val="0"/>
  </c:externalData>
</c:chartSpace>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D721C3C-3677-4B8F-8E59-001B2C7B2D37}" type="doc">
      <dgm:prSet loTypeId="urn:microsoft.com/office/officeart/2005/8/layout/hProcess9" loCatId="process" qsTypeId="urn:microsoft.com/office/officeart/2005/8/quickstyle/simple1" qsCatId="simple" csTypeId="urn:microsoft.com/office/officeart/2005/8/colors/colorful5" csCatId="colorful" phldr="1"/>
      <dgm:spPr/>
    </dgm:pt>
    <dgm:pt modelId="{2A12BF84-8BEB-4D67-B73B-526877B906A5}">
      <dgm:prSet phldrT="[텍스트]"/>
      <dgm:spPr/>
      <dgm:t>
        <a:bodyPr/>
        <a:lstStyle/>
        <a:p>
          <a:pPr latinLnBrk="1"/>
          <a:r>
            <a:rPr lang="en-US" altLang="ko-KR" dirty="0" err="1"/>
            <a:t>Rokitbrick</a:t>
          </a:r>
          <a:endParaRPr lang="en-US" altLang="ko-KR" dirty="0"/>
        </a:p>
        <a:p>
          <a:pPr latinLnBrk="1"/>
          <a:r>
            <a:rPr lang="en-US" altLang="ko-KR" dirty="0"/>
            <a:t>installation</a:t>
          </a:r>
          <a:endParaRPr lang="ko-KR" altLang="en-US" dirty="0"/>
        </a:p>
      </dgm:t>
    </dgm:pt>
    <dgm:pt modelId="{44D29576-EB6F-4A4C-B1DE-31A6A03CE921}" type="parTrans" cxnId="{F4C21223-F360-477F-95C2-3AB77BF654C5}">
      <dgm:prSet/>
      <dgm:spPr/>
      <dgm:t>
        <a:bodyPr/>
        <a:lstStyle/>
        <a:p>
          <a:pPr latinLnBrk="1"/>
          <a:endParaRPr lang="ko-KR" altLang="en-US"/>
        </a:p>
      </dgm:t>
    </dgm:pt>
    <dgm:pt modelId="{99DC3675-E744-4A09-8A74-03B0DDDBC61D}" type="sibTrans" cxnId="{F4C21223-F360-477F-95C2-3AB77BF654C5}">
      <dgm:prSet/>
      <dgm:spPr/>
      <dgm:t>
        <a:bodyPr/>
        <a:lstStyle/>
        <a:p>
          <a:pPr latinLnBrk="1"/>
          <a:endParaRPr lang="ko-KR" altLang="en-US"/>
        </a:p>
      </dgm:t>
    </dgm:pt>
    <dgm:pt modelId="{19C79228-1C25-473B-A2A2-3CEF154A64DE}">
      <dgm:prSet phldrT="[텍스트]"/>
      <dgm:spPr/>
      <dgm:t>
        <a:bodyPr/>
        <a:lstStyle/>
        <a:p>
          <a:pPr latinLnBrk="1"/>
          <a:r>
            <a:rPr lang="en-US" altLang="ko-KR" dirty="0"/>
            <a:t>Bluetooth</a:t>
          </a:r>
        </a:p>
        <a:p>
          <a:pPr latinLnBrk="1"/>
          <a:r>
            <a:rPr lang="en-US" altLang="ko-KR" dirty="0"/>
            <a:t>Setup</a:t>
          </a:r>
          <a:endParaRPr lang="ko-KR" altLang="en-US" dirty="0"/>
        </a:p>
      </dgm:t>
    </dgm:pt>
    <dgm:pt modelId="{60226C3E-A92B-4669-B8B6-DEDC993EF2BA}" type="parTrans" cxnId="{CA6A6BB4-D7FF-4BDE-8EA6-26D7529F178B}">
      <dgm:prSet/>
      <dgm:spPr/>
      <dgm:t>
        <a:bodyPr/>
        <a:lstStyle/>
        <a:p>
          <a:pPr latinLnBrk="1"/>
          <a:endParaRPr lang="ko-KR" altLang="en-US"/>
        </a:p>
      </dgm:t>
    </dgm:pt>
    <dgm:pt modelId="{1517DD67-93A0-41E8-BFD5-C5A5FA198CDC}" type="sibTrans" cxnId="{CA6A6BB4-D7FF-4BDE-8EA6-26D7529F178B}">
      <dgm:prSet/>
      <dgm:spPr/>
      <dgm:t>
        <a:bodyPr/>
        <a:lstStyle/>
        <a:p>
          <a:pPr latinLnBrk="1"/>
          <a:endParaRPr lang="ko-KR" altLang="en-US"/>
        </a:p>
      </dgm:t>
    </dgm:pt>
    <dgm:pt modelId="{84F7DB30-060C-4572-BF56-B0EFC25A8A7D}">
      <dgm:prSet phldrT="[텍스트]"/>
      <dgm:spPr/>
      <dgm:t>
        <a:bodyPr/>
        <a:lstStyle/>
        <a:p>
          <a:pPr latinLnBrk="1"/>
          <a:r>
            <a:rPr lang="en-US" altLang="ko-KR" dirty="0" err="1"/>
            <a:t>Rokitbrick</a:t>
          </a:r>
          <a:endParaRPr lang="en-US" altLang="ko-KR" dirty="0"/>
        </a:p>
        <a:p>
          <a:pPr latinLnBrk="1"/>
          <a:r>
            <a:rPr lang="en-US" altLang="ko-KR" dirty="0"/>
            <a:t>Execution</a:t>
          </a:r>
          <a:endParaRPr lang="ko-KR" altLang="en-US" dirty="0"/>
        </a:p>
      </dgm:t>
    </dgm:pt>
    <dgm:pt modelId="{9301C094-B5F7-4613-A5C3-9B910C40ACD8}" type="parTrans" cxnId="{142ED79A-3AC3-48BE-B0D8-ADD2763BBB95}">
      <dgm:prSet/>
      <dgm:spPr/>
      <dgm:t>
        <a:bodyPr/>
        <a:lstStyle/>
        <a:p>
          <a:pPr latinLnBrk="1"/>
          <a:endParaRPr lang="ko-KR" altLang="en-US"/>
        </a:p>
      </dgm:t>
    </dgm:pt>
    <dgm:pt modelId="{DE8E0392-3BFC-4EC6-B73C-0D78925F6942}" type="sibTrans" cxnId="{142ED79A-3AC3-48BE-B0D8-ADD2763BBB95}">
      <dgm:prSet/>
      <dgm:spPr/>
      <dgm:t>
        <a:bodyPr/>
        <a:lstStyle/>
        <a:p>
          <a:pPr latinLnBrk="1"/>
          <a:endParaRPr lang="ko-KR" altLang="en-US"/>
        </a:p>
      </dgm:t>
    </dgm:pt>
    <dgm:pt modelId="{20EE52BD-EEE8-4860-8B15-B9665F4ABE00}" type="pres">
      <dgm:prSet presAssocID="{2D721C3C-3677-4B8F-8E59-001B2C7B2D37}" presName="CompostProcess" presStyleCnt="0">
        <dgm:presLayoutVars>
          <dgm:dir/>
          <dgm:resizeHandles val="exact"/>
        </dgm:presLayoutVars>
      </dgm:prSet>
      <dgm:spPr/>
    </dgm:pt>
    <dgm:pt modelId="{151C1FFB-4C28-47F8-97AA-0591D0E52052}" type="pres">
      <dgm:prSet presAssocID="{2D721C3C-3677-4B8F-8E59-001B2C7B2D37}" presName="arrow" presStyleLbl="bgShp" presStyleIdx="0" presStyleCnt="1"/>
      <dgm:spPr/>
    </dgm:pt>
    <dgm:pt modelId="{73680B1D-2BBA-4E1C-8F51-E84C17C24DBD}" type="pres">
      <dgm:prSet presAssocID="{2D721C3C-3677-4B8F-8E59-001B2C7B2D37}" presName="linearProcess" presStyleCnt="0"/>
      <dgm:spPr/>
    </dgm:pt>
    <dgm:pt modelId="{2237F7D4-07AA-4E6B-8336-ED4E320A86AC}" type="pres">
      <dgm:prSet presAssocID="{2A12BF84-8BEB-4D67-B73B-526877B906A5}" presName="textNode" presStyleLbl="node1" presStyleIdx="0" presStyleCnt="3">
        <dgm:presLayoutVars>
          <dgm:bulletEnabled val="1"/>
        </dgm:presLayoutVars>
      </dgm:prSet>
      <dgm:spPr/>
      <dgm:t>
        <a:bodyPr/>
        <a:lstStyle/>
        <a:p>
          <a:pPr latinLnBrk="1"/>
          <a:endParaRPr lang="ko-KR" altLang="en-US"/>
        </a:p>
      </dgm:t>
    </dgm:pt>
    <dgm:pt modelId="{1474C2DC-24E2-4AD7-A0B2-535FDE1A7636}" type="pres">
      <dgm:prSet presAssocID="{99DC3675-E744-4A09-8A74-03B0DDDBC61D}" presName="sibTrans" presStyleCnt="0"/>
      <dgm:spPr/>
    </dgm:pt>
    <dgm:pt modelId="{8EE0F187-890F-495C-85EE-F05553543DF5}" type="pres">
      <dgm:prSet presAssocID="{19C79228-1C25-473B-A2A2-3CEF154A64DE}" presName="textNode" presStyleLbl="node1" presStyleIdx="1" presStyleCnt="3">
        <dgm:presLayoutVars>
          <dgm:bulletEnabled val="1"/>
        </dgm:presLayoutVars>
      </dgm:prSet>
      <dgm:spPr/>
      <dgm:t>
        <a:bodyPr/>
        <a:lstStyle/>
        <a:p>
          <a:pPr latinLnBrk="1"/>
          <a:endParaRPr lang="ko-KR" altLang="en-US"/>
        </a:p>
      </dgm:t>
    </dgm:pt>
    <dgm:pt modelId="{16DCC2C9-878E-4437-985B-FFE03FA28C3C}" type="pres">
      <dgm:prSet presAssocID="{1517DD67-93A0-41E8-BFD5-C5A5FA198CDC}" presName="sibTrans" presStyleCnt="0"/>
      <dgm:spPr/>
    </dgm:pt>
    <dgm:pt modelId="{80B28714-A4E5-43A2-8F27-4F924795EF7A}" type="pres">
      <dgm:prSet presAssocID="{84F7DB30-060C-4572-BF56-B0EFC25A8A7D}" presName="textNode" presStyleLbl="node1" presStyleIdx="2" presStyleCnt="3">
        <dgm:presLayoutVars>
          <dgm:bulletEnabled val="1"/>
        </dgm:presLayoutVars>
      </dgm:prSet>
      <dgm:spPr/>
      <dgm:t>
        <a:bodyPr/>
        <a:lstStyle/>
        <a:p>
          <a:pPr latinLnBrk="1"/>
          <a:endParaRPr lang="ko-KR" altLang="en-US"/>
        </a:p>
      </dgm:t>
    </dgm:pt>
  </dgm:ptLst>
  <dgm:cxnLst>
    <dgm:cxn modelId="{4E968957-C942-4079-9269-74739C7CA809}" type="presOf" srcId="{2A12BF84-8BEB-4D67-B73B-526877B906A5}" destId="{2237F7D4-07AA-4E6B-8336-ED4E320A86AC}" srcOrd="0" destOrd="0" presId="urn:microsoft.com/office/officeart/2005/8/layout/hProcess9"/>
    <dgm:cxn modelId="{142ED79A-3AC3-48BE-B0D8-ADD2763BBB95}" srcId="{2D721C3C-3677-4B8F-8E59-001B2C7B2D37}" destId="{84F7DB30-060C-4572-BF56-B0EFC25A8A7D}" srcOrd="2" destOrd="0" parTransId="{9301C094-B5F7-4613-A5C3-9B910C40ACD8}" sibTransId="{DE8E0392-3BFC-4EC6-B73C-0D78925F6942}"/>
    <dgm:cxn modelId="{CA6A6BB4-D7FF-4BDE-8EA6-26D7529F178B}" srcId="{2D721C3C-3677-4B8F-8E59-001B2C7B2D37}" destId="{19C79228-1C25-473B-A2A2-3CEF154A64DE}" srcOrd="1" destOrd="0" parTransId="{60226C3E-A92B-4669-B8B6-DEDC993EF2BA}" sibTransId="{1517DD67-93A0-41E8-BFD5-C5A5FA198CDC}"/>
    <dgm:cxn modelId="{FD753F49-3891-47EC-A7DC-1CD5145A5BED}" type="presOf" srcId="{19C79228-1C25-473B-A2A2-3CEF154A64DE}" destId="{8EE0F187-890F-495C-85EE-F05553543DF5}" srcOrd="0" destOrd="0" presId="urn:microsoft.com/office/officeart/2005/8/layout/hProcess9"/>
    <dgm:cxn modelId="{F4C21223-F360-477F-95C2-3AB77BF654C5}" srcId="{2D721C3C-3677-4B8F-8E59-001B2C7B2D37}" destId="{2A12BF84-8BEB-4D67-B73B-526877B906A5}" srcOrd="0" destOrd="0" parTransId="{44D29576-EB6F-4A4C-B1DE-31A6A03CE921}" sibTransId="{99DC3675-E744-4A09-8A74-03B0DDDBC61D}"/>
    <dgm:cxn modelId="{8B13B281-1A21-4F9A-A590-F964CB5521A1}" type="presOf" srcId="{2D721C3C-3677-4B8F-8E59-001B2C7B2D37}" destId="{20EE52BD-EEE8-4860-8B15-B9665F4ABE00}" srcOrd="0" destOrd="0" presId="urn:microsoft.com/office/officeart/2005/8/layout/hProcess9"/>
    <dgm:cxn modelId="{D8202752-2CC3-477A-B061-489537B320F7}" type="presOf" srcId="{84F7DB30-060C-4572-BF56-B0EFC25A8A7D}" destId="{80B28714-A4E5-43A2-8F27-4F924795EF7A}" srcOrd="0" destOrd="0" presId="urn:microsoft.com/office/officeart/2005/8/layout/hProcess9"/>
    <dgm:cxn modelId="{CE2C1B8D-085F-40A6-9763-FF66D0103829}" type="presParOf" srcId="{20EE52BD-EEE8-4860-8B15-B9665F4ABE00}" destId="{151C1FFB-4C28-47F8-97AA-0591D0E52052}" srcOrd="0" destOrd="0" presId="urn:microsoft.com/office/officeart/2005/8/layout/hProcess9"/>
    <dgm:cxn modelId="{96F1FE81-EB05-4AAE-AEB4-479B31186474}" type="presParOf" srcId="{20EE52BD-EEE8-4860-8B15-B9665F4ABE00}" destId="{73680B1D-2BBA-4E1C-8F51-E84C17C24DBD}" srcOrd="1" destOrd="0" presId="urn:microsoft.com/office/officeart/2005/8/layout/hProcess9"/>
    <dgm:cxn modelId="{A6927861-398D-40BD-8225-A2E6B1F953D4}" type="presParOf" srcId="{73680B1D-2BBA-4E1C-8F51-E84C17C24DBD}" destId="{2237F7D4-07AA-4E6B-8336-ED4E320A86AC}" srcOrd="0" destOrd="0" presId="urn:microsoft.com/office/officeart/2005/8/layout/hProcess9"/>
    <dgm:cxn modelId="{ACE42F04-86DB-4D35-82EB-A0490D8DD09A}" type="presParOf" srcId="{73680B1D-2BBA-4E1C-8F51-E84C17C24DBD}" destId="{1474C2DC-24E2-4AD7-A0B2-535FDE1A7636}" srcOrd="1" destOrd="0" presId="urn:microsoft.com/office/officeart/2005/8/layout/hProcess9"/>
    <dgm:cxn modelId="{43B49AAC-F88C-4397-93F4-2F39724E0E8D}" type="presParOf" srcId="{73680B1D-2BBA-4E1C-8F51-E84C17C24DBD}" destId="{8EE0F187-890F-495C-85EE-F05553543DF5}" srcOrd="2" destOrd="0" presId="urn:microsoft.com/office/officeart/2005/8/layout/hProcess9"/>
    <dgm:cxn modelId="{D620D353-8AF0-4E31-ACAB-01BD03BA1A1A}" type="presParOf" srcId="{73680B1D-2BBA-4E1C-8F51-E84C17C24DBD}" destId="{16DCC2C9-878E-4437-985B-FFE03FA28C3C}" srcOrd="3" destOrd="0" presId="urn:microsoft.com/office/officeart/2005/8/layout/hProcess9"/>
    <dgm:cxn modelId="{0B190595-587C-4FF6-B848-EA794272A905}" type="presParOf" srcId="{73680B1D-2BBA-4E1C-8F51-E84C17C24DBD}" destId="{80B28714-A4E5-43A2-8F27-4F924795EF7A}"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1C1FFB-4C28-47F8-97AA-0591D0E52052}">
      <dsp:nvSpPr>
        <dsp:cNvPr id="0" name=""/>
        <dsp:cNvSpPr/>
      </dsp:nvSpPr>
      <dsp:spPr>
        <a:xfrm>
          <a:off x="555337" y="0"/>
          <a:ext cx="6293822" cy="3028950"/>
        </a:xfrm>
        <a:prstGeom prst="rightArrow">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237F7D4-07AA-4E6B-8336-ED4E320A86AC}">
      <dsp:nvSpPr>
        <dsp:cNvPr id="0" name=""/>
        <dsp:cNvSpPr/>
      </dsp:nvSpPr>
      <dsp:spPr>
        <a:xfrm>
          <a:off x="170650" y="908685"/>
          <a:ext cx="2221349" cy="121158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latinLnBrk="1">
            <a:lnSpc>
              <a:spcPct val="90000"/>
            </a:lnSpc>
            <a:spcBef>
              <a:spcPct val="0"/>
            </a:spcBef>
            <a:spcAft>
              <a:spcPct val="35000"/>
            </a:spcAft>
          </a:pPr>
          <a:r>
            <a:rPr lang="en-US" altLang="ko-KR" sz="2600" kern="1200" dirty="0" err="1"/>
            <a:t>Rokitbrick</a:t>
          </a:r>
          <a:endParaRPr lang="en-US" altLang="ko-KR" sz="2600" kern="1200" dirty="0"/>
        </a:p>
        <a:p>
          <a:pPr lvl="0" algn="ctr" defTabSz="1155700" latinLnBrk="1">
            <a:lnSpc>
              <a:spcPct val="90000"/>
            </a:lnSpc>
            <a:spcBef>
              <a:spcPct val="0"/>
            </a:spcBef>
            <a:spcAft>
              <a:spcPct val="35000"/>
            </a:spcAft>
          </a:pPr>
          <a:r>
            <a:rPr lang="en-US" altLang="ko-KR" sz="2600" kern="1200" dirty="0"/>
            <a:t>installation</a:t>
          </a:r>
          <a:endParaRPr lang="ko-KR" altLang="en-US" sz="2600" kern="1200" dirty="0"/>
        </a:p>
      </dsp:txBody>
      <dsp:txXfrm>
        <a:off x="229794" y="967829"/>
        <a:ext cx="2103061" cy="1093292"/>
      </dsp:txXfrm>
    </dsp:sp>
    <dsp:sp modelId="{8EE0F187-890F-495C-85EE-F05553543DF5}">
      <dsp:nvSpPr>
        <dsp:cNvPr id="0" name=""/>
        <dsp:cNvSpPr/>
      </dsp:nvSpPr>
      <dsp:spPr>
        <a:xfrm>
          <a:off x="2591573" y="908685"/>
          <a:ext cx="2221349" cy="1211580"/>
        </a:xfrm>
        <a:prstGeom prst="roundRect">
          <a:avLst/>
        </a:prstGeom>
        <a:solidFill>
          <a:schemeClr val="accent5">
            <a:hueOff val="-3676672"/>
            <a:satOff val="-5114"/>
            <a:lumOff val="-196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latinLnBrk="1">
            <a:lnSpc>
              <a:spcPct val="90000"/>
            </a:lnSpc>
            <a:spcBef>
              <a:spcPct val="0"/>
            </a:spcBef>
            <a:spcAft>
              <a:spcPct val="35000"/>
            </a:spcAft>
          </a:pPr>
          <a:r>
            <a:rPr lang="en-US" altLang="ko-KR" sz="2600" kern="1200" dirty="0"/>
            <a:t>Bluetooth</a:t>
          </a:r>
        </a:p>
        <a:p>
          <a:pPr lvl="0" algn="ctr" defTabSz="1155700" latinLnBrk="1">
            <a:lnSpc>
              <a:spcPct val="90000"/>
            </a:lnSpc>
            <a:spcBef>
              <a:spcPct val="0"/>
            </a:spcBef>
            <a:spcAft>
              <a:spcPct val="35000"/>
            </a:spcAft>
          </a:pPr>
          <a:r>
            <a:rPr lang="en-US" altLang="ko-KR" sz="2600" kern="1200" dirty="0"/>
            <a:t>Setup</a:t>
          </a:r>
          <a:endParaRPr lang="ko-KR" altLang="en-US" sz="2600" kern="1200" dirty="0"/>
        </a:p>
      </dsp:txBody>
      <dsp:txXfrm>
        <a:off x="2650717" y="967829"/>
        <a:ext cx="2103061" cy="1093292"/>
      </dsp:txXfrm>
    </dsp:sp>
    <dsp:sp modelId="{80B28714-A4E5-43A2-8F27-4F924795EF7A}">
      <dsp:nvSpPr>
        <dsp:cNvPr id="0" name=""/>
        <dsp:cNvSpPr/>
      </dsp:nvSpPr>
      <dsp:spPr>
        <a:xfrm>
          <a:off x="5012497" y="908685"/>
          <a:ext cx="2221349" cy="1211580"/>
        </a:xfrm>
        <a:prstGeom prst="roundRect">
          <a:avLst/>
        </a:prstGeom>
        <a:solidFill>
          <a:schemeClr val="accent5">
            <a:hueOff val="-7353344"/>
            <a:satOff val="-10228"/>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latinLnBrk="1">
            <a:lnSpc>
              <a:spcPct val="90000"/>
            </a:lnSpc>
            <a:spcBef>
              <a:spcPct val="0"/>
            </a:spcBef>
            <a:spcAft>
              <a:spcPct val="35000"/>
            </a:spcAft>
          </a:pPr>
          <a:r>
            <a:rPr lang="en-US" altLang="ko-KR" sz="2600" kern="1200" dirty="0" err="1"/>
            <a:t>Rokitbrick</a:t>
          </a:r>
          <a:endParaRPr lang="en-US" altLang="ko-KR" sz="2600" kern="1200" dirty="0"/>
        </a:p>
        <a:p>
          <a:pPr lvl="0" algn="ctr" defTabSz="1155700" latinLnBrk="1">
            <a:lnSpc>
              <a:spcPct val="90000"/>
            </a:lnSpc>
            <a:spcBef>
              <a:spcPct val="0"/>
            </a:spcBef>
            <a:spcAft>
              <a:spcPct val="35000"/>
            </a:spcAft>
          </a:pPr>
          <a:r>
            <a:rPr lang="en-US" altLang="ko-KR" sz="2600" kern="1200" dirty="0"/>
            <a:t>Execution</a:t>
          </a:r>
          <a:endParaRPr lang="ko-KR" altLang="en-US" sz="2600" kern="1200" dirty="0"/>
        </a:p>
      </dsp:txBody>
      <dsp:txXfrm>
        <a:off x="5071641" y="967829"/>
        <a:ext cx="2103061" cy="1093292"/>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359285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491045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053279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953756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999275" y="6356351"/>
            <a:ext cx="2057400" cy="365125"/>
          </a:xfrm>
          <a:prstGeom prst="rect">
            <a:avLst/>
          </a:prstGeom>
        </p:spPr>
        <p:txBody>
          <a:bodyPr/>
          <a:lstStyle/>
          <a:p>
            <a:fld id="{CF0601A2-510F-48DE-A770-951D4183730B}" type="slidenum">
              <a:rPr lang="ko-KR" altLang="en-US" smtClean="0"/>
              <a:pPr/>
              <a:t>‹#›</a:t>
            </a:fld>
            <a:endParaRPr lang="ko-KR" altLang="en-US"/>
          </a:p>
        </p:txBody>
      </p:sp>
    </p:spTree>
    <p:extLst>
      <p:ext uri="{BB962C8B-B14F-4D97-AF65-F5344CB8AC3E}">
        <p14:creationId xmlns:p14="http://schemas.microsoft.com/office/powerpoint/2010/main" val="7215691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1_제목 슬라이드">
    <p:spTree>
      <p:nvGrpSpPr>
        <p:cNvPr id="1" name=""/>
        <p:cNvGrpSpPr/>
        <p:nvPr/>
      </p:nvGrpSpPr>
      <p:grpSpPr>
        <a:xfrm>
          <a:off x="0" y="0"/>
          <a:ext cx="0" cy="0"/>
          <a:chOff x="0" y="0"/>
          <a:chExt cx="0" cy="0"/>
        </a:xfrm>
      </p:grpSpPr>
      <p:sp>
        <p:nvSpPr>
          <p:cNvPr id="7" name="Rectangle 6"/>
          <p:cNvSpPr>
            <a:spLocks noChangeAspect="1"/>
          </p:cNvSpPr>
          <p:nvPr/>
        </p:nvSpPr>
        <p:spPr>
          <a:xfrm>
            <a:off x="173355" y="243841"/>
            <a:ext cx="879348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32485" y="882376"/>
            <a:ext cx="7475220" cy="2926080"/>
          </a:xfrm>
        </p:spPr>
        <p:txBody>
          <a:bodyPr anchor="b">
            <a:normAutofit/>
          </a:bodyPr>
          <a:lstStyle>
            <a:lvl1pPr algn="ctr">
              <a:lnSpc>
                <a:spcPct val="85000"/>
              </a:lnSpc>
              <a:defRPr sz="5400" b="1" cap="all" baseline="0">
                <a:solidFill>
                  <a:srgbClr val="FFFFFF"/>
                </a:solidFill>
              </a:defRPr>
            </a:lvl1pPr>
          </a:lstStyle>
          <a:p>
            <a:r>
              <a:rPr lang="ko-KR" altLang="en-US"/>
              <a:t>마스터 제목 스타일 편집</a:t>
            </a:r>
            <a:endParaRPr lang="en-US" dirty="0"/>
          </a:p>
        </p:txBody>
      </p:sp>
      <p:sp>
        <p:nvSpPr>
          <p:cNvPr id="3" name="Subtitle 2"/>
          <p:cNvSpPr>
            <a:spLocks noGrp="1"/>
          </p:cNvSpPr>
          <p:nvPr>
            <p:ph type="subTitle" idx="1"/>
          </p:nvPr>
        </p:nvSpPr>
        <p:spPr>
          <a:xfrm>
            <a:off x="1282148" y="3869635"/>
            <a:ext cx="6575895" cy="1388165"/>
          </a:xfrm>
        </p:spPr>
        <p:txBody>
          <a:bodyPr>
            <a:normAutofit/>
          </a:bodyPr>
          <a:lstStyle>
            <a:lvl1pPr marL="0" indent="0" algn="ctr">
              <a:buNone/>
              <a:defRPr sz="1650">
                <a:solidFill>
                  <a:srgbClr val="FFFFFF"/>
                </a:solidFill>
              </a:defRPr>
            </a:lvl1pPr>
            <a:lvl2pPr marL="342900" indent="0" algn="ctr">
              <a:buNone/>
              <a:defRPr sz="1650"/>
            </a:lvl2pPr>
            <a:lvl3pPr marL="685800" indent="0" algn="ctr">
              <a:buNone/>
              <a:defRPr sz="1650"/>
            </a:lvl3pPr>
            <a:lvl4pPr marL="1028700" indent="0" algn="ctr">
              <a:buNone/>
              <a:defRPr sz="1500"/>
            </a:lvl4pPr>
            <a:lvl5pPr marL="1371600" indent="0" algn="ctr">
              <a:buNone/>
              <a:defRPr sz="1500"/>
            </a:lvl5pPr>
            <a:lvl6pPr marL="1714500" indent="0" algn="ctr">
              <a:buNone/>
              <a:defRPr sz="1500"/>
            </a:lvl6pPr>
            <a:lvl7pPr marL="2057400" indent="0" algn="ctr">
              <a:buNone/>
              <a:defRPr sz="1500"/>
            </a:lvl7pPr>
            <a:lvl8pPr marL="2400300" indent="0" algn="ctr">
              <a:buNone/>
              <a:defRPr sz="1500"/>
            </a:lvl8pPr>
            <a:lvl9pPr marL="2743200" indent="0" algn="ctr">
              <a:buNone/>
              <a:defRPr sz="1500"/>
            </a:lvl9pPr>
          </a:lstStyle>
          <a:p>
            <a:r>
              <a:rPr lang="ko-KR" altLang="en-US"/>
              <a:t>클릭하여 마스터 부제목 스타일 편집</a:t>
            </a:r>
            <a:endParaRPr lang="en-US" dirty="0"/>
          </a:p>
        </p:txBody>
      </p:sp>
      <p:sp>
        <p:nvSpPr>
          <p:cNvPr id="4" name="Date Placeholder 3"/>
          <p:cNvSpPr>
            <a:spLocks noGrp="1"/>
          </p:cNvSpPr>
          <p:nvPr>
            <p:ph type="dt" sz="half" idx="10"/>
          </p:nvPr>
        </p:nvSpPr>
        <p:spPr/>
        <p:txBody>
          <a:bodyPr/>
          <a:lstStyle>
            <a:lvl1pPr>
              <a:defRPr>
                <a:solidFill>
                  <a:srgbClr val="FFFFFF"/>
                </a:solidFill>
              </a:defRPr>
            </a:lvl1pPr>
          </a:lstStyle>
          <a:p>
            <a:fld id="{96DFF08F-DC6B-4601-B491-B0F83F6DD2DA}" type="datetimeFigureOut">
              <a:rPr lang="en-US" dirty="0"/>
              <a:t>4/25/2019</a:t>
            </a:fld>
            <a:endParaRPr lang="en-US" dirty="0"/>
          </a:p>
        </p:txBody>
      </p:sp>
      <p:sp>
        <p:nvSpPr>
          <p:cNvPr id="5" name="Footer Placeholder 4"/>
          <p:cNvSpPr>
            <a:spLocks noGrp="1"/>
          </p:cNvSpPr>
          <p:nvPr>
            <p:ph type="ftr" sz="quarter" idx="11"/>
          </p:nvPr>
        </p:nvSpPr>
        <p:spPr/>
        <p:txBody>
          <a:bodyPr/>
          <a:lstStyle>
            <a:lvl1pPr>
              <a:defRPr>
                <a:solidFill>
                  <a:srgbClr val="FFFFFF"/>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4FAB73BC-B049-4115-A692-8D63A059BFB8}" type="slidenum">
              <a:rPr lang="en-US" dirty="0"/>
              <a:t>‹#›</a:t>
            </a:fld>
            <a:endParaRPr lang="en-US" dirty="0"/>
          </a:p>
        </p:txBody>
      </p:sp>
      <p:cxnSp>
        <p:nvCxnSpPr>
          <p:cNvPr id="8" name="Straight Connector 7"/>
          <p:cNvCxnSpPr/>
          <p:nvPr/>
        </p:nvCxnSpPr>
        <p:spPr>
          <a:xfrm>
            <a:off x="1483995" y="3733800"/>
            <a:ext cx="617220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090140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제목 및 내용">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a:t>마스터 제목 스타일 편집</a:t>
            </a:r>
            <a:endParaRPr lang="en-US" dirty="0"/>
          </a:p>
        </p:txBody>
      </p:sp>
      <p:sp>
        <p:nvSpPr>
          <p:cNvPr id="3" name="Content Placeholder 2"/>
          <p:cNvSpPr>
            <a:spLocks noGrp="1"/>
          </p:cNvSpPr>
          <p:nvPr>
            <p:ph idx="1"/>
          </p:nvPr>
        </p:nvSpPr>
        <p:spPr/>
        <p:txBody>
          <a:bodyPr/>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dirty="0"/>
              <a:t>4/25/2019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31826896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999275" y="6356351"/>
            <a:ext cx="2057400" cy="365125"/>
          </a:xfrm>
          <a:prstGeom prst="rect">
            <a:avLst/>
          </a:prstGeom>
        </p:spPr>
        <p:txBody>
          <a:bodyPr/>
          <a:lstStyle/>
          <a:p>
            <a:fld id="{CF0601A2-510F-48DE-A770-951D4183730B}" type="slidenum">
              <a:rPr lang="ko-KR" altLang="en-US" smtClean="0"/>
              <a:pPr/>
              <a:t>‹#›</a:t>
            </a:fld>
            <a:endParaRPr lang="ko-KR" altLang="en-US"/>
          </a:p>
        </p:txBody>
      </p:sp>
    </p:spTree>
    <p:extLst>
      <p:ext uri="{BB962C8B-B14F-4D97-AF65-F5344CB8AC3E}">
        <p14:creationId xmlns:p14="http://schemas.microsoft.com/office/powerpoint/2010/main" val="221911862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theme" Target="../theme/theme4.xml"/><Relationship Id="rId1" Type="http://schemas.openxmlformats.org/officeDocument/2006/relationships/slideLayout" Target="../slideLayouts/slideLayout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image" Target="../media/image5.jpe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theme" Target="../theme/theme6.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 name="그림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16669"/>
            <a:ext cx="9144000" cy="6874669"/>
          </a:xfrm>
          <a:prstGeom prst="rect">
            <a:avLst/>
          </a:prstGeom>
        </p:spPr>
      </p:pic>
      <p:sp>
        <p:nvSpPr>
          <p:cNvPr id="6" name="Slide Number Placeholder 5"/>
          <p:cNvSpPr>
            <a:spLocks noGrp="1"/>
          </p:cNvSpPr>
          <p:nvPr>
            <p:ph type="sldNum" sz="quarter" idx="4"/>
          </p:nvPr>
        </p:nvSpPr>
        <p:spPr>
          <a:xfrm>
            <a:off x="6999275"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0601A2-510F-48DE-A770-951D4183730B}" type="slidenum">
              <a:rPr lang="ko-KR" altLang="en-US" smtClean="0"/>
              <a:pPr/>
              <a:t>‹#›</a:t>
            </a:fld>
            <a:endParaRPr lang="ko-KR" altLang="en-US" dirty="0"/>
          </a:p>
        </p:txBody>
      </p:sp>
      <p:sp>
        <p:nvSpPr>
          <p:cNvPr id="4" name="Slide Number Placeholder 5"/>
          <p:cNvSpPr txBox="1">
            <a:spLocks/>
          </p:cNvSpPr>
          <p:nvPr userDrawn="1"/>
        </p:nvSpPr>
        <p:spPr>
          <a:xfrm>
            <a:off x="141278" y="6457948"/>
            <a:ext cx="20574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fld id="{CF0601A2-510F-48DE-A770-951D4183730B}" type="slidenum">
              <a:rPr lang="ko-KR" altLang="en-US" sz="1000" smtClean="0">
                <a:solidFill>
                  <a:schemeClr val="bg1"/>
                </a:solidFill>
                <a:latin typeface="LG스마트체 Regular" panose="020B0600000101010101" pitchFamily="50" charset="-127"/>
                <a:ea typeface="LG스마트체 Regular" panose="020B0600000101010101" pitchFamily="50" charset="-127"/>
              </a:rPr>
              <a:pPr/>
              <a:t>‹#›</a:t>
            </a:fld>
            <a:endParaRPr lang="ko-KR" altLang="en-US" sz="1000" dirty="0">
              <a:solidFill>
                <a:schemeClr val="bg1"/>
              </a:solidFill>
              <a:latin typeface="LG스마트체 Regular" panose="020B0600000101010101" pitchFamily="50" charset="-127"/>
              <a:ea typeface="LG스마트체 Regular" panose="020B0600000101010101" pitchFamily="50" charset="-127"/>
            </a:endParaRPr>
          </a:p>
        </p:txBody>
      </p:sp>
    </p:spTree>
    <p:extLst>
      <p:ext uri="{BB962C8B-B14F-4D97-AF65-F5344CB8AC3E}">
        <p14:creationId xmlns:p14="http://schemas.microsoft.com/office/powerpoint/2010/main" val="2914602075"/>
      </p:ext>
    </p:extLst>
  </p:cSld>
  <p:clrMap bg1="lt1" tx1="dk1" bg2="lt2" tx2="dk2" accent1="accent1" accent2="accent2" accent3="accent3" accent4="accent4" accent5="accent5" accent6="accent6" hlink="hlink" folHlink="folHlink"/>
  <p:sldLayoutIdLst>
    <p:sldLayoutId id="2147483661" r:id="rId1"/>
  </p:sldLayoutIdLst>
  <p:timing>
    <p:tnLst>
      <p:par>
        <p:cTn id="1" dur="indefinite" restart="never" nodeType="tmRoot"/>
      </p:par>
    </p:tnLst>
  </p:timing>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Slide Number Placeholder 5"/>
          <p:cNvSpPr txBox="1">
            <a:spLocks/>
          </p:cNvSpPr>
          <p:nvPr userDrawn="1"/>
        </p:nvSpPr>
        <p:spPr>
          <a:xfrm>
            <a:off x="141278" y="6457948"/>
            <a:ext cx="20574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fld id="{CF0601A2-510F-48DE-A770-951D4183730B}" type="slidenum">
              <a:rPr lang="ko-KR" altLang="en-US" sz="1000" smtClean="0">
                <a:solidFill>
                  <a:schemeClr val="bg1"/>
                </a:solidFill>
                <a:latin typeface="LG스마트체 Regular" panose="020B0600000101010101" pitchFamily="50" charset="-127"/>
                <a:ea typeface="LG스마트체 Regular" panose="020B0600000101010101" pitchFamily="50" charset="-127"/>
              </a:rPr>
              <a:pPr/>
              <a:t>‹#›</a:t>
            </a:fld>
            <a:endParaRPr lang="ko-KR" altLang="en-US" sz="1000" dirty="0">
              <a:solidFill>
                <a:schemeClr val="bg1"/>
              </a:solidFill>
              <a:latin typeface="LG스마트체 Regular" panose="020B0600000101010101" pitchFamily="50" charset="-127"/>
              <a:ea typeface="LG스마트체 Regular" panose="020B0600000101010101" pitchFamily="50" charset="-127"/>
            </a:endParaRPr>
          </a:p>
        </p:txBody>
      </p:sp>
      <p:pic>
        <p:nvPicPr>
          <p:cNvPr id="5" name="그림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16669"/>
            <a:ext cx="9144000" cy="6872013"/>
          </a:xfrm>
          <a:prstGeom prst="rect">
            <a:avLst/>
          </a:prstGeom>
        </p:spPr>
      </p:pic>
    </p:spTree>
    <p:extLst>
      <p:ext uri="{BB962C8B-B14F-4D97-AF65-F5344CB8AC3E}">
        <p14:creationId xmlns:p14="http://schemas.microsoft.com/office/powerpoint/2010/main" val="1947843781"/>
      </p:ext>
    </p:extLst>
  </p:cSld>
  <p:clrMap bg1="lt1" tx1="dk1" bg2="lt2" tx2="dk2" accent1="accent1" accent2="accent2" accent3="accent3" accent4="accent4" accent5="accent5" accent6="accent6" hlink="hlink" folHlink="folHlink"/>
  <p:sldLayoutIdLst>
    <p:sldLayoutId id="2147483663" r:id="rId1"/>
  </p:sldLayoutIdLst>
  <p:timing>
    <p:tnLst>
      <p:par>
        <p:cTn id="1" dur="indefinite" restart="never" nodeType="tmRoot"/>
      </p:par>
    </p:tnLst>
  </p:timing>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 name="그림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16669"/>
            <a:ext cx="9144000" cy="6872013"/>
          </a:xfrm>
          <a:prstGeom prst="rect">
            <a:avLst/>
          </a:prstGeom>
        </p:spPr>
      </p:pic>
      <p:sp>
        <p:nvSpPr>
          <p:cNvPr id="4" name="Slide Number Placeholder 5"/>
          <p:cNvSpPr txBox="1">
            <a:spLocks/>
          </p:cNvSpPr>
          <p:nvPr userDrawn="1"/>
        </p:nvSpPr>
        <p:spPr>
          <a:xfrm>
            <a:off x="141278" y="6457948"/>
            <a:ext cx="20574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fld id="{CF0601A2-510F-48DE-A770-951D4183730B}" type="slidenum">
              <a:rPr lang="ko-KR" altLang="en-US" sz="1000" smtClean="0">
                <a:solidFill>
                  <a:schemeClr val="bg1"/>
                </a:solidFill>
                <a:latin typeface="LG스마트체 Regular" panose="020B0600000101010101" pitchFamily="50" charset="-127"/>
                <a:ea typeface="LG스마트체 Regular" panose="020B0600000101010101" pitchFamily="50" charset="-127"/>
              </a:rPr>
              <a:pPr/>
              <a:t>‹#›</a:t>
            </a:fld>
            <a:endParaRPr lang="ko-KR" altLang="en-US" sz="1000" dirty="0">
              <a:solidFill>
                <a:schemeClr val="bg1"/>
              </a:solidFill>
              <a:latin typeface="LG스마트체 Regular" panose="020B0600000101010101" pitchFamily="50" charset="-127"/>
              <a:ea typeface="LG스마트체 Regular" panose="020B0600000101010101" pitchFamily="50" charset="-127"/>
            </a:endParaRPr>
          </a:p>
        </p:txBody>
      </p:sp>
    </p:spTree>
    <p:extLst>
      <p:ext uri="{BB962C8B-B14F-4D97-AF65-F5344CB8AC3E}">
        <p14:creationId xmlns:p14="http://schemas.microsoft.com/office/powerpoint/2010/main" val="3055365650"/>
      </p:ext>
    </p:extLst>
  </p:cSld>
  <p:clrMap bg1="lt1" tx1="dk1" bg2="lt2" tx2="dk2" accent1="accent1" accent2="accent2" accent3="accent3" accent4="accent4" accent5="accent5" accent6="accent6" hlink="hlink" folHlink="folHlink"/>
  <p:sldLayoutIdLst>
    <p:sldLayoutId id="2147483665" r:id="rId1"/>
  </p:sldLayoutIdLst>
  <p:timing>
    <p:tnLst>
      <p:par>
        <p:cTn id="1" dur="indefinite" restart="never" nodeType="tmRoot"/>
      </p:par>
    </p:tnLst>
  </p:timing>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그림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16669"/>
            <a:ext cx="9144000" cy="6870496"/>
          </a:xfrm>
          <a:prstGeom prst="rect">
            <a:avLst/>
          </a:prstGeom>
        </p:spPr>
      </p:pic>
      <p:sp>
        <p:nvSpPr>
          <p:cNvPr id="5" name="Slide Number Placeholder 5"/>
          <p:cNvSpPr txBox="1">
            <a:spLocks/>
          </p:cNvSpPr>
          <p:nvPr userDrawn="1"/>
        </p:nvSpPr>
        <p:spPr>
          <a:xfrm>
            <a:off x="141278" y="6457948"/>
            <a:ext cx="20574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fld id="{CF0601A2-510F-48DE-A770-951D4183730B}" type="slidenum">
              <a:rPr lang="ko-KR" altLang="en-US" sz="1000" smtClean="0">
                <a:solidFill>
                  <a:schemeClr val="bg1"/>
                </a:solidFill>
                <a:latin typeface="LG스마트체 Regular" panose="020B0600000101010101" pitchFamily="50" charset="-127"/>
                <a:ea typeface="LG스마트체 Regular" panose="020B0600000101010101" pitchFamily="50" charset="-127"/>
              </a:rPr>
              <a:pPr/>
              <a:t>‹#›</a:t>
            </a:fld>
            <a:endParaRPr lang="ko-KR" altLang="en-US" sz="1000" dirty="0">
              <a:solidFill>
                <a:schemeClr val="bg1"/>
              </a:solidFill>
              <a:latin typeface="LG스마트체 Regular" panose="020B0600000101010101" pitchFamily="50" charset="-127"/>
              <a:ea typeface="LG스마트체 Regular" panose="020B0600000101010101" pitchFamily="50" charset="-127"/>
            </a:endParaRPr>
          </a:p>
        </p:txBody>
      </p:sp>
    </p:spTree>
    <p:extLst>
      <p:ext uri="{BB962C8B-B14F-4D97-AF65-F5344CB8AC3E}">
        <p14:creationId xmlns:p14="http://schemas.microsoft.com/office/powerpoint/2010/main" val="3078718845"/>
      </p:ext>
    </p:extLst>
  </p:cSld>
  <p:clrMap bg1="lt1" tx1="dk1" bg2="lt2" tx2="dk2" accent1="accent1" accent2="accent2" accent3="accent3" accent4="accent4" accent5="accent5" accent6="accent6" hlink="hlink" folHlink="folHlink"/>
  <p:sldLayoutIdLst>
    <p:sldLayoutId id="2147483667" r:id="rId1"/>
  </p:sldLayoutIdLst>
  <p:timing>
    <p:tnLst>
      <p:par>
        <p:cTn id="1" dur="indefinite" restart="never" nodeType="tmRoot"/>
      </p:par>
    </p:tnLst>
  </p:timing>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그림 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16669"/>
            <a:ext cx="9144000" cy="6870496"/>
          </a:xfrm>
          <a:prstGeom prst="rect">
            <a:avLst/>
          </a:prstGeom>
        </p:spPr>
      </p:pic>
      <p:sp>
        <p:nvSpPr>
          <p:cNvPr id="5" name="Slide Number Placeholder 5"/>
          <p:cNvSpPr txBox="1">
            <a:spLocks/>
          </p:cNvSpPr>
          <p:nvPr userDrawn="1"/>
        </p:nvSpPr>
        <p:spPr>
          <a:xfrm>
            <a:off x="141278" y="6457948"/>
            <a:ext cx="20574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fld id="{CF0601A2-510F-48DE-A770-951D4183730B}" type="slidenum">
              <a:rPr lang="ko-KR" altLang="en-US" sz="1000" smtClean="0">
                <a:solidFill>
                  <a:schemeClr val="bg1"/>
                </a:solidFill>
                <a:latin typeface="LG스마트체 Regular" panose="020B0600000101010101" pitchFamily="50" charset="-127"/>
                <a:ea typeface="LG스마트체 Regular" panose="020B0600000101010101" pitchFamily="50" charset="-127"/>
              </a:rPr>
              <a:pPr/>
              <a:t>‹#›</a:t>
            </a:fld>
            <a:endParaRPr lang="ko-KR" altLang="en-US" sz="1000" dirty="0">
              <a:solidFill>
                <a:schemeClr val="bg1"/>
              </a:solidFill>
              <a:latin typeface="LG스마트체 Regular" panose="020B0600000101010101" pitchFamily="50" charset="-127"/>
              <a:ea typeface="LG스마트체 Regular" panose="020B0600000101010101" pitchFamily="50" charset="-127"/>
            </a:endParaRPr>
          </a:p>
        </p:txBody>
      </p:sp>
    </p:spTree>
    <p:extLst>
      <p:ext uri="{BB962C8B-B14F-4D97-AF65-F5344CB8AC3E}">
        <p14:creationId xmlns:p14="http://schemas.microsoft.com/office/powerpoint/2010/main" val="406288850"/>
      </p:ext>
    </p:extLst>
  </p:cSld>
  <p:clrMap bg1="lt1" tx1="dk1" bg2="lt2" tx2="dk2" accent1="accent1" accent2="accent2" accent3="accent3" accent4="accent4" accent5="accent5" accent6="accent6" hlink="hlink" folHlink="folHlink"/>
  <p:sldLayoutIdLst>
    <p:sldLayoutId id="2147483669" r:id="rId1"/>
    <p:sldLayoutId id="2147483672" r:id="rId2"/>
    <p:sldLayoutId id="2147483673" r:id="rId3"/>
  </p:sldLayoutIdLst>
  <p:timing>
    <p:tnLst>
      <p:par>
        <p:cTn id="1" dur="indefinite" restart="never" nodeType="tmRoot"/>
      </p:par>
    </p:tnLst>
  </p:timing>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그림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16669"/>
            <a:ext cx="9144000" cy="6870496"/>
          </a:xfrm>
          <a:prstGeom prst="rect">
            <a:avLst/>
          </a:prstGeom>
        </p:spPr>
      </p:pic>
      <p:sp>
        <p:nvSpPr>
          <p:cNvPr id="5" name="Slide Number Placeholder 5"/>
          <p:cNvSpPr txBox="1">
            <a:spLocks/>
          </p:cNvSpPr>
          <p:nvPr userDrawn="1"/>
        </p:nvSpPr>
        <p:spPr>
          <a:xfrm>
            <a:off x="141278" y="6457948"/>
            <a:ext cx="2057400" cy="365125"/>
          </a:xfrm>
          <a:prstGeom prst="rect">
            <a:avLst/>
          </a:prstGeom>
        </p:spPr>
        <p:txBody>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fld id="{CF0601A2-510F-48DE-A770-951D4183730B}" type="slidenum">
              <a:rPr lang="ko-KR" altLang="en-US" sz="1000" smtClean="0">
                <a:solidFill>
                  <a:schemeClr val="bg1"/>
                </a:solidFill>
                <a:latin typeface="LG스마트체 Regular" panose="020B0600000101010101" pitchFamily="50" charset="-127"/>
                <a:ea typeface="LG스마트체 Regular" panose="020B0600000101010101" pitchFamily="50" charset="-127"/>
              </a:rPr>
              <a:pPr/>
              <a:t>‹#›</a:t>
            </a:fld>
            <a:endParaRPr lang="ko-KR" altLang="en-US" sz="1000" dirty="0">
              <a:solidFill>
                <a:schemeClr val="bg1"/>
              </a:solidFill>
              <a:latin typeface="LG스마트체 Regular" panose="020B0600000101010101" pitchFamily="50" charset="-127"/>
              <a:ea typeface="LG스마트체 Regular" panose="020B0600000101010101" pitchFamily="50" charset="-127"/>
            </a:endParaRPr>
          </a:p>
        </p:txBody>
      </p:sp>
    </p:spTree>
    <p:extLst>
      <p:ext uri="{BB962C8B-B14F-4D97-AF65-F5344CB8AC3E}">
        <p14:creationId xmlns:p14="http://schemas.microsoft.com/office/powerpoint/2010/main" val="695391700"/>
      </p:ext>
    </p:extLst>
  </p:cSld>
  <p:clrMap bg1="lt1" tx1="dk1" bg2="lt2" tx2="dk2" accent1="accent1" accent2="accent2" accent3="accent3" accent4="accent4" accent5="accent5" accent6="accent6" hlink="hlink" folHlink="folHlink"/>
  <p:sldLayoutIdLst>
    <p:sldLayoutId id="2147483671" r:id="rId1"/>
  </p:sldLayoutIdLst>
  <p:timing>
    <p:tnLst>
      <p:par>
        <p:cTn id="1" dur="indefinite" restart="never" nodeType="tmRoot"/>
      </p:par>
    </p:tnLst>
  </p:timing>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1.emf"/><Relationship Id="rId13" Type="http://schemas.openxmlformats.org/officeDocument/2006/relationships/image" Target="../media/image15.emf"/><Relationship Id="rId18" Type="http://schemas.openxmlformats.org/officeDocument/2006/relationships/image" Target="../media/image18.emf"/><Relationship Id="rId3" Type="http://schemas.openxmlformats.org/officeDocument/2006/relationships/image" Target="../media/image7.emf"/><Relationship Id="rId7" Type="http://schemas.openxmlformats.org/officeDocument/2006/relationships/image" Target="../media/image10.emf"/><Relationship Id="rId12" Type="http://schemas.openxmlformats.org/officeDocument/2006/relationships/image" Target="../media/image14.emf"/><Relationship Id="rId17" Type="http://schemas.openxmlformats.org/officeDocument/2006/relationships/slide" Target="slide69.xml"/><Relationship Id="rId2" Type="http://schemas.openxmlformats.org/officeDocument/2006/relationships/slide" Target="slide6.xml"/><Relationship Id="rId16" Type="http://schemas.openxmlformats.org/officeDocument/2006/relationships/image" Target="../media/image17.jpeg"/><Relationship Id="rId20" Type="http://schemas.openxmlformats.org/officeDocument/2006/relationships/image" Target="../media/image19.emf"/><Relationship Id="rId1" Type="http://schemas.openxmlformats.org/officeDocument/2006/relationships/slideLayout" Target="../slideLayouts/slideLayout1.xml"/><Relationship Id="rId6" Type="http://schemas.openxmlformats.org/officeDocument/2006/relationships/image" Target="../media/image9.emf"/><Relationship Id="rId11" Type="http://schemas.openxmlformats.org/officeDocument/2006/relationships/image" Target="../media/image13.emf"/><Relationship Id="rId5" Type="http://schemas.openxmlformats.org/officeDocument/2006/relationships/image" Target="../media/image8.emf"/><Relationship Id="rId15" Type="http://schemas.openxmlformats.org/officeDocument/2006/relationships/image" Target="../media/image16.emf"/><Relationship Id="rId10" Type="http://schemas.openxmlformats.org/officeDocument/2006/relationships/image" Target="../media/image12.emf"/><Relationship Id="rId19" Type="http://schemas.openxmlformats.org/officeDocument/2006/relationships/slide" Target="slide239.xml"/><Relationship Id="rId4" Type="http://schemas.openxmlformats.org/officeDocument/2006/relationships/slide" Target="slide54.xml"/><Relationship Id="rId9" Type="http://schemas.openxmlformats.org/officeDocument/2006/relationships/slide" Target="slide1.xml"/><Relationship Id="rId14" Type="http://schemas.openxmlformats.org/officeDocument/2006/relationships/slide" Target="slide5.xml"/></Relationships>
</file>

<file path=ppt/slides/_rels/slide10.xml.rels><?xml version="1.0" encoding="UTF-8" standalone="yes"?>
<Relationships xmlns="http://schemas.openxmlformats.org/package/2006/relationships"><Relationship Id="rId8" Type="http://schemas.openxmlformats.org/officeDocument/2006/relationships/hyperlink" Target="http://www.gcflearnfree.org/office2010/excel2010/6.5" TargetMode="External"/><Relationship Id="rId13" Type="http://schemas.openxmlformats.org/officeDocument/2006/relationships/image" Target="../media/image72.emf"/><Relationship Id="rId18" Type="http://schemas.openxmlformats.org/officeDocument/2006/relationships/image" Target="../media/image95.png"/><Relationship Id="rId26" Type="http://schemas.openxmlformats.org/officeDocument/2006/relationships/image" Target="../media/image79.emf"/><Relationship Id="rId3" Type="http://schemas.openxmlformats.org/officeDocument/2006/relationships/image" Target="../media/image91.emf"/><Relationship Id="rId21" Type="http://schemas.openxmlformats.org/officeDocument/2006/relationships/image" Target="../media/image16.emf"/><Relationship Id="rId7" Type="http://schemas.openxmlformats.org/officeDocument/2006/relationships/image" Target="../media/image93.emf"/><Relationship Id="rId12" Type="http://schemas.openxmlformats.org/officeDocument/2006/relationships/slide" Target="slide6.xml"/><Relationship Id="rId17" Type="http://schemas.openxmlformats.org/officeDocument/2006/relationships/image" Target="../media/image84.emf"/><Relationship Id="rId25" Type="http://schemas.openxmlformats.org/officeDocument/2006/relationships/hyperlink" Target="http://www.youtube.com/watch?v=JJPjs-lITAw" TargetMode="External"/><Relationship Id="rId2" Type="http://schemas.openxmlformats.org/officeDocument/2006/relationships/hyperlink" Target="http://www.gcflearnfree.org/office2010/excel2010/6.2" TargetMode="External"/><Relationship Id="rId16" Type="http://schemas.openxmlformats.org/officeDocument/2006/relationships/image" Target="../media/image82.emf"/><Relationship Id="rId20" Type="http://schemas.openxmlformats.org/officeDocument/2006/relationships/slide" Target="slide5.xml"/><Relationship Id="rId29" Type="http://schemas.openxmlformats.org/officeDocument/2006/relationships/slide" Target="slide69.xml"/><Relationship Id="rId1" Type="http://schemas.openxmlformats.org/officeDocument/2006/relationships/slideLayout" Target="../slideLayouts/slideLayout3.xml"/><Relationship Id="rId6" Type="http://schemas.openxmlformats.org/officeDocument/2006/relationships/hyperlink" Target="http://www.gcflearnfree.org/office2010/excel2010/6.4" TargetMode="External"/><Relationship Id="rId11" Type="http://schemas.openxmlformats.org/officeDocument/2006/relationships/image" Target="../media/image8.emf"/><Relationship Id="rId24" Type="http://schemas.openxmlformats.org/officeDocument/2006/relationships/image" Target="../media/image81.emf"/><Relationship Id="rId5" Type="http://schemas.openxmlformats.org/officeDocument/2006/relationships/image" Target="../media/image92.emf"/><Relationship Id="rId15" Type="http://schemas.openxmlformats.org/officeDocument/2006/relationships/image" Target="../media/image29.emf"/><Relationship Id="rId23" Type="http://schemas.openxmlformats.org/officeDocument/2006/relationships/image" Target="../media/image80.emf"/><Relationship Id="rId28" Type="http://schemas.openxmlformats.org/officeDocument/2006/relationships/image" Target="../media/image19.emf"/><Relationship Id="rId10" Type="http://schemas.openxmlformats.org/officeDocument/2006/relationships/slide" Target="slide54.xml"/><Relationship Id="rId19" Type="http://schemas.openxmlformats.org/officeDocument/2006/relationships/image" Target="../media/image85.emf"/><Relationship Id="rId4" Type="http://schemas.openxmlformats.org/officeDocument/2006/relationships/hyperlink" Target="http://www.gcflearnfree.org/office2010/excel2010/6.3" TargetMode="External"/><Relationship Id="rId9" Type="http://schemas.openxmlformats.org/officeDocument/2006/relationships/image" Target="../media/image94.emf"/><Relationship Id="rId14" Type="http://schemas.openxmlformats.org/officeDocument/2006/relationships/slide" Target="slide1.xml"/><Relationship Id="rId22" Type="http://schemas.openxmlformats.org/officeDocument/2006/relationships/hyperlink" Target="http://www.gcflearnfree.org/office2010/excel2010/6" TargetMode="External"/><Relationship Id="rId27" Type="http://schemas.openxmlformats.org/officeDocument/2006/relationships/slide" Target="slide239.xml"/><Relationship Id="rId30" Type="http://schemas.openxmlformats.org/officeDocument/2006/relationships/image" Target="../media/image18.emf"/></Relationships>
</file>

<file path=ppt/slides/_rels/slide100.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274.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8" Type="http://schemas.openxmlformats.org/officeDocument/2006/relationships/slide" Target="slide123.xml"/><Relationship Id="rId13" Type="http://schemas.openxmlformats.org/officeDocument/2006/relationships/image" Target="../media/image19.emf"/><Relationship Id="rId3" Type="http://schemas.openxmlformats.org/officeDocument/2006/relationships/image" Target="../media/image7.emf"/><Relationship Id="rId7" Type="http://schemas.openxmlformats.org/officeDocument/2006/relationships/image" Target="../media/image223.emf"/><Relationship Id="rId12" Type="http://schemas.openxmlformats.org/officeDocument/2006/relationships/slide" Target="slide237.xml"/><Relationship Id="rId2" Type="http://schemas.openxmlformats.org/officeDocument/2006/relationships/slide" Target="slide74.xml"/><Relationship Id="rId1" Type="http://schemas.openxmlformats.org/officeDocument/2006/relationships/slideLayout" Target="../slideLayouts/slideLayout7.xml"/><Relationship Id="rId6" Type="http://schemas.openxmlformats.org/officeDocument/2006/relationships/slide" Target="slide69.xml"/><Relationship Id="rId11" Type="http://schemas.openxmlformats.org/officeDocument/2006/relationships/image" Target="../media/image16.emf"/><Relationship Id="rId5" Type="http://schemas.openxmlformats.org/officeDocument/2006/relationships/image" Target="../media/image8.emf"/><Relationship Id="rId10" Type="http://schemas.openxmlformats.org/officeDocument/2006/relationships/slide" Target="slide73.xml"/><Relationship Id="rId4" Type="http://schemas.openxmlformats.org/officeDocument/2006/relationships/slide" Target="slide128.xml"/><Relationship Id="rId9" Type="http://schemas.openxmlformats.org/officeDocument/2006/relationships/image" Target="../media/image29.emf"/></Relationships>
</file>

<file path=ppt/slides/_rels/slide103.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275.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04.xml.rels><?xml version="1.0" encoding="UTF-8" standalone="yes"?>
<Relationships xmlns="http://schemas.openxmlformats.org/package/2006/relationships"><Relationship Id="rId8" Type="http://schemas.openxmlformats.org/officeDocument/2006/relationships/slide" Target="slide123.xml"/><Relationship Id="rId13" Type="http://schemas.openxmlformats.org/officeDocument/2006/relationships/image" Target="../media/image19.emf"/><Relationship Id="rId3" Type="http://schemas.openxmlformats.org/officeDocument/2006/relationships/image" Target="../media/image7.emf"/><Relationship Id="rId7" Type="http://schemas.openxmlformats.org/officeDocument/2006/relationships/image" Target="../media/image223.emf"/><Relationship Id="rId12" Type="http://schemas.openxmlformats.org/officeDocument/2006/relationships/slide" Target="slide237.xml"/><Relationship Id="rId2" Type="http://schemas.openxmlformats.org/officeDocument/2006/relationships/slide" Target="slide74.xml"/><Relationship Id="rId1" Type="http://schemas.openxmlformats.org/officeDocument/2006/relationships/slideLayout" Target="../slideLayouts/slideLayout7.xml"/><Relationship Id="rId6" Type="http://schemas.openxmlformats.org/officeDocument/2006/relationships/slide" Target="slide69.xml"/><Relationship Id="rId11" Type="http://schemas.openxmlformats.org/officeDocument/2006/relationships/image" Target="../media/image16.emf"/><Relationship Id="rId5" Type="http://schemas.openxmlformats.org/officeDocument/2006/relationships/image" Target="../media/image8.emf"/><Relationship Id="rId10" Type="http://schemas.openxmlformats.org/officeDocument/2006/relationships/slide" Target="slide73.xml"/><Relationship Id="rId4" Type="http://schemas.openxmlformats.org/officeDocument/2006/relationships/slide" Target="slide128.xml"/><Relationship Id="rId9" Type="http://schemas.openxmlformats.org/officeDocument/2006/relationships/image" Target="../media/image29.emf"/></Relationships>
</file>

<file path=ppt/slides/_rels/slide105.xml.rels><?xml version="1.0" encoding="UTF-8" standalone="yes"?>
<Relationships xmlns="http://schemas.openxmlformats.org/package/2006/relationships"><Relationship Id="rId8" Type="http://schemas.openxmlformats.org/officeDocument/2006/relationships/slide" Target="slide123.xml"/><Relationship Id="rId13" Type="http://schemas.openxmlformats.org/officeDocument/2006/relationships/image" Target="../media/image19.emf"/><Relationship Id="rId3" Type="http://schemas.openxmlformats.org/officeDocument/2006/relationships/image" Target="../media/image7.emf"/><Relationship Id="rId7" Type="http://schemas.openxmlformats.org/officeDocument/2006/relationships/image" Target="../media/image223.emf"/><Relationship Id="rId12" Type="http://schemas.openxmlformats.org/officeDocument/2006/relationships/slide" Target="slide237.xml"/><Relationship Id="rId2" Type="http://schemas.openxmlformats.org/officeDocument/2006/relationships/slide" Target="slide74.xml"/><Relationship Id="rId1" Type="http://schemas.openxmlformats.org/officeDocument/2006/relationships/slideLayout" Target="../slideLayouts/slideLayout7.xml"/><Relationship Id="rId6" Type="http://schemas.openxmlformats.org/officeDocument/2006/relationships/slide" Target="slide69.xml"/><Relationship Id="rId11" Type="http://schemas.openxmlformats.org/officeDocument/2006/relationships/image" Target="../media/image16.emf"/><Relationship Id="rId5" Type="http://schemas.openxmlformats.org/officeDocument/2006/relationships/image" Target="../media/image8.emf"/><Relationship Id="rId10" Type="http://schemas.openxmlformats.org/officeDocument/2006/relationships/slide" Target="slide73.xml"/><Relationship Id="rId4" Type="http://schemas.openxmlformats.org/officeDocument/2006/relationships/slide" Target="slide128.xml"/><Relationship Id="rId9" Type="http://schemas.openxmlformats.org/officeDocument/2006/relationships/image" Target="../media/image29.emf"/></Relationships>
</file>

<file path=ppt/slides/_rels/slide106.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276.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07.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277.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08.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278.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09.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279.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1.xml.rels><?xml version="1.0" encoding="UTF-8" standalone="yes"?>
<Relationships xmlns="http://schemas.openxmlformats.org/package/2006/relationships"><Relationship Id="rId8" Type="http://schemas.openxmlformats.org/officeDocument/2006/relationships/hyperlink" Target="http://www.gcflearnfree.org/office2010/excel2010/7.5" TargetMode="External"/><Relationship Id="rId13" Type="http://schemas.openxmlformats.org/officeDocument/2006/relationships/slide" Target="slide54.xml"/><Relationship Id="rId18" Type="http://schemas.openxmlformats.org/officeDocument/2006/relationships/image" Target="../media/image29.emf"/><Relationship Id="rId26" Type="http://schemas.openxmlformats.org/officeDocument/2006/relationships/image" Target="../media/image80.emf"/><Relationship Id="rId3" Type="http://schemas.openxmlformats.org/officeDocument/2006/relationships/image" Target="../media/image96.emf"/><Relationship Id="rId21" Type="http://schemas.openxmlformats.org/officeDocument/2006/relationships/image" Target="../media/image100.png"/><Relationship Id="rId7" Type="http://schemas.openxmlformats.org/officeDocument/2006/relationships/image" Target="../media/image98.emf"/><Relationship Id="rId12" Type="http://schemas.openxmlformats.org/officeDocument/2006/relationships/hyperlink" Target="http://youtu.be/W24836D0Mrk" TargetMode="External"/><Relationship Id="rId17" Type="http://schemas.openxmlformats.org/officeDocument/2006/relationships/slide" Target="slide1.xml"/><Relationship Id="rId25" Type="http://schemas.openxmlformats.org/officeDocument/2006/relationships/hyperlink" Target="http://www.gcflearnfree.org/office2010/excel2010/7" TargetMode="External"/><Relationship Id="rId2" Type="http://schemas.openxmlformats.org/officeDocument/2006/relationships/hyperlink" Target="http://www.gcflearnfree.org/office2010/excel2010/7.2" TargetMode="External"/><Relationship Id="rId16" Type="http://schemas.openxmlformats.org/officeDocument/2006/relationships/image" Target="../media/image72.emf"/><Relationship Id="rId20" Type="http://schemas.openxmlformats.org/officeDocument/2006/relationships/image" Target="../media/image84.emf"/><Relationship Id="rId29" Type="http://schemas.openxmlformats.org/officeDocument/2006/relationships/image" Target="../media/image19.emf"/><Relationship Id="rId1" Type="http://schemas.openxmlformats.org/officeDocument/2006/relationships/slideLayout" Target="../slideLayouts/slideLayout3.xml"/><Relationship Id="rId6" Type="http://schemas.openxmlformats.org/officeDocument/2006/relationships/hyperlink" Target="http://www.gcflearnfree.org/office2010/excel2010/7.4" TargetMode="External"/><Relationship Id="rId11" Type="http://schemas.openxmlformats.org/officeDocument/2006/relationships/image" Target="../media/image79.emf"/><Relationship Id="rId24" Type="http://schemas.openxmlformats.org/officeDocument/2006/relationships/image" Target="../media/image16.emf"/><Relationship Id="rId5" Type="http://schemas.openxmlformats.org/officeDocument/2006/relationships/image" Target="../media/image97.emf"/><Relationship Id="rId15" Type="http://schemas.openxmlformats.org/officeDocument/2006/relationships/slide" Target="slide6.xml"/><Relationship Id="rId23" Type="http://schemas.openxmlformats.org/officeDocument/2006/relationships/slide" Target="slide5.xml"/><Relationship Id="rId28" Type="http://schemas.openxmlformats.org/officeDocument/2006/relationships/slide" Target="slide239.xml"/><Relationship Id="rId10" Type="http://schemas.openxmlformats.org/officeDocument/2006/relationships/hyperlink" Target="http://youtu.be/Cz50yoVthPY" TargetMode="External"/><Relationship Id="rId19" Type="http://schemas.openxmlformats.org/officeDocument/2006/relationships/image" Target="../media/image82.emf"/><Relationship Id="rId31" Type="http://schemas.openxmlformats.org/officeDocument/2006/relationships/image" Target="../media/image18.emf"/><Relationship Id="rId4" Type="http://schemas.openxmlformats.org/officeDocument/2006/relationships/hyperlink" Target="http://www.gcflearnfree.org/office2010/excel2010/7.3" TargetMode="External"/><Relationship Id="rId9" Type="http://schemas.openxmlformats.org/officeDocument/2006/relationships/image" Target="../media/image99.emf"/><Relationship Id="rId14" Type="http://schemas.openxmlformats.org/officeDocument/2006/relationships/image" Target="../media/image8.emf"/><Relationship Id="rId22" Type="http://schemas.openxmlformats.org/officeDocument/2006/relationships/image" Target="../media/image85.emf"/><Relationship Id="rId27" Type="http://schemas.openxmlformats.org/officeDocument/2006/relationships/image" Target="../media/image81.emf"/><Relationship Id="rId30" Type="http://schemas.openxmlformats.org/officeDocument/2006/relationships/slide" Target="slide69.xml"/></Relationships>
</file>

<file path=ppt/slides/_rels/slide110.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280.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11.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281.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12.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282.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13.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283.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14.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284.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15.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285.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7.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275.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18.xml.rels><?xml version="1.0" encoding="UTF-8" standalone="yes"?>
<Relationships xmlns="http://schemas.openxmlformats.org/package/2006/relationships"><Relationship Id="rId8" Type="http://schemas.openxmlformats.org/officeDocument/2006/relationships/slide" Target="slide123.xml"/><Relationship Id="rId13" Type="http://schemas.openxmlformats.org/officeDocument/2006/relationships/image" Target="../media/image19.emf"/><Relationship Id="rId3" Type="http://schemas.openxmlformats.org/officeDocument/2006/relationships/image" Target="../media/image7.emf"/><Relationship Id="rId7" Type="http://schemas.openxmlformats.org/officeDocument/2006/relationships/image" Target="../media/image223.emf"/><Relationship Id="rId12" Type="http://schemas.openxmlformats.org/officeDocument/2006/relationships/slide" Target="slide237.xml"/><Relationship Id="rId2" Type="http://schemas.openxmlformats.org/officeDocument/2006/relationships/slide" Target="slide74.xml"/><Relationship Id="rId1" Type="http://schemas.openxmlformats.org/officeDocument/2006/relationships/slideLayout" Target="../slideLayouts/slideLayout7.xml"/><Relationship Id="rId6" Type="http://schemas.openxmlformats.org/officeDocument/2006/relationships/slide" Target="slide69.xml"/><Relationship Id="rId11" Type="http://schemas.openxmlformats.org/officeDocument/2006/relationships/image" Target="../media/image16.emf"/><Relationship Id="rId5" Type="http://schemas.openxmlformats.org/officeDocument/2006/relationships/image" Target="../media/image8.emf"/><Relationship Id="rId10" Type="http://schemas.openxmlformats.org/officeDocument/2006/relationships/slide" Target="slide73.xml"/><Relationship Id="rId4" Type="http://schemas.openxmlformats.org/officeDocument/2006/relationships/slide" Target="slide128.xml"/><Relationship Id="rId9" Type="http://schemas.openxmlformats.org/officeDocument/2006/relationships/image" Target="../media/image29.emf"/></Relationships>
</file>

<file path=ppt/slides/_rels/slide119.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286.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2.xml.rels><?xml version="1.0" encoding="UTF-8" standalone="yes"?>
<Relationships xmlns="http://schemas.openxmlformats.org/package/2006/relationships"><Relationship Id="rId8" Type="http://schemas.openxmlformats.org/officeDocument/2006/relationships/hyperlink" Target="http://www.gcflearnfree.org/office2010/excel2010/9.5" TargetMode="External"/><Relationship Id="rId13" Type="http://schemas.openxmlformats.org/officeDocument/2006/relationships/image" Target="../media/image8.emf"/><Relationship Id="rId18" Type="http://schemas.openxmlformats.org/officeDocument/2006/relationships/image" Target="../media/image82.emf"/><Relationship Id="rId26" Type="http://schemas.openxmlformats.org/officeDocument/2006/relationships/image" Target="../media/image81.emf"/><Relationship Id="rId3" Type="http://schemas.openxmlformats.org/officeDocument/2006/relationships/image" Target="../media/image101.emf"/><Relationship Id="rId21" Type="http://schemas.openxmlformats.org/officeDocument/2006/relationships/image" Target="../media/image85.emf"/><Relationship Id="rId7" Type="http://schemas.openxmlformats.org/officeDocument/2006/relationships/image" Target="../media/image103.emf"/><Relationship Id="rId12" Type="http://schemas.openxmlformats.org/officeDocument/2006/relationships/slide" Target="slide54.xml"/><Relationship Id="rId17" Type="http://schemas.openxmlformats.org/officeDocument/2006/relationships/image" Target="../media/image29.emf"/><Relationship Id="rId25" Type="http://schemas.openxmlformats.org/officeDocument/2006/relationships/image" Target="../media/image80.emf"/><Relationship Id="rId2" Type="http://schemas.openxmlformats.org/officeDocument/2006/relationships/hyperlink" Target="http://www.gcflearnfree.org/office2010/excel2010/9.2" TargetMode="External"/><Relationship Id="rId16" Type="http://schemas.openxmlformats.org/officeDocument/2006/relationships/slide" Target="slide1.xml"/><Relationship Id="rId20" Type="http://schemas.openxmlformats.org/officeDocument/2006/relationships/image" Target="../media/image105.png"/><Relationship Id="rId29" Type="http://schemas.openxmlformats.org/officeDocument/2006/relationships/slide" Target="slide69.xml"/><Relationship Id="rId1" Type="http://schemas.openxmlformats.org/officeDocument/2006/relationships/slideLayout" Target="../slideLayouts/slideLayout3.xml"/><Relationship Id="rId6" Type="http://schemas.openxmlformats.org/officeDocument/2006/relationships/hyperlink" Target="http://www.gcflearnfree.org/office2010/excel2010/9.4" TargetMode="External"/><Relationship Id="rId11" Type="http://schemas.openxmlformats.org/officeDocument/2006/relationships/image" Target="../media/image79.emf"/><Relationship Id="rId24" Type="http://schemas.openxmlformats.org/officeDocument/2006/relationships/hyperlink" Target="http://www.gcflearnfree.org/office2010/excel2010/9" TargetMode="External"/><Relationship Id="rId5" Type="http://schemas.openxmlformats.org/officeDocument/2006/relationships/image" Target="../media/image102.emf"/><Relationship Id="rId15" Type="http://schemas.openxmlformats.org/officeDocument/2006/relationships/image" Target="../media/image72.emf"/><Relationship Id="rId23" Type="http://schemas.openxmlformats.org/officeDocument/2006/relationships/image" Target="../media/image16.emf"/><Relationship Id="rId28" Type="http://schemas.openxmlformats.org/officeDocument/2006/relationships/image" Target="../media/image19.emf"/><Relationship Id="rId10" Type="http://schemas.openxmlformats.org/officeDocument/2006/relationships/hyperlink" Target="http://www.youtube.com/watch?v=WDopAm-qxic" TargetMode="External"/><Relationship Id="rId19" Type="http://schemas.openxmlformats.org/officeDocument/2006/relationships/image" Target="../media/image84.emf"/><Relationship Id="rId4" Type="http://schemas.openxmlformats.org/officeDocument/2006/relationships/hyperlink" Target="http://www.gcflearnfree.org/office2010/excel2010/9.3" TargetMode="External"/><Relationship Id="rId9" Type="http://schemas.openxmlformats.org/officeDocument/2006/relationships/image" Target="../media/image104.emf"/><Relationship Id="rId14" Type="http://schemas.openxmlformats.org/officeDocument/2006/relationships/slide" Target="slide6.xml"/><Relationship Id="rId22" Type="http://schemas.openxmlformats.org/officeDocument/2006/relationships/slide" Target="slide5.xml"/><Relationship Id="rId27" Type="http://schemas.openxmlformats.org/officeDocument/2006/relationships/slide" Target="slide239.xml"/><Relationship Id="rId30" Type="http://schemas.openxmlformats.org/officeDocument/2006/relationships/image" Target="../media/image18.emf"/></Relationships>
</file>

<file path=ppt/slides/_rels/slide120.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276.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21.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287.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22.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278.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23.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279.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24.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288.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25.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289.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26.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290.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27.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286.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28.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276.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29.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287.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3.xml.rels><?xml version="1.0" encoding="UTF-8" standalone="yes"?>
<Relationships xmlns="http://schemas.openxmlformats.org/package/2006/relationships"><Relationship Id="rId8" Type="http://schemas.openxmlformats.org/officeDocument/2006/relationships/hyperlink" Target="http://www.gcflearnfree.org/office2010/excel2010/10.5" TargetMode="External"/><Relationship Id="rId13" Type="http://schemas.openxmlformats.org/officeDocument/2006/relationships/image" Target="../media/image8.emf"/><Relationship Id="rId18" Type="http://schemas.openxmlformats.org/officeDocument/2006/relationships/image" Target="../media/image82.emf"/><Relationship Id="rId26" Type="http://schemas.openxmlformats.org/officeDocument/2006/relationships/image" Target="../media/image81.emf"/><Relationship Id="rId3" Type="http://schemas.openxmlformats.org/officeDocument/2006/relationships/image" Target="../media/image106.emf"/><Relationship Id="rId21" Type="http://schemas.openxmlformats.org/officeDocument/2006/relationships/image" Target="../media/image85.emf"/><Relationship Id="rId7" Type="http://schemas.openxmlformats.org/officeDocument/2006/relationships/image" Target="../media/image108.emf"/><Relationship Id="rId12" Type="http://schemas.openxmlformats.org/officeDocument/2006/relationships/slide" Target="slide54.xml"/><Relationship Id="rId17" Type="http://schemas.openxmlformats.org/officeDocument/2006/relationships/image" Target="../media/image29.emf"/><Relationship Id="rId25" Type="http://schemas.openxmlformats.org/officeDocument/2006/relationships/image" Target="../media/image80.emf"/><Relationship Id="rId2" Type="http://schemas.openxmlformats.org/officeDocument/2006/relationships/hyperlink" Target="http://www.gcflearnfree.org/office2010/excel2010/10.2" TargetMode="External"/><Relationship Id="rId16" Type="http://schemas.openxmlformats.org/officeDocument/2006/relationships/slide" Target="slide1.xml"/><Relationship Id="rId20" Type="http://schemas.openxmlformats.org/officeDocument/2006/relationships/image" Target="../media/image110.png"/><Relationship Id="rId29" Type="http://schemas.openxmlformats.org/officeDocument/2006/relationships/slide" Target="slide69.xml"/><Relationship Id="rId1" Type="http://schemas.openxmlformats.org/officeDocument/2006/relationships/slideLayout" Target="../slideLayouts/slideLayout3.xml"/><Relationship Id="rId6" Type="http://schemas.openxmlformats.org/officeDocument/2006/relationships/hyperlink" Target="http://www.gcflearnfree.org/office2010/excel2010/10.4" TargetMode="External"/><Relationship Id="rId11" Type="http://schemas.openxmlformats.org/officeDocument/2006/relationships/image" Target="../media/image79.emf"/><Relationship Id="rId24" Type="http://schemas.openxmlformats.org/officeDocument/2006/relationships/hyperlink" Target="http://www.gcflearnfree.org/office2010/excel2010/10" TargetMode="External"/><Relationship Id="rId5" Type="http://schemas.openxmlformats.org/officeDocument/2006/relationships/image" Target="../media/image107.emf"/><Relationship Id="rId15" Type="http://schemas.openxmlformats.org/officeDocument/2006/relationships/image" Target="../media/image72.emf"/><Relationship Id="rId23" Type="http://schemas.openxmlformats.org/officeDocument/2006/relationships/image" Target="../media/image16.emf"/><Relationship Id="rId28" Type="http://schemas.openxmlformats.org/officeDocument/2006/relationships/image" Target="../media/image19.emf"/><Relationship Id="rId10" Type="http://schemas.openxmlformats.org/officeDocument/2006/relationships/hyperlink" Target="http://youtu.be/3GJTjMeJeFk" TargetMode="External"/><Relationship Id="rId19" Type="http://schemas.openxmlformats.org/officeDocument/2006/relationships/image" Target="../media/image84.emf"/><Relationship Id="rId4" Type="http://schemas.openxmlformats.org/officeDocument/2006/relationships/hyperlink" Target="http://www.gcflearnfree.org/office2010/excel2010/10.3" TargetMode="External"/><Relationship Id="rId9" Type="http://schemas.openxmlformats.org/officeDocument/2006/relationships/image" Target="../media/image109.emf"/><Relationship Id="rId14" Type="http://schemas.openxmlformats.org/officeDocument/2006/relationships/slide" Target="slide6.xml"/><Relationship Id="rId22" Type="http://schemas.openxmlformats.org/officeDocument/2006/relationships/slide" Target="slide5.xml"/><Relationship Id="rId27" Type="http://schemas.openxmlformats.org/officeDocument/2006/relationships/slide" Target="slide239.xml"/><Relationship Id="rId30" Type="http://schemas.openxmlformats.org/officeDocument/2006/relationships/image" Target="../media/image18.emf"/></Relationships>
</file>

<file path=ppt/slides/_rels/slide130.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278.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31.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279.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32.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291.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33.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292.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34.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293.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6.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275.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37.xml.rels><?xml version="1.0" encoding="UTF-8" standalone="yes"?>
<Relationships xmlns="http://schemas.openxmlformats.org/package/2006/relationships"><Relationship Id="rId8" Type="http://schemas.openxmlformats.org/officeDocument/2006/relationships/slide" Target="slide123.xml"/><Relationship Id="rId13" Type="http://schemas.openxmlformats.org/officeDocument/2006/relationships/image" Target="../media/image19.emf"/><Relationship Id="rId3" Type="http://schemas.openxmlformats.org/officeDocument/2006/relationships/image" Target="../media/image7.emf"/><Relationship Id="rId7" Type="http://schemas.openxmlformats.org/officeDocument/2006/relationships/image" Target="../media/image223.emf"/><Relationship Id="rId12" Type="http://schemas.openxmlformats.org/officeDocument/2006/relationships/slide" Target="slide237.xml"/><Relationship Id="rId2" Type="http://schemas.openxmlformats.org/officeDocument/2006/relationships/slide" Target="slide74.xml"/><Relationship Id="rId1" Type="http://schemas.openxmlformats.org/officeDocument/2006/relationships/slideLayout" Target="../slideLayouts/slideLayout7.xml"/><Relationship Id="rId6" Type="http://schemas.openxmlformats.org/officeDocument/2006/relationships/slide" Target="slide69.xml"/><Relationship Id="rId11" Type="http://schemas.openxmlformats.org/officeDocument/2006/relationships/image" Target="../media/image16.emf"/><Relationship Id="rId5" Type="http://schemas.openxmlformats.org/officeDocument/2006/relationships/image" Target="../media/image8.emf"/><Relationship Id="rId10" Type="http://schemas.openxmlformats.org/officeDocument/2006/relationships/slide" Target="slide73.xml"/><Relationship Id="rId4" Type="http://schemas.openxmlformats.org/officeDocument/2006/relationships/slide" Target="slide128.xml"/><Relationship Id="rId9" Type="http://schemas.openxmlformats.org/officeDocument/2006/relationships/image" Target="../media/image29.emf"/></Relationships>
</file>

<file path=ppt/slides/_rels/slide138.xml.rels><?xml version="1.0" encoding="UTF-8" standalone="yes"?>
<Relationships xmlns="http://schemas.openxmlformats.org/package/2006/relationships"><Relationship Id="rId8" Type="http://schemas.openxmlformats.org/officeDocument/2006/relationships/slide" Target="slide123.xml"/><Relationship Id="rId13" Type="http://schemas.openxmlformats.org/officeDocument/2006/relationships/image" Target="../media/image19.emf"/><Relationship Id="rId3" Type="http://schemas.openxmlformats.org/officeDocument/2006/relationships/image" Target="../media/image7.emf"/><Relationship Id="rId7" Type="http://schemas.openxmlformats.org/officeDocument/2006/relationships/image" Target="../media/image223.emf"/><Relationship Id="rId12" Type="http://schemas.openxmlformats.org/officeDocument/2006/relationships/slide" Target="slide237.xml"/><Relationship Id="rId2" Type="http://schemas.openxmlformats.org/officeDocument/2006/relationships/slide" Target="slide74.xml"/><Relationship Id="rId1" Type="http://schemas.openxmlformats.org/officeDocument/2006/relationships/slideLayout" Target="../slideLayouts/slideLayout7.xml"/><Relationship Id="rId6" Type="http://schemas.openxmlformats.org/officeDocument/2006/relationships/slide" Target="slide69.xml"/><Relationship Id="rId11" Type="http://schemas.openxmlformats.org/officeDocument/2006/relationships/image" Target="../media/image16.emf"/><Relationship Id="rId5" Type="http://schemas.openxmlformats.org/officeDocument/2006/relationships/image" Target="../media/image8.emf"/><Relationship Id="rId10" Type="http://schemas.openxmlformats.org/officeDocument/2006/relationships/slide" Target="slide73.xml"/><Relationship Id="rId4" Type="http://schemas.openxmlformats.org/officeDocument/2006/relationships/slide" Target="slide128.xml"/><Relationship Id="rId9" Type="http://schemas.openxmlformats.org/officeDocument/2006/relationships/image" Target="../media/image29.emf"/></Relationships>
</file>

<file path=ppt/slides/_rels/slide139.xml.rels><?xml version="1.0" encoding="UTF-8" standalone="yes"?>
<Relationships xmlns="http://schemas.openxmlformats.org/package/2006/relationships"><Relationship Id="rId8" Type="http://schemas.openxmlformats.org/officeDocument/2006/relationships/slide" Target="slide123.xml"/><Relationship Id="rId13" Type="http://schemas.openxmlformats.org/officeDocument/2006/relationships/image" Target="../media/image19.emf"/><Relationship Id="rId3" Type="http://schemas.openxmlformats.org/officeDocument/2006/relationships/image" Target="../media/image7.emf"/><Relationship Id="rId7" Type="http://schemas.openxmlformats.org/officeDocument/2006/relationships/image" Target="../media/image223.emf"/><Relationship Id="rId12" Type="http://schemas.openxmlformats.org/officeDocument/2006/relationships/slide" Target="slide237.xml"/><Relationship Id="rId2" Type="http://schemas.openxmlformats.org/officeDocument/2006/relationships/slide" Target="slide74.xml"/><Relationship Id="rId1" Type="http://schemas.openxmlformats.org/officeDocument/2006/relationships/slideLayout" Target="../slideLayouts/slideLayout7.xml"/><Relationship Id="rId6" Type="http://schemas.openxmlformats.org/officeDocument/2006/relationships/slide" Target="slide69.xml"/><Relationship Id="rId11" Type="http://schemas.openxmlformats.org/officeDocument/2006/relationships/image" Target="../media/image16.emf"/><Relationship Id="rId5" Type="http://schemas.openxmlformats.org/officeDocument/2006/relationships/image" Target="../media/image8.emf"/><Relationship Id="rId10" Type="http://schemas.openxmlformats.org/officeDocument/2006/relationships/slide" Target="slide73.xml"/><Relationship Id="rId4" Type="http://schemas.openxmlformats.org/officeDocument/2006/relationships/slide" Target="slide128.xml"/><Relationship Id="rId9" Type="http://schemas.openxmlformats.org/officeDocument/2006/relationships/image" Target="../media/image29.emf"/></Relationships>
</file>

<file path=ppt/slides/_rels/slide14.xml.rels><?xml version="1.0" encoding="UTF-8" standalone="yes"?>
<Relationships xmlns="http://schemas.openxmlformats.org/package/2006/relationships"><Relationship Id="rId8" Type="http://schemas.openxmlformats.org/officeDocument/2006/relationships/hyperlink" Target="http://youtu.be/_7U0aWzTkkY" TargetMode="External"/><Relationship Id="rId13" Type="http://schemas.openxmlformats.org/officeDocument/2006/relationships/image" Target="../media/image72.emf"/><Relationship Id="rId18" Type="http://schemas.openxmlformats.org/officeDocument/2006/relationships/image" Target="../media/image114.png"/><Relationship Id="rId26" Type="http://schemas.openxmlformats.org/officeDocument/2006/relationships/image" Target="../media/image19.emf"/><Relationship Id="rId3" Type="http://schemas.openxmlformats.org/officeDocument/2006/relationships/image" Target="../media/image111.emf"/><Relationship Id="rId21" Type="http://schemas.openxmlformats.org/officeDocument/2006/relationships/image" Target="../media/image16.emf"/><Relationship Id="rId7" Type="http://schemas.openxmlformats.org/officeDocument/2006/relationships/image" Target="../media/image113.emf"/><Relationship Id="rId12" Type="http://schemas.openxmlformats.org/officeDocument/2006/relationships/slide" Target="slide6.xml"/><Relationship Id="rId17" Type="http://schemas.openxmlformats.org/officeDocument/2006/relationships/image" Target="../media/image84.emf"/><Relationship Id="rId25" Type="http://schemas.openxmlformats.org/officeDocument/2006/relationships/slide" Target="slide239.xml"/><Relationship Id="rId2" Type="http://schemas.openxmlformats.org/officeDocument/2006/relationships/hyperlink" Target="http://www.gcflearnfree.org/office2010/excel2010/11.2" TargetMode="External"/><Relationship Id="rId16" Type="http://schemas.openxmlformats.org/officeDocument/2006/relationships/image" Target="../media/image82.emf"/><Relationship Id="rId20" Type="http://schemas.openxmlformats.org/officeDocument/2006/relationships/slide" Target="slide5.xml"/><Relationship Id="rId1" Type="http://schemas.openxmlformats.org/officeDocument/2006/relationships/slideLayout" Target="../slideLayouts/slideLayout3.xml"/><Relationship Id="rId6" Type="http://schemas.openxmlformats.org/officeDocument/2006/relationships/hyperlink" Target="http://www.gcflearnfree.org/office2010/excel2010/11.4" TargetMode="External"/><Relationship Id="rId11" Type="http://schemas.openxmlformats.org/officeDocument/2006/relationships/image" Target="../media/image8.emf"/><Relationship Id="rId24" Type="http://schemas.openxmlformats.org/officeDocument/2006/relationships/image" Target="../media/image81.emf"/><Relationship Id="rId5" Type="http://schemas.openxmlformats.org/officeDocument/2006/relationships/image" Target="../media/image112.emf"/><Relationship Id="rId15" Type="http://schemas.openxmlformats.org/officeDocument/2006/relationships/image" Target="../media/image29.emf"/><Relationship Id="rId23" Type="http://schemas.openxmlformats.org/officeDocument/2006/relationships/image" Target="../media/image80.emf"/><Relationship Id="rId28" Type="http://schemas.openxmlformats.org/officeDocument/2006/relationships/image" Target="../media/image18.emf"/><Relationship Id="rId10" Type="http://schemas.openxmlformats.org/officeDocument/2006/relationships/slide" Target="slide54.xml"/><Relationship Id="rId19" Type="http://schemas.openxmlformats.org/officeDocument/2006/relationships/image" Target="../media/image85.emf"/><Relationship Id="rId4" Type="http://schemas.openxmlformats.org/officeDocument/2006/relationships/hyperlink" Target="http://www.gcflearnfree.org/office2010/excel2010/11.3" TargetMode="External"/><Relationship Id="rId9" Type="http://schemas.openxmlformats.org/officeDocument/2006/relationships/image" Target="../media/image79.emf"/><Relationship Id="rId14" Type="http://schemas.openxmlformats.org/officeDocument/2006/relationships/slide" Target="slide1.xml"/><Relationship Id="rId22" Type="http://schemas.openxmlformats.org/officeDocument/2006/relationships/hyperlink" Target="http://www.gcflearnfree.org/office2010/excel2010/11" TargetMode="External"/><Relationship Id="rId27" Type="http://schemas.openxmlformats.org/officeDocument/2006/relationships/slide" Target="slide69.xml"/></Relationships>
</file>

<file path=ppt/slides/_rels/slide140.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276.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41.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277.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42.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278.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43.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279.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44.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294.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45.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295.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46.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296.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47.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297.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48.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298.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49.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278.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5.xml.rels><?xml version="1.0" encoding="UTF-8" standalone="yes"?>
<Relationships xmlns="http://schemas.openxmlformats.org/package/2006/relationships"><Relationship Id="rId8" Type="http://schemas.openxmlformats.org/officeDocument/2006/relationships/slide" Target="slide54.xml"/><Relationship Id="rId13" Type="http://schemas.openxmlformats.org/officeDocument/2006/relationships/image" Target="../media/image29.emf"/><Relationship Id="rId18" Type="http://schemas.openxmlformats.org/officeDocument/2006/relationships/slide" Target="slide5.xml"/><Relationship Id="rId26" Type="http://schemas.openxmlformats.org/officeDocument/2006/relationships/image" Target="../media/image19.emf"/><Relationship Id="rId3" Type="http://schemas.openxmlformats.org/officeDocument/2006/relationships/image" Target="../media/image115.emf"/><Relationship Id="rId21" Type="http://schemas.openxmlformats.org/officeDocument/2006/relationships/image" Target="../media/image80.emf"/><Relationship Id="rId7" Type="http://schemas.openxmlformats.org/officeDocument/2006/relationships/image" Target="../media/image117.emf"/><Relationship Id="rId12" Type="http://schemas.openxmlformats.org/officeDocument/2006/relationships/slide" Target="slide1.xml"/><Relationship Id="rId17" Type="http://schemas.openxmlformats.org/officeDocument/2006/relationships/image" Target="../media/image85.emf"/><Relationship Id="rId25" Type="http://schemas.openxmlformats.org/officeDocument/2006/relationships/slide" Target="slide239.xml"/><Relationship Id="rId2" Type="http://schemas.openxmlformats.org/officeDocument/2006/relationships/hyperlink" Target="http://www.gcflearnfree.org/office2010/excel2010/13.2" TargetMode="External"/><Relationship Id="rId16" Type="http://schemas.openxmlformats.org/officeDocument/2006/relationships/image" Target="../media/image118.png"/><Relationship Id="rId20" Type="http://schemas.openxmlformats.org/officeDocument/2006/relationships/hyperlink" Target="http://www.gcflearnfree.org/office2010/excel2010/13" TargetMode="External"/><Relationship Id="rId1" Type="http://schemas.openxmlformats.org/officeDocument/2006/relationships/slideLayout" Target="../slideLayouts/slideLayout3.xml"/><Relationship Id="rId6" Type="http://schemas.openxmlformats.org/officeDocument/2006/relationships/hyperlink" Target="http://www.gcflearnfree.org/office2010/excel2010/13.4" TargetMode="External"/><Relationship Id="rId11" Type="http://schemas.openxmlformats.org/officeDocument/2006/relationships/image" Target="../media/image72.emf"/><Relationship Id="rId24" Type="http://schemas.openxmlformats.org/officeDocument/2006/relationships/image" Target="../media/image79.emf"/><Relationship Id="rId5" Type="http://schemas.openxmlformats.org/officeDocument/2006/relationships/image" Target="../media/image116.emf"/><Relationship Id="rId15" Type="http://schemas.openxmlformats.org/officeDocument/2006/relationships/image" Target="../media/image84.emf"/><Relationship Id="rId23" Type="http://schemas.openxmlformats.org/officeDocument/2006/relationships/hyperlink" Target="http://youtu.be/zQMA9lw4EyU" TargetMode="External"/><Relationship Id="rId28" Type="http://schemas.openxmlformats.org/officeDocument/2006/relationships/image" Target="../media/image18.emf"/><Relationship Id="rId10" Type="http://schemas.openxmlformats.org/officeDocument/2006/relationships/slide" Target="slide6.xml"/><Relationship Id="rId19" Type="http://schemas.openxmlformats.org/officeDocument/2006/relationships/image" Target="../media/image16.emf"/><Relationship Id="rId4" Type="http://schemas.openxmlformats.org/officeDocument/2006/relationships/hyperlink" Target="http://www.gcflearnfree.org/office2010/excel2010/13.3" TargetMode="External"/><Relationship Id="rId9" Type="http://schemas.openxmlformats.org/officeDocument/2006/relationships/image" Target="../media/image8.emf"/><Relationship Id="rId14" Type="http://schemas.openxmlformats.org/officeDocument/2006/relationships/image" Target="../media/image82.emf"/><Relationship Id="rId22" Type="http://schemas.openxmlformats.org/officeDocument/2006/relationships/image" Target="../media/image81.emf"/><Relationship Id="rId27" Type="http://schemas.openxmlformats.org/officeDocument/2006/relationships/slide" Target="slide69.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1.xml.rels><?xml version="1.0" encoding="UTF-8" standalone="yes"?>
<Relationships xmlns="http://schemas.openxmlformats.org/package/2006/relationships"><Relationship Id="rId8" Type="http://schemas.openxmlformats.org/officeDocument/2006/relationships/slide" Target="slide123.xml"/><Relationship Id="rId13" Type="http://schemas.openxmlformats.org/officeDocument/2006/relationships/image" Target="../media/image19.emf"/><Relationship Id="rId3" Type="http://schemas.openxmlformats.org/officeDocument/2006/relationships/image" Target="../media/image7.emf"/><Relationship Id="rId7" Type="http://schemas.openxmlformats.org/officeDocument/2006/relationships/image" Target="../media/image223.emf"/><Relationship Id="rId12" Type="http://schemas.openxmlformats.org/officeDocument/2006/relationships/slide" Target="slide237.xml"/><Relationship Id="rId2" Type="http://schemas.openxmlformats.org/officeDocument/2006/relationships/slide" Target="slide74.xml"/><Relationship Id="rId1" Type="http://schemas.openxmlformats.org/officeDocument/2006/relationships/slideLayout" Target="../slideLayouts/slideLayout7.xml"/><Relationship Id="rId6" Type="http://schemas.openxmlformats.org/officeDocument/2006/relationships/slide" Target="slide69.xml"/><Relationship Id="rId11" Type="http://schemas.openxmlformats.org/officeDocument/2006/relationships/image" Target="../media/image16.emf"/><Relationship Id="rId5" Type="http://schemas.openxmlformats.org/officeDocument/2006/relationships/image" Target="../media/image8.emf"/><Relationship Id="rId10" Type="http://schemas.openxmlformats.org/officeDocument/2006/relationships/slide" Target="slide73.xml"/><Relationship Id="rId4" Type="http://schemas.openxmlformats.org/officeDocument/2006/relationships/slide" Target="slide128.xml"/><Relationship Id="rId9" Type="http://schemas.openxmlformats.org/officeDocument/2006/relationships/image" Target="../media/image29.emf"/></Relationships>
</file>

<file path=ppt/slides/_rels/slide152.xml.rels><?xml version="1.0" encoding="UTF-8" standalone="yes"?>
<Relationships xmlns="http://schemas.openxmlformats.org/package/2006/relationships"><Relationship Id="rId8" Type="http://schemas.openxmlformats.org/officeDocument/2006/relationships/slide" Target="slide123.xml"/><Relationship Id="rId13" Type="http://schemas.openxmlformats.org/officeDocument/2006/relationships/image" Target="../media/image19.emf"/><Relationship Id="rId3" Type="http://schemas.openxmlformats.org/officeDocument/2006/relationships/image" Target="../media/image7.emf"/><Relationship Id="rId7" Type="http://schemas.openxmlformats.org/officeDocument/2006/relationships/image" Target="../media/image223.emf"/><Relationship Id="rId12" Type="http://schemas.openxmlformats.org/officeDocument/2006/relationships/slide" Target="slide237.xml"/><Relationship Id="rId2" Type="http://schemas.openxmlformats.org/officeDocument/2006/relationships/slide" Target="slide74.xml"/><Relationship Id="rId1" Type="http://schemas.openxmlformats.org/officeDocument/2006/relationships/slideLayout" Target="../slideLayouts/slideLayout7.xml"/><Relationship Id="rId6" Type="http://schemas.openxmlformats.org/officeDocument/2006/relationships/slide" Target="slide69.xml"/><Relationship Id="rId11" Type="http://schemas.openxmlformats.org/officeDocument/2006/relationships/image" Target="../media/image16.emf"/><Relationship Id="rId5" Type="http://schemas.openxmlformats.org/officeDocument/2006/relationships/image" Target="../media/image8.emf"/><Relationship Id="rId10" Type="http://schemas.openxmlformats.org/officeDocument/2006/relationships/slide" Target="slide73.xml"/><Relationship Id="rId4" Type="http://schemas.openxmlformats.org/officeDocument/2006/relationships/slide" Target="slide128.xml"/><Relationship Id="rId9" Type="http://schemas.openxmlformats.org/officeDocument/2006/relationships/image" Target="../media/image29.emf"/></Relationships>
</file>

<file path=ppt/slides/_rels/slide153.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299.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54.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300.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55.xml.rels><?xml version="1.0" encoding="UTF-8" standalone="yes"?>
<Relationships xmlns="http://schemas.openxmlformats.org/package/2006/relationships"><Relationship Id="rId8" Type="http://schemas.openxmlformats.org/officeDocument/2006/relationships/slide" Target="slide69.xml"/><Relationship Id="rId13" Type="http://schemas.openxmlformats.org/officeDocument/2006/relationships/image" Target="../media/image16.emf"/><Relationship Id="rId3" Type="http://schemas.openxmlformats.org/officeDocument/2006/relationships/image" Target="../media/image302.png"/><Relationship Id="rId7" Type="http://schemas.openxmlformats.org/officeDocument/2006/relationships/image" Target="../media/image8.emf"/><Relationship Id="rId12" Type="http://schemas.openxmlformats.org/officeDocument/2006/relationships/slide" Target="slide73.xml"/><Relationship Id="rId2" Type="http://schemas.openxmlformats.org/officeDocument/2006/relationships/image" Target="../media/image301.png"/><Relationship Id="rId1" Type="http://schemas.openxmlformats.org/officeDocument/2006/relationships/slideLayout" Target="../slideLayouts/slideLayout7.xml"/><Relationship Id="rId6" Type="http://schemas.openxmlformats.org/officeDocument/2006/relationships/slide" Target="slide128.xml"/><Relationship Id="rId11" Type="http://schemas.openxmlformats.org/officeDocument/2006/relationships/image" Target="../media/image29.emf"/><Relationship Id="rId5" Type="http://schemas.openxmlformats.org/officeDocument/2006/relationships/image" Target="../media/image7.emf"/><Relationship Id="rId15" Type="http://schemas.openxmlformats.org/officeDocument/2006/relationships/image" Target="../media/image19.emf"/><Relationship Id="rId10" Type="http://schemas.openxmlformats.org/officeDocument/2006/relationships/slide" Target="slide123.xml"/><Relationship Id="rId4" Type="http://schemas.openxmlformats.org/officeDocument/2006/relationships/slide" Target="slide74.xml"/><Relationship Id="rId9" Type="http://schemas.openxmlformats.org/officeDocument/2006/relationships/image" Target="../media/image223.emf"/><Relationship Id="rId14" Type="http://schemas.openxmlformats.org/officeDocument/2006/relationships/slide" Target="slide237.xml"/></Relationships>
</file>

<file path=ppt/slides/_rels/slide156.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303.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57.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304.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58.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305.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59.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306.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6.xml.rels><?xml version="1.0" encoding="UTF-8" standalone="yes"?>
<Relationships xmlns="http://schemas.openxmlformats.org/package/2006/relationships"><Relationship Id="rId8" Type="http://schemas.openxmlformats.org/officeDocument/2006/relationships/hyperlink" Target="http://www.gcflearnfree.org/office2010/excel2010/17.5" TargetMode="External"/><Relationship Id="rId13" Type="http://schemas.openxmlformats.org/officeDocument/2006/relationships/image" Target="../media/image8.emf"/><Relationship Id="rId18" Type="http://schemas.openxmlformats.org/officeDocument/2006/relationships/image" Target="../media/image82.emf"/><Relationship Id="rId26" Type="http://schemas.openxmlformats.org/officeDocument/2006/relationships/image" Target="../media/image81.emf"/><Relationship Id="rId3" Type="http://schemas.openxmlformats.org/officeDocument/2006/relationships/image" Target="../media/image119.emf"/><Relationship Id="rId21" Type="http://schemas.openxmlformats.org/officeDocument/2006/relationships/image" Target="../media/image85.emf"/><Relationship Id="rId7" Type="http://schemas.openxmlformats.org/officeDocument/2006/relationships/image" Target="../media/image121.emf"/><Relationship Id="rId12" Type="http://schemas.openxmlformats.org/officeDocument/2006/relationships/slide" Target="slide54.xml"/><Relationship Id="rId17" Type="http://schemas.openxmlformats.org/officeDocument/2006/relationships/image" Target="../media/image29.emf"/><Relationship Id="rId25" Type="http://schemas.openxmlformats.org/officeDocument/2006/relationships/image" Target="../media/image80.emf"/><Relationship Id="rId2" Type="http://schemas.openxmlformats.org/officeDocument/2006/relationships/hyperlink" Target="http://www.gcflearnfree.org/office2010/excel2010/17.2" TargetMode="External"/><Relationship Id="rId16" Type="http://schemas.openxmlformats.org/officeDocument/2006/relationships/slide" Target="slide1.xml"/><Relationship Id="rId20" Type="http://schemas.openxmlformats.org/officeDocument/2006/relationships/image" Target="../media/image123.png"/><Relationship Id="rId29" Type="http://schemas.openxmlformats.org/officeDocument/2006/relationships/slide" Target="slide69.xml"/><Relationship Id="rId1" Type="http://schemas.openxmlformats.org/officeDocument/2006/relationships/slideLayout" Target="../slideLayouts/slideLayout3.xml"/><Relationship Id="rId6" Type="http://schemas.openxmlformats.org/officeDocument/2006/relationships/hyperlink" Target="http://www.gcflearnfree.org/office2010/excel2010/17.4" TargetMode="External"/><Relationship Id="rId11" Type="http://schemas.openxmlformats.org/officeDocument/2006/relationships/image" Target="../media/image79.emf"/><Relationship Id="rId24" Type="http://schemas.openxmlformats.org/officeDocument/2006/relationships/hyperlink" Target="http://www.gcflearnfree.org/office2010/excel2010/17" TargetMode="External"/><Relationship Id="rId5" Type="http://schemas.openxmlformats.org/officeDocument/2006/relationships/image" Target="../media/image120.emf"/><Relationship Id="rId15" Type="http://schemas.openxmlformats.org/officeDocument/2006/relationships/image" Target="../media/image72.emf"/><Relationship Id="rId23" Type="http://schemas.openxmlformats.org/officeDocument/2006/relationships/image" Target="../media/image16.emf"/><Relationship Id="rId28" Type="http://schemas.openxmlformats.org/officeDocument/2006/relationships/image" Target="../media/image19.emf"/><Relationship Id="rId10" Type="http://schemas.openxmlformats.org/officeDocument/2006/relationships/hyperlink" Target="http://www.youtube.com/watch?v=FilyGJwiwHU" TargetMode="External"/><Relationship Id="rId19" Type="http://schemas.openxmlformats.org/officeDocument/2006/relationships/image" Target="../media/image84.emf"/><Relationship Id="rId4" Type="http://schemas.openxmlformats.org/officeDocument/2006/relationships/hyperlink" Target="http://www.gcflearnfree.org/office2010/excel2010/17.3" TargetMode="External"/><Relationship Id="rId9" Type="http://schemas.openxmlformats.org/officeDocument/2006/relationships/image" Target="../media/image122.emf"/><Relationship Id="rId14" Type="http://schemas.openxmlformats.org/officeDocument/2006/relationships/slide" Target="slide6.xml"/><Relationship Id="rId22" Type="http://schemas.openxmlformats.org/officeDocument/2006/relationships/slide" Target="slide5.xml"/><Relationship Id="rId27" Type="http://schemas.openxmlformats.org/officeDocument/2006/relationships/slide" Target="slide239.xml"/><Relationship Id="rId30" Type="http://schemas.openxmlformats.org/officeDocument/2006/relationships/image" Target="../media/image18.emf"/></Relationships>
</file>

<file path=ppt/slides/_rels/slide160.xml.rels><?xml version="1.0" encoding="UTF-8" standalone="yes"?>
<Relationships xmlns="http://schemas.openxmlformats.org/package/2006/relationships"><Relationship Id="rId8" Type="http://schemas.openxmlformats.org/officeDocument/2006/relationships/slide" Target="slide69.xml"/><Relationship Id="rId13" Type="http://schemas.openxmlformats.org/officeDocument/2006/relationships/image" Target="../media/image16.emf"/><Relationship Id="rId3" Type="http://schemas.openxmlformats.org/officeDocument/2006/relationships/image" Target="../media/image308.png"/><Relationship Id="rId7" Type="http://schemas.openxmlformats.org/officeDocument/2006/relationships/image" Target="../media/image8.emf"/><Relationship Id="rId12" Type="http://schemas.openxmlformats.org/officeDocument/2006/relationships/slide" Target="slide73.xml"/><Relationship Id="rId2" Type="http://schemas.openxmlformats.org/officeDocument/2006/relationships/image" Target="../media/image307.png"/><Relationship Id="rId1" Type="http://schemas.openxmlformats.org/officeDocument/2006/relationships/slideLayout" Target="../slideLayouts/slideLayout7.xml"/><Relationship Id="rId6" Type="http://schemas.openxmlformats.org/officeDocument/2006/relationships/slide" Target="slide128.xml"/><Relationship Id="rId11" Type="http://schemas.openxmlformats.org/officeDocument/2006/relationships/image" Target="../media/image29.emf"/><Relationship Id="rId5" Type="http://schemas.openxmlformats.org/officeDocument/2006/relationships/image" Target="../media/image7.emf"/><Relationship Id="rId15" Type="http://schemas.openxmlformats.org/officeDocument/2006/relationships/image" Target="../media/image19.emf"/><Relationship Id="rId10" Type="http://schemas.openxmlformats.org/officeDocument/2006/relationships/slide" Target="slide123.xml"/><Relationship Id="rId4" Type="http://schemas.openxmlformats.org/officeDocument/2006/relationships/slide" Target="slide74.xml"/><Relationship Id="rId9" Type="http://schemas.openxmlformats.org/officeDocument/2006/relationships/image" Target="../media/image223.emf"/><Relationship Id="rId14" Type="http://schemas.openxmlformats.org/officeDocument/2006/relationships/slide" Target="slide237.xml"/></Relationships>
</file>

<file path=ppt/slides/_rels/slide161.xml.rels><?xml version="1.0" encoding="UTF-8" standalone="yes"?>
<Relationships xmlns="http://schemas.openxmlformats.org/package/2006/relationships"><Relationship Id="rId8" Type="http://schemas.openxmlformats.org/officeDocument/2006/relationships/slide" Target="slide69.xml"/><Relationship Id="rId13" Type="http://schemas.openxmlformats.org/officeDocument/2006/relationships/image" Target="../media/image16.emf"/><Relationship Id="rId3" Type="http://schemas.openxmlformats.org/officeDocument/2006/relationships/image" Target="../media/image310.emf"/><Relationship Id="rId7" Type="http://schemas.openxmlformats.org/officeDocument/2006/relationships/image" Target="../media/image8.emf"/><Relationship Id="rId12" Type="http://schemas.openxmlformats.org/officeDocument/2006/relationships/slide" Target="slide73.xml"/><Relationship Id="rId2" Type="http://schemas.openxmlformats.org/officeDocument/2006/relationships/image" Target="../media/image309.png"/><Relationship Id="rId1" Type="http://schemas.openxmlformats.org/officeDocument/2006/relationships/slideLayout" Target="../slideLayouts/slideLayout7.xml"/><Relationship Id="rId6" Type="http://schemas.openxmlformats.org/officeDocument/2006/relationships/slide" Target="slide128.xml"/><Relationship Id="rId11" Type="http://schemas.openxmlformats.org/officeDocument/2006/relationships/image" Target="../media/image29.emf"/><Relationship Id="rId5" Type="http://schemas.openxmlformats.org/officeDocument/2006/relationships/image" Target="../media/image7.emf"/><Relationship Id="rId15" Type="http://schemas.openxmlformats.org/officeDocument/2006/relationships/image" Target="../media/image19.emf"/><Relationship Id="rId10" Type="http://schemas.openxmlformats.org/officeDocument/2006/relationships/slide" Target="slide123.xml"/><Relationship Id="rId4" Type="http://schemas.openxmlformats.org/officeDocument/2006/relationships/slide" Target="slide74.xml"/><Relationship Id="rId9" Type="http://schemas.openxmlformats.org/officeDocument/2006/relationships/image" Target="../media/image223.emf"/><Relationship Id="rId14" Type="http://schemas.openxmlformats.org/officeDocument/2006/relationships/slide" Target="slide237.xml"/></Relationships>
</file>

<file path=ppt/slides/_rels/slide162.xml.rels><?xml version="1.0" encoding="UTF-8" standalone="yes"?>
<Relationships xmlns="http://schemas.openxmlformats.org/package/2006/relationships"><Relationship Id="rId8" Type="http://schemas.openxmlformats.org/officeDocument/2006/relationships/slide" Target="slide69.xml"/><Relationship Id="rId13" Type="http://schemas.openxmlformats.org/officeDocument/2006/relationships/image" Target="../media/image16.emf"/><Relationship Id="rId3" Type="http://schemas.openxmlformats.org/officeDocument/2006/relationships/image" Target="../media/image312.png"/><Relationship Id="rId7" Type="http://schemas.openxmlformats.org/officeDocument/2006/relationships/image" Target="../media/image8.emf"/><Relationship Id="rId12" Type="http://schemas.openxmlformats.org/officeDocument/2006/relationships/slide" Target="slide73.xml"/><Relationship Id="rId2" Type="http://schemas.openxmlformats.org/officeDocument/2006/relationships/image" Target="../media/image311.png"/><Relationship Id="rId1" Type="http://schemas.openxmlformats.org/officeDocument/2006/relationships/slideLayout" Target="../slideLayouts/slideLayout7.xml"/><Relationship Id="rId6" Type="http://schemas.openxmlformats.org/officeDocument/2006/relationships/slide" Target="slide128.xml"/><Relationship Id="rId11" Type="http://schemas.openxmlformats.org/officeDocument/2006/relationships/image" Target="../media/image29.emf"/><Relationship Id="rId5" Type="http://schemas.openxmlformats.org/officeDocument/2006/relationships/image" Target="../media/image7.emf"/><Relationship Id="rId15" Type="http://schemas.openxmlformats.org/officeDocument/2006/relationships/image" Target="../media/image19.emf"/><Relationship Id="rId10" Type="http://schemas.openxmlformats.org/officeDocument/2006/relationships/slide" Target="slide123.xml"/><Relationship Id="rId4" Type="http://schemas.openxmlformats.org/officeDocument/2006/relationships/slide" Target="slide74.xml"/><Relationship Id="rId9" Type="http://schemas.openxmlformats.org/officeDocument/2006/relationships/image" Target="../media/image223.emf"/><Relationship Id="rId14" Type="http://schemas.openxmlformats.org/officeDocument/2006/relationships/slide" Target="slide237.xml"/></Relationships>
</file>

<file path=ppt/slides/_rels/slide163.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313.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5.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275.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66.xml.rels><?xml version="1.0" encoding="UTF-8" standalone="yes"?>
<Relationships xmlns="http://schemas.openxmlformats.org/package/2006/relationships"><Relationship Id="rId8" Type="http://schemas.openxmlformats.org/officeDocument/2006/relationships/slide" Target="slide123.xml"/><Relationship Id="rId13" Type="http://schemas.openxmlformats.org/officeDocument/2006/relationships/image" Target="../media/image19.emf"/><Relationship Id="rId3" Type="http://schemas.openxmlformats.org/officeDocument/2006/relationships/image" Target="../media/image7.emf"/><Relationship Id="rId7" Type="http://schemas.openxmlformats.org/officeDocument/2006/relationships/image" Target="../media/image223.emf"/><Relationship Id="rId12" Type="http://schemas.openxmlformats.org/officeDocument/2006/relationships/slide" Target="slide237.xml"/><Relationship Id="rId2" Type="http://schemas.openxmlformats.org/officeDocument/2006/relationships/slide" Target="slide74.xml"/><Relationship Id="rId1" Type="http://schemas.openxmlformats.org/officeDocument/2006/relationships/slideLayout" Target="../slideLayouts/slideLayout7.xml"/><Relationship Id="rId6" Type="http://schemas.openxmlformats.org/officeDocument/2006/relationships/slide" Target="slide69.xml"/><Relationship Id="rId11" Type="http://schemas.openxmlformats.org/officeDocument/2006/relationships/image" Target="../media/image16.emf"/><Relationship Id="rId5" Type="http://schemas.openxmlformats.org/officeDocument/2006/relationships/image" Target="../media/image8.emf"/><Relationship Id="rId10" Type="http://schemas.openxmlformats.org/officeDocument/2006/relationships/slide" Target="slide73.xml"/><Relationship Id="rId4" Type="http://schemas.openxmlformats.org/officeDocument/2006/relationships/slide" Target="slide128.xml"/><Relationship Id="rId9" Type="http://schemas.openxmlformats.org/officeDocument/2006/relationships/image" Target="../media/image29.emf"/></Relationships>
</file>

<file path=ppt/slides/_rels/slide167.xml.rels><?xml version="1.0" encoding="UTF-8" standalone="yes"?>
<Relationships xmlns="http://schemas.openxmlformats.org/package/2006/relationships"><Relationship Id="rId8" Type="http://schemas.openxmlformats.org/officeDocument/2006/relationships/slide" Target="slide123.xml"/><Relationship Id="rId13" Type="http://schemas.openxmlformats.org/officeDocument/2006/relationships/image" Target="../media/image19.emf"/><Relationship Id="rId3" Type="http://schemas.openxmlformats.org/officeDocument/2006/relationships/image" Target="../media/image7.emf"/><Relationship Id="rId7" Type="http://schemas.openxmlformats.org/officeDocument/2006/relationships/image" Target="../media/image223.emf"/><Relationship Id="rId12" Type="http://schemas.openxmlformats.org/officeDocument/2006/relationships/slide" Target="slide237.xml"/><Relationship Id="rId2" Type="http://schemas.openxmlformats.org/officeDocument/2006/relationships/slide" Target="slide74.xml"/><Relationship Id="rId1" Type="http://schemas.openxmlformats.org/officeDocument/2006/relationships/slideLayout" Target="../slideLayouts/slideLayout7.xml"/><Relationship Id="rId6" Type="http://schemas.openxmlformats.org/officeDocument/2006/relationships/slide" Target="slide69.xml"/><Relationship Id="rId11" Type="http://schemas.openxmlformats.org/officeDocument/2006/relationships/image" Target="../media/image16.emf"/><Relationship Id="rId5" Type="http://schemas.openxmlformats.org/officeDocument/2006/relationships/image" Target="../media/image8.emf"/><Relationship Id="rId10" Type="http://schemas.openxmlformats.org/officeDocument/2006/relationships/slide" Target="slide73.xml"/><Relationship Id="rId4" Type="http://schemas.openxmlformats.org/officeDocument/2006/relationships/slide" Target="slide128.xml"/><Relationship Id="rId9" Type="http://schemas.openxmlformats.org/officeDocument/2006/relationships/image" Target="../media/image29.emf"/></Relationships>
</file>

<file path=ppt/slides/_rels/slide168.xml.rels><?xml version="1.0" encoding="UTF-8" standalone="yes"?>
<Relationships xmlns="http://schemas.openxmlformats.org/package/2006/relationships"><Relationship Id="rId8" Type="http://schemas.openxmlformats.org/officeDocument/2006/relationships/slide" Target="slide69.xml"/><Relationship Id="rId13" Type="http://schemas.openxmlformats.org/officeDocument/2006/relationships/image" Target="../media/image16.emf"/><Relationship Id="rId3" Type="http://schemas.openxmlformats.org/officeDocument/2006/relationships/image" Target="../media/image315.emf"/><Relationship Id="rId7" Type="http://schemas.openxmlformats.org/officeDocument/2006/relationships/image" Target="../media/image8.emf"/><Relationship Id="rId12" Type="http://schemas.openxmlformats.org/officeDocument/2006/relationships/slide" Target="slide73.xml"/><Relationship Id="rId2" Type="http://schemas.openxmlformats.org/officeDocument/2006/relationships/image" Target="../media/image314.png"/><Relationship Id="rId1" Type="http://schemas.openxmlformats.org/officeDocument/2006/relationships/slideLayout" Target="../slideLayouts/slideLayout7.xml"/><Relationship Id="rId6" Type="http://schemas.openxmlformats.org/officeDocument/2006/relationships/slide" Target="slide128.xml"/><Relationship Id="rId11" Type="http://schemas.openxmlformats.org/officeDocument/2006/relationships/image" Target="../media/image29.emf"/><Relationship Id="rId5" Type="http://schemas.openxmlformats.org/officeDocument/2006/relationships/image" Target="../media/image7.emf"/><Relationship Id="rId15" Type="http://schemas.openxmlformats.org/officeDocument/2006/relationships/image" Target="../media/image19.emf"/><Relationship Id="rId10" Type="http://schemas.openxmlformats.org/officeDocument/2006/relationships/slide" Target="slide123.xml"/><Relationship Id="rId4" Type="http://schemas.openxmlformats.org/officeDocument/2006/relationships/slide" Target="slide74.xml"/><Relationship Id="rId9" Type="http://schemas.openxmlformats.org/officeDocument/2006/relationships/image" Target="../media/image223.emf"/><Relationship Id="rId14" Type="http://schemas.openxmlformats.org/officeDocument/2006/relationships/slide" Target="slide237.xml"/></Relationships>
</file>

<file path=ppt/slides/_rels/slide169.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316.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7.xml.rels><?xml version="1.0" encoding="UTF-8" standalone="yes"?>
<Relationships xmlns="http://schemas.openxmlformats.org/package/2006/relationships"><Relationship Id="rId8" Type="http://schemas.openxmlformats.org/officeDocument/2006/relationships/hyperlink" Target="http://www.gcflearnfree.org/office2010/excel2010/20.6" TargetMode="External"/><Relationship Id="rId13" Type="http://schemas.openxmlformats.org/officeDocument/2006/relationships/slide" Target="slide54.xml"/><Relationship Id="rId18" Type="http://schemas.openxmlformats.org/officeDocument/2006/relationships/image" Target="../media/image29.emf"/><Relationship Id="rId26" Type="http://schemas.openxmlformats.org/officeDocument/2006/relationships/image" Target="../media/image80.emf"/><Relationship Id="rId3" Type="http://schemas.openxmlformats.org/officeDocument/2006/relationships/image" Target="../media/image124.emf"/><Relationship Id="rId21" Type="http://schemas.openxmlformats.org/officeDocument/2006/relationships/image" Target="../media/image128.png"/><Relationship Id="rId7" Type="http://schemas.openxmlformats.org/officeDocument/2006/relationships/image" Target="../media/image126.emf"/><Relationship Id="rId12" Type="http://schemas.openxmlformats.org/officeDocument/2006/relationships/hyperlink" Target="http://youtu.be/y4z6GEnAp3E" TargetMode="External"/><Relationship Id="rId17" Type="http://schemas.openxmlformats.org/officeDocument/2006/relationships/slide" Target="slide1.xml"/><Relationship Id="rId25" Type="http://schemas.openxmlformats.org/officeDocument/2006/relationships/hyperlink" Target="http://www.gcflearnfree.org/office2010/excel2010/20" TargetMode="External"/><Relationship Id="rId2" Type="http://schemas.openxmlformats.org/officeDocument/2006/relationships/hyperlink" Target="http://www.gcflearnfree.org/office2010/excel2010/20.2" TargetMode="External"/><Relationship Id="rId16" Type="http://schemas.openxmlformats.org/officeDocument/2006/relationships/image" Target="../media/image72.emf"/><Relationship Id="rId20" Type="http://schemas.openxmlformats.org/officeDocument/2006/relationships/image" Target="../media/image84.emf"/><Relationship Id="rId29" Type="http://schemas.openxmlformats.org/officeDocument/2006/relationships/image" Target="../media/image19.emf"/><Relationship Id="rId1" Type="http://schemas.openxmlformats.org/officeDocument/2006/relationships/slideLayout" Target="../slideLayouts/slideLayout3.xml"/><Relationship Id="rId6" Type="http://schemas.openxmlformats.org/officeDocument/2006/relationships/hyperlink" Target="http://www.gcflearnfree.org/office2010/excel2010/20.4" TargetMode="External"/><Relationship Id="rId11" Type="http://schemas.openxmlformats.org/officeDocument/2006/relationships/image" Target="../media/image79.emf"/><Relationship Id="rId24" Type="http://schemas.openxmlformats.org/officeDocument/2006/relationships/image" Target="../media/image16.emf"/><Relationship Id="rId5" Type="http://schemas.openxmlformats.org/officeDocument/2006/relationships/image" Target="../media/image125.emf"/><Relationship Id="rId15" Type="http://schemas.openxmlformats.org/officeDocument/2006/relationships/slide" Target="slide6.xml"/><Relationship Id="rId23" Type="http://schemas.openxmlformats.org/officeDocument/2006/relationships/slide" Target="slide5.xml"/><Relationship Id="rId28" Type="http://schemas.openxmlformats.org/officeDocument/2006/relationships/slide" Target="slide239.xml"/><Relationship Id="rId10" Type="http://schemas.openxmlformats.org/officeDocument/2006/relationships/hyperlink" Target="http://youtu.be/lEPmBuyeIxs" TargetMode="External"/><Relationship Id="rId19" Type="http://schemas.openxmlformats.org/officeDocument/2006/relationships/image" Target="../media/image82.emf"/><Relationship Id="rId31" Type="http://schemas.openxmlformats.org/officeDocument/2006/relationships/image" Target="../media/image18.emf"/><Relationship Id="rId4" Type="http://schemas.openxmlformats.org/officeDocument/2006/relationships/hyperlink" Target="http://www.gcflearnfree.org/office2010/excel2010/20.3" TargetMode="External"/><Relationship Id="rId9" Type="http://schemas.openxmlformats.org/officeDocument/2006/relationships/image" Target="../media/image127.emf"/><Relationship Id="rId14" Type="http://schemas.openxmlformats.org/officeDocument/2006/relationships/image" Target="../media/image8.emf"/><Relationship Id="rId22" Type="http://schemas.openxmlformats.org/officeDocument/2006/relationships/image" Target="../media/image85.emf"/><Relationship Id="rId27" Type="http://schemas.openxmlformats.org/officeDocument/2006/relationships/image" Target="../media/image81.emf"/><Relationship Id="rId30" Type="http://schemas.openxmlformats.org/officeDocument/2006/relationships/slide" Target="slide69.xml"/></Relationships>
</file>

<file path=ppt/slides/_rels/slide170.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317.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71.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318.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72.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319.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73.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320.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74.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321.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75.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322.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76.xml.rels><?xml version="1.0" encoding="UTF-8" standalone="yes"?>
<Relationships xmlns="http://schemas.openxmlformats.org/package/2006/relationships"><Relationship Id="rId8" Type="http://schemas.openxmlformats.org/officeDocument/2006/relationships/image" Target="../media/image8.emf"/><Relationship Id="rId13" Type="http://schemas.openxmlformats.org/officeDocument/2006/relationships/slide" Target="slide73.xml"/><Relationship Id="rId3" Type="http://schemas.openxmlformats.org/officeDocument/2006/relationships/image" Target="../media/image324.png"/><Relationship Id="rId7" Type="http://schemas.openxmlformats.org/officeDocument/2006/relationships/slide" Target="slide128.xml"/><Relationship Id="rId12" Type="http://schemas.openxmlformats.org/officeDocument/2006/relationships/image" Target="../media/image29.emf"/><Relationship Id="rId2" Type="http://schemas.openxmlformats.org/officeDocument/2006/relationships/image" Target="../media/image323.png"/><Relationship Id="rId16" Type="http://schemas.openxmlformats.org/officeDocument/2006/relationships/image" Target="../media/image19.emf"/><Relationship Id="rId1" Type="http://schemas.openxmlformats.org/officeDocument/2006/relationships/slideLayout" Target="../slideLayouts/slideLayout7.xml"/><Relationship Id="rId6" Type="http://schemas.openxmlformats.org/officeDocument/2006/relationships/image" Target="../media/image7.emf"/><Relationship Id="rId11" Type="http://schemas.openxmlformats.org/officeDocument/2006/relationships/slide" Target="slide123.xml"/><Relationship Id="rId5" Type="http://schemas.openxmlformats.org/officeDocument/2006/relationships/slide" Target="slide74.xml"/><Relationship Id="rId15" Type="http://schemas.openxmlformats.org/officeDocument/2006/relationships/slide" Target="slide237.xml"/><Relationship Id="rId10" Type="http://schemas.openxmlformats.org/officeDocument/2006/relationships/image" Target="../media/image223.emf"/><Relationship Id="rId4" Type="http://schemas.openxmlformats.org/officeDocument/2006/relationships/image" Target="../media/image325.png"/><Relationship Id="rId9" Type="http://schemas.openxmlformats.org/officeDocument/2006/relationships/slide" Target="slide69.xml"/><Relationship Id="rId14" Type="http://schemas.openxmlformats.org/officeDocument/2006/relationships/image" Target="../media/image16.emf"/></Relationships>
</file>

<file path=ppt/slides/_rels/slide177.xml.rels><?xml version="1.0" encoding="UTF-8" standalone="yes"?>
<Relationships xmlns="http://schemas.openxmlformats.org/package/2006/relationships"><Relationship Id="rId8" Type="http://schemas.openxmlformats.org/officeDocument/2006/relationships/slide" Target="slide69.xml"/><Relationship Id="rId13" Type="http://schemas.openxmlformats.org/officeDocument/2006/relationships/image" Target="../media/image16.emf"/><Relationship Id="rId3" Type="http://schemas.openxmlformats.org/officeDocument/2006/relationships/image" Target="../media/image323.png"/><Relationship Id="rId7" Type="http://schemas.openxmlformats.org/officeDocument/2006/relationships/image" Target="../media/image8.emf"/><Relationship Id="rId12" Type="http://schemas.openxmlformats.org/officeDocument/2006/relationships/slide" Target="slide73.xml"/><Relationship Id="rId2" Type="http://schemas.openxmlformats.org/officeDocument/2006/relationships/image" Target="../media/image326.png"/><Relationship Id="rId1" Type="http://schemas.openxmlformats.org/officeDocument/2006/relationships/slideLayout" Target="../slideLayouts/slideLayout7.xml"/><Relationship Id="rId6" Type="http://schemas.openxmlformats.org/officeDocument/2006/relationships/slide" Target="slide128.xml"/><Relationship Id="rId11" Type="http://schemas.openxmlformats.org/officeDocument/2006/relationships/image" Target="../media/image29.emf"/><Relationship Id="rId5" Type="http://schemas.openxmlformats.org/officeDocument/2006/relationships/image" Target="../media/image7.emf"/><Relationship Id="rId15" Type="http://schemas.openxmlformats.org/officeDocument/2006/relationships/image" Target="../media/image19.emf"/><Relationship Id="rId10" Type="http://schemas.openxmlformats.org/officeDocument/2006/relationships/slide" Target="slide123.xml"/><Relationship Id="rId4" Type="http://schemas.openxmlformats.org/officeDocument/2006/relationships/slide" Target="slide74.xml"/><Relationship Id="rId9" Type="http://schemas.openxmlformats.org/officeDocument/2006/relationships/image" Target="../media/image223.emf"/><Relationship Id="rId14" Type="http://schemas.openxmlformats.org/officeDocument/2006/relationships/slide" Target="slide237.xml"/></Relationships>
</file>

<file path=ppt/slides/_rels/slide178.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327.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79.xml.rels><?xml version="1.0" encoding="UTF-8" standalone="yes"?>
<Relationships xmlns="http://schemas.openxmlformats.org/package/2006/relationships"><Relationship Id="rId8" Type="http://schemas.openxmlformats.org/officeDocument/2006/relationships/slide" Target="slide69.xml"/><Relationship Id="rId13" Type="http://schemas.openxmlformats.org/officeDocument/2006/relationships/image" Target="../media/image16.emf"/><Relationship Id="rId3" Type="http://schemas.openxmlformats.org/officeDocument/2006/relationships/image" Target="../media/image323.png"/><Relationship Id="rId7" Type="http://schemas.openxmlformats.org/officeDocument/2006/relationships/image" Target="../media/image8.emf"/><Relationship Id="rId12" Type="http://schemas.openxmlformats.org/officeDocument/2006/relationships/slide" Target="slide73.xml"/><Relationship Id="rId2" Type="http://schemas.openxmlformats.org/officeDocument/2006/relationships/image" Target="../media/image328.png"/><Relationship Id="rId1" Type="http://schemas.openxmlformats.org/officeDocument/2006/relationships/slideLayout" Target="../slideLayouts/slideLayout7.xml"/><Relationship Id="rId6" Type="http://schemas.openxmlformats.org/officeDocument/2006/relationships/slide" Target="slide128.xml"/><Relationship Id="rId11" Type="http://schemas.openxmlformats.org/officeDocument/2006/relationships/image" Target="../media/image29.emf"/><Relationship Id="rId5" Type="http://schemas.openxmlformats.org/officeDocument/2006/relationships/image" Target="../media/image7.emf"/><Relationship Id="rId15" Type="http://schemas.openxmlformats.org/officeDocument/2006/relationships/image" Target="../media/image19.emf"/><Relationship Id="rId10" Type="http://schemas.openxmlformats.org/officeDocument/2006/relationships/slide" Target="slide123.xml"/><Relationship Id="rId4" Type="http://schemas.openxmlformats.org/officeDocument/2006/relationships/slide" Target="slide74.xml"/><Relationship Id="rId9" Type="http://schemas.openxmlformats.org/officeDocument/2006/relationships/image" Target="../media/image223.emf"/><Relationship Id="rId14" Type="http://schemas.openxmlformats.org/officeDocument/2006/relationships/slide" Target="slide237.xml"/></Relationships>
</file>

<file path=ppt/slides/_rels/slide18.xml.rels><?xml version="1.0" encoding="UTF-8" standalone="yes"?>
<Relationships xmlns="http://schemas.openxmlformats.org/package/2006/relationships"><Relationship Id="rId8" Type="http://schemas.openxmlformats.org/officeDocument/2006/relationships/hyperlink" Target="http://youtu.be/n1eGbqcDYEo" TargetMode="External"/><Relationship Id="rId13" Type="http://schemas.openxmlformats.org/officeDocument/2006/relationships/image" Target="../media/image72.emf"/><Relationship Id="rId18" Type="http://schemas.openxmlformats.org/officeDocument/2006/relationships/image" Target="../media/image132.png"/><Relationship Id="rId26" Type="http://schemas.openxmlformats.org/officeDocument/2006/relationships/slide" Target="slide239.xml"/><Relationship Id="rId3" Type="http://schemas.openxmlformats.org/officeDocument/2006/relationships/image" Target="../media/image129.emf"/><Relationship Id="rId21" Type="http://schemas.openxmlformats.org/officeDocument/2006/relationships/slide" Target="slide5.xml"/><Relationship Id="rId7" Type="http://schemas.openxmlformats.org/officeDocument/2006/relationships/image" Target="../media/image131.emf"/><Relationship Id="rId12" Type="http://schemas.openxmlformats.org/officeDocument/2006/relationships/slide" Target="slide6.xml"/><Relationship Id="rId17" Type="http://schemas.openxmlformats.org/officeDocument/2006/relationships/image" Target="../media/image84.emf"/><Relationship Id="rId25" Type="http://schemas.openxmlformats.org/officeDocument/2006/relationships/image" Target="../media/image81.emf"/><Relationship Id="rId2" Type="http://schemas.openxmlformats.org/officeDocument/2006/relationships/hyperlink" Target="http://www.gcflearnfree.org/office2010/powerpoint2010/3.2" TargetMode="External"/><Relationship Id="rId16" Type="http://schemas.openxmlformats.org/officeDocument/2006/relationships/image" Target="../media/image82.emf"/><Relationship Id="rId20" Type="http://schemas.openxmlformats.org/officeDocument/2006/relationships/image" Target="../media/image85.emf"/><Relationship Id="rId29" Type="http://schemas.openxmlformats.org/officeDocument/2006/relationships/image" Target="../media/image18.emf"/><Relationship Id="rId1" Type="http://schemas.openxmlformats.org/officeDocument/2006/relationships/slideLayout" Target="../slideLayouts/slideLayout3.xml"/><Relationship Id="rId6" Type="http://schemas.openxmlformats.org/officeDocument/2006/relationships/hyperlink" Target="http://www.gcflearnfree.org/office2010/powerpoint2010/3.6" TargetMode="External"/><Relationship Id="rId11" Type="http://schemas.openxmlformats.org/officeDocument/2006/relationships/image" Target="../media/image8.emf"/><Relationship Id="rId24" Type="http://schemas.openxmlformats.org/officeDocument/2006/relationships/image" Target="../media/image80.emf"/><Relationship Id="rId5" Type="http://schemas.openxmlformats.org/officeDocument/2006/relationships/image" Target="../media/image130.emf"/><Relationship Id="rId15" Type="http://schemas.openxmlformats.org/officeDocument/2006/relationships/image" Target="../media/image29.emf"/><Relationship Id="rId23" Type="http://schemas.openxmlformats.org/officeDocument/2006/relationships/hyperlink" Target="http://www.gcflearnfree.org/office2010/powerpoint2010/3" TargetMode="External"/><Relationship Id="rId28" Type="http://schemas.openxmlformats.org/officeDocument/2006/relationships/slide" Target="slide69.xml"/><Relationship Id="rId10" Type="http://schemas.openxmlformats.org/officeDocument/2006/relationships/slide" Target="slide54.xml"/><Relationship Id="rId19" Type="http://schemas.openxmlformats.org/officeDocument/2006/relationships/image" Target="../media/image133.png"/><Relationship Id="rId4" Type="http://schemas.openxmlformats.org/officeDocument/2006/relationships/hyperlink" Target="http://www.gcflearnfree.org/office2010/powerpoint2010/3.5" TargetMode="External"/><Relationship Id="rId9" Type="http://schemas.openxmlformats.org/officeDocument/2006/relationships/image" Target="../media/image79.emf"/><Relationship Id="rId14" Type="http://schemas.openxmlformats.org/officeDocument/2006/relationships/slide" Target="slide1.xml"/><Relationship Id="rId22" Type="http://schemas.openxmlformats.org/officeDocument/2006/relationships/image" Target="../media/image16.emf"/><Relationship Id="rId27" Type="http://schemas.openxmlformats.org/officeDocument/2006/relationships/image" Target="../media/image19.emf"/></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1.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275.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82.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329.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83.xml.rels><?xml version="1.0" encoding="UTF-8" standalone="yes"?>
<Relationships xmlns="http://schemas.openxmlformats.org/package/2006/relationships"><Relationship Id="rId8" Type="http://schemas.openxmlformats.org/officeDocument/2006/relationships/slide" Target="slide123.xml"/><Relationship Id="rId13" Type="http://schemas.openxmlformats.org/officeDocument/2006/relationships/image" Target="../media/image19.emf"/><Relationship Id="rId3" Type="http://schemas.openxmlformats.org/officeDocument/2006/relationships/image" Target="../media/image7.emf"/><Relationship Id="rId7" Type="http://schemas.openxmlformats.org/officeDocument/2006/relationships/image" Target="../media/image223.emf"/><Relationship Id="rId12" Type="http://schemas.openxmlformats.org/officeDocument/2006/relationships/slide" Target="slide237.xml"/><Relationship Id="rId2" Type="http://schemas.openxmlformats.org/officeDocument/2006/relationships/slide" Target="slide74.xml"/><Relationship Id="rId1" Type="http://schemas.openxmlformats.org/officeDocument/2006/relationships/slideLayout" Target="../slideLayouts/slideLayout7.xml"/><Relationship Id="rId6" Type="http://schemas.openxmlformats.org/officeDocument/2006/relationships/slide" Target="slide69.xml"/><Relationship Id="rId11" Type="http://schemas.openxmlformats.org/officeDocument/2006/relationships/image" Target="../media/image16.emf"/><Relationship Id="rId5" Type="http://schemas.openxmlformats.org/officeDocument/2006/relationships/image" Target="../media/image8.emf"/><Relationship Id="rId10" Type="http://schemas.openxmlformats.org/officeDocument/2006/relationships/slide" Target="slide73.xml"/><Relationship Id="rId4" Type="http://schemas.openxmlformats.org/officeDocument/2006/relationships/slide" Target="slide128.xml"/><Relationship Id="rId9" Type="http://schemas.openxmlformats.org/officeDocument/2006/relationships/image" Target="../media/image29.emf"/></Relationships>
</file>

<file path=ppt/slides/_rels/slide184.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330.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85.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276.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86.xml.rels><?xml version="1.0" encoding="UTF-8" standalone="yes"?>
<Relationships xmlns="http://schemas.openxmlformats.org/package/2006/relationships"><Relationship Id="rId8" Type="http://schemas.openxmlformats.org/officeDocument/2006/relationships/slide" Target="slide69.xml"/><Relationship Id="rId13" Type="http://schemas.openxmlformats.org/officeDocument/2006/relationships/image" Target="../media/image16.emf"/><Relationship Id="rId3" Type="http://schemas.openxmlformats.org/officeDocument/2006/relationships/image" Target="../media/image332.png"/><Relationship Id="rId7" Type="http://schemas.openxmlformats.org/officeDocument/2006/relationships/image" Target="../media/image8.emf"/><Relationship Id="rId12" Type="http://schemas.openxmlformats.org/officeDocument/2006/relationships/slide" Target="slide73.xml"/><Relationship Id="rId2" Type="http://schemas.openxmlformats.org/officeDocument/2006/relationships/image" Target="../media/image331.png"/><Relationship Id="rId1" Type="http://schemas.openxmlformats.org/officeDocument/2006/relationships/slideLayout" Target="../slideLayouts/slideLayout7.xml"/><Relationship Id="rId6" Type="http://schemas.openxmlformats.org/officeDocument/2006/relationships/slide" Target="slide128.xml"/><Relationship Id="rId11" Type="http://schemas.openxmlformats.org/officeDocument/2006/relationships/image" Target="../media/image29.emf"/><Relationship Id="rId5" Type="http://schemas.openxmlformats.org/officeDocument/2006/relationships/image" Target="../media/image7.emf"/><Relationship Id="rId15" Type="http://schemas.openxmlformats.org/officeDocument/2006/relationships/image" Target="../media/image19.emf"/><Relationship Id="rId10" Type="http://schemas.openxmlformats.org/officeDocument/2006/relationships/slide" Target="slide123.xml"/><Relationship Id="rId4" Type="http://schemas.openxmlformats.org/officeDocument/2006/relationships/slide" Target="slide74.xml"/><Relationship Id="rId9" Type="http://schemas.openxmlformats.org/officeDocument/2006/relationships/image" Target="../media/image223.emf"/><Relationship Id="rId14" Type="http://schemas.openxmlformats.org/officeDocument/2006/relationships/slide" Target="slide237.xml"/></Relationships>
</file>

<file path=ppt/slides/_rels/slide187.xml.rels><?xml version="1.0" encoding="UTF-8" standalone="yes"?>
<Relationships xmlns="http://schemas.openxmlformats.org/package/2006/relationships"><Relationship Id="rId8" Type="http://schemas.openxmlformats.org/officeDocument/2006/relationships/image" Target="../media/image8.emf"/><Relationship Id="rId13" Type="http://schemas.openxmlformats.org/officeDocument/2006/relationships/slide" Target="slide73.xml"/><Relationship Id="rId3" Type="http://schemas.openxmlformats.org/officeDocument/2006/relationships/image" Target="../media/image334.png"/><Relationship Id="rId7" Type="http://schemas.openxmlformats.org/officeDocument/2006/relationships/slide" Target="slide128.xml"/><Relationship Id="rId12" Type="http://schemas.openxmlformats.org/officeDocument/2006/relationships/image" Target="../media/image29.emf"/><Relationship Id="rId2" Type="http://schemas.openxmlformats.org/officeDocument/2006/relationships/image" Target="../media/image333.png"/><Relationship Id="rId16" Type="http://schemas.openxmlformats.org/officeDocument/2006/relationships/image" Target="../media/image19.emf"/><Relationship Id="rId1" Type="http://schemas.openxmlformats.org/officeDocument/2006/relationships/slideLayout" Target="../slideLayouts/slideLayout7.xml"/><Relationship Id="rId6" Type="http://schemas.openxmlformats.org/officeDocument/2006/relationships/image" Target="../media/image7.emf"/><Relationship Id="rId11" Type="http://schemas.openxmlformats.org/officeDocument/2006/relationships/slide" Target="slide123.xml"/><Relationship Id="rId5" Type="http://schemas.openxmlformats.org/officeDocument/2006/relationships/slide" Target="slide74.xml"/><Relationship Id="rId15" Type="http://schemas.openxmlformats.org/officeDocument/2006/relationships/slide" Target="slide237.xml"/><Relationship Id="rId10" Type="http://schemas.openxmlformats.org/officeDocument/2006/relationships/image" Target="../media/image223.emf"/><Relationship Id="rId4" Type="http://schemas.openxmlformats.org/officeDocument/2006/relationships/image" Target="../media/image335.png"/><Relationship Id="rId9" Type="http://schemas.openxmlformats.org/officeDocument/2006/relationships/slide" Target="slide69.xml"/><Relationship Id="rId14" Type="http://schemas.openxmlformats.org/officeDocument/2006/relationships/image" Target="../media/image16.emf"/></Relationships>
</file>

<file path=ppt/slides/_rels/slide188.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336.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89.xml.rels><?xml version="1.0" encoding="UTF-8" standalone="yes"?>
<Relationships xmlns="http://schemas.openxmlformats.org/package/2006/relationships"><Relationship Id="rId8" Type="http://schemas.openxmlformats.org/officeDocument/2006/relationships/slide" Target="slide69.xml"/><Relationship Id="rId13" Type="http://schemas.openxmlformats.org/officeDocument/2006/relationships/image" Target="../media/image16.emf"/><Relationship Id="rId3" Type="http://schemas.openxmlformats.org/officeDocument/2006/relationships/image" Target="../media/image338.png"/><Relationship Id="rId7" Type="http://schemas.openxmlformats.org/officeDocument/2006/relationships/image" Target="../media/image8.emf"/><Relationship Id="rId12" Type="http://schemas.openxmlformats.org/officeDocument/2006/relationships/slide" Target="slide73.xml"/><Relationship Id="rId2" Type="http://schemas.openxmlformats.org/officeDocument/2006/relationships/image" Target="../media/image337.png"/><Relationship Id="rId1" Type="http://schemas.openxmlformats.org/officeDocument/2006/relationships/slideLayout" Target="../slideLayouts/slideLayout7.xml"/><Relationship Id="rId6" Type="http://schemas.openxmlformats.org/officeDocument/2006/relationships/slide" Target="slide128.xml"/><Relationship Id="rId11" Type="http://schemas.openxmlformats.org/officeDocument/2006/relationships/image" Target="../media/image29.emf"/><Relationship Id="rId5" Type="http://schemas.openxmlformats.org/officeDocument/2006/relationships/image" Target="../media/image7.emf"/><Relationship Id="rId15" Type="http://schemas.openxmlformats.org/officeDocument/2006/relationships/image" Target="../media/image19.emf"/><Relationship Id="rId10" Type="http://schemas.openxmlformats.org/officeDocument/2006/relationships/slide" Target="slide123.xml"/><Relationship Id="rId4" Type="http://schemas.openxmlformats.org/officeDocument/2006/relationships/slide" Target="slide74.xml"/><Relationship Id="rId9" Type="http://schemas.openxmlformats.org/officeDocument/2006/relationships/image" Target="../media/image223.emf"/><Relationship Id="rId14" Type="http://schemas.openxmlformats.org/officeDocument/2006/relationships/slide" Target="slide237.xml"/></Relationships>
</file>

<file path=ppt/slides/_rels/slide19.xml.rels><?xml version="1.0" encoding="UTF-8" standalone="yes"?>
<Relationships xmlns="http://schemas.openxmlformats.org/package/2006/relationships"><Relationship Id="rId8" Type="http://schemas.openxmlformats.org/officeDocument/2006/relationships/slide" Target="slide6.xml"/><Relationship Id="rId13" Type="http://schemas.openxmlformats.org/officeDocument/2006/relationships/image" Target="../media/image84.emf"/><Relationship Id="rId18" Type="http://schemas.openxmlformats.org/officeDocument/2006/relationships/hyperlink" Target="http://www.gcflearnfree.org/office2010/powerpoint2010/4" TargetMode="External"/><Relationship Id="rId26" Type="http://schemas.openxmlformats.org/officeDocument/2006/relationships/image" Target="../media/image18.emf"/><Relationship Id="rId3" Type="http://schemas.openxmlformats.org/officeDocument/2006/relationships/image" Target="../media/image134.emf"/><Relationship Id="rId21" Type="http://schemas.openxmlformats.org/officeDocument/2006/relationships/hyperlink" Target="http://youtu.be/5hcrkiwewRQ" TargetMode="External"/><Relationship Id="rId7" Type="http://schemas.openxmlformats.org/officeDocument/2006/relationships/image" Target="../media/image8.emf"/><Relationship Id="rId12" Type="http://schemas.openxmlformats.org/officeDocument/2006/relationships/image" Target="../media/image82.emf"/><Relationship Id="rId17" Type="http://schemas.openxmlformats.org/officeDocument/2006/relationships/image" Target="../media/image16.emf"/><Relationship Id="rId25" Type="http://schemas.openxmlformats.org/officeDocument/2006/relationships/slide" Target="slide69.xml"/><Relationship Id="rId2" Type="http://schemas.openxmlformats.org/officeDocument/2006/relationships/hyperlink" Target="http://www.gcflearnfree.org/office2010/powerpoint2010/4.2" TargetMode="External"/><Relationship Id="rId16" Type="http://schemas.openxmlformats.org/officeDocument/2006/relationships/slide" Target="slide5.xml"/><Relationship Id="rId20" Type="http://schemas.openxmlformats.org/officeDocument/2006/relationships/image" Target="../media/image81.emf"/><Relationship Id="rId1" Type="http://schemas.openxmlformats.org/officeDocument/2006/relationships/slideLayout" Target="../slideLayouts/slideLayout3.xml"/><Relationship Id="rId6" Type="http://schemas.openxmlformats.org/officeDocument/2006/relationships/slide" Target="slide54.xml"/><Relationship Id="rId11" Type="http://schemas.openxmlformats.org/officeDocument/2006/relationships/image" Target="../media/image29.emf"/><Relationship Id="rId24" Type="http://schemas.openxmlformats.org/officeDocument/2006/relationships/image" Target="../media/image19.emf"/><Relationship Id="rId5" Type="http://schemas.openxmlformats.org/officeDocument/2006/relationships/image" Target="../media/image135.emf"/><Relationship Id="rId15" Type="http://schemas.openxmlformats.org/officeDocument/2006/relationships/image" Target="../media/image85.emf"/><Relationship Id="rId23" Type="http://schemas.openxmlformats.org/officeDocument/2006/relationships/slide" Target="slide239.xml"/><Relationship Id="rId10" Type="http://schemas.openxmlformats.org/officeDocument/2006/relationships/slide" Target="slide1.xml"/><Relationship Id="rId19" Type="http://schemas.openxmlformats.org/officeDocument/2006/relationships/image" Target="../media/image80.emf"/><Relationship Id="rId4" Type="http://schemas.openxmlformats.org/officeDocument/2006/relationships/hyperlink" Target="http://www.gcflearnfree.org/office2010/powerpoint2010/4.3" TargetMode="External"/><Relationship Id="rId9" Type="http://schemas.openxmlformats.org/officeDocument/2006/relationships/image" Target="../media/image72.emf"/><Relationship Id="rId14" Type="http://schemas.openxmlformats.org/officeDocument/2006/relationships/image" Target="../media/image136.png"/><Relationship Id="rId22" Type="http://schemas.openxmlformats.org/officeDocument/2006/relationships/image" Target="../media/image79.emf"/></Relationships>
</file>

<file path=ppt/slides/_rels/slide190.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339.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91.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340.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92.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341.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4.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275.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95.xml.rels><?xml version="1.0" encoding="UTF-8" standalone="yes"?>
<Relationships xmlns="http://schemas.openxmlformats.org/package/2006/relationships"><Relationship Id="rId8" Type="http://schemas.openxmlformats.org/officeDocument/2006/relationships/slide" Target="slide123.xml"/><Relationship Id="rId13" Type="http://schemas.openxmlformats.org/officeDocument/2006/relationships/image" Target="../media/image19.emf"/><Relationship Id="rId3" Type="http://schemas.openxmlformats.org/officeDocument/2006/relationships/image" Target="../media/image7.emf"/><Relationship Id="rId7" Type="http://schemas.openxmlformats.org/officeDocument/2006/relationships/image" Target="../media/image223.emf"/><Relationship Id="rId12" Type="http://schemas.openxmlformats.org/officeDocument/2006/relationships/slide" Target="slide237.xml"/><Relationship Id="rId2" Type="http://schemas.openxmlformats.org/officeDocument/2006/relationships/slide" Target="slide74.xml"/><Relationship Id="rId1" Type="http://schemas.openxmlformats.org/officeDocument/2006/relationships/slideLayout" Target="../slideLayouts/slideLayout7.xml"/><Relationship Id="rId6" Type="http://schemas.openxmlformats.org/officeDocument/2006/relationships/slide" Target="slide69.xml"/><Relationship Id="rId11" Type="http://schemas.openxmlformats.org/officeDocument/2006/relationships/image" Target="../media/image16.emf"/><Relationship Id="rId5" Type="http://schemas.openxmlformats.org/officeDocument/2006/relationships/image" Target="../media/image8.emf"/><Relationship Id="rId10" Type="http://schemas.openxmlformats.org/officeDocument/2006/relationships/slide" Target="slide73.xml"/><Relationship Id="rId4" Type="http://schemas.openxmlformats.org/officeDocument/2006/relationships/slide" Target="slide128.xml"/><Relationship Id="rId9" Type="http://schemas.openxmlformats.org/officeDocument/2006/relationships/image" Target="../media/image29.emf"/></Relationships>
</file>

<file path=ppt/slides/_rels/slide196.xml.rels><?xml version="1.0" encoding="UTF-8" standalone="yes"?>
<Relationships xmlns="http://schemas.openxmlformats.org/package/2006/relationships"><Relationship Id="rId8" Type="http://schemas.openxmlformats.org/officeDocument/2006/relationships/image" Target="../media/image8.emf"/><Relationship Id="rId13" Type="http://schemas.openxmlformats.org/officeDocument/2006/relationships/slide" Target="slide73.xml"/><Relationship Id="rId3" Type="http://schemas.openxmlformats.org/officeDocument/2006/relationships/image" Target="../media/image343.png"/><Relationship Id="rId7" Type="http://schemas.openxmlformats.org/officeDocument/2006/relationships/slide" Target="slide128.xml"/><Relationship Id="rId12" Type="http://schemas.openxmlformats.org/officeDocument/2006/relationships/image" Target="../media/image29.emf"/><Relationship Id="rId2" Type="http://schemas.openxmlformats.org/officeDocument/2006/relationships/image" Target="../media/image342.png"/><Relationship Id="rId16" Type="http://schemas.openxmlformats.org/officeDocument/2006/relationships/image" Target="../media/image19.emf"/><Relationship Id="rId1" Type="http://schemas.openxmlformats.org/officeDocument/2006/relationships/slideLayout" Target="../slideLayouts/slideLayout7.xml"/><Relationship Id="rId6" Type="http://schemas.openxmlformats.org/officeDocument/2006/relationships/image" Target="../media/image7.emf"/><Relationship Id="rId11" Type="http://schemas.openxmlformats.org/officeDocument/2006/relationships/slide" Target="slide123.xml"/><Relationship Id="rId5" Type="http://schemas.openxmlformats.org/officeDocument/2006/relationships/slide" Target="slide74.xml"/><Relationship Id="rId15" Type="http://schemas.openxmlformats.org/officeDocument/2006/relationships/slide" Target="slide237.xml"/><Relationship Id="rId10" Type="http://schemas.openxmlformats.org/officeDocument/2006/relationships/image" Target="../media/image223.emf"/><Relationship Id="rId4" Type="http://schemas.openxmlformats.org/officeDocument/2006/relationships/image" Target="../media/image344.png"/><Relationship Id="rId9" Type="http://schemas.openxmlformats.org/officeDocument/2006/relationships/slide" Target="slide69.xml"/><Relationship Id="rId14" Type="http://schemas.openxmlformats.org/officeDocument/2006/relationships/image" Target="../media/image16.emf"/></Relationships>
</file>

<file path=ppt/slides/_rels/slide197.xml.rels><?xml version="1.0" encoding="UTF-8" standalone="yes"?>
<Relationships xmlns="http://schemas.openxmlformats.org/package/2006/relationships"><Relationship Id="rId8" Type="http://schemas.openxmlformats.org/officeDocument/2006/relationships/image" Target="../media/image7.emf"/><Relationship Id="rId13" Type="http://schemas.openxmlformats.org/officeDocument/2006/relationships/slide" Target="slide123.xml"/><Relationship Id="rId18" Type="http://schemas.openxmlformats.org/officeDocument/2006/relationships/image" Target="../media/image19.emf"/><Relationship Id="rId3" Type="http://schemas.openxmlformats.org/officeDocument/2006/relationships/image" Target="../media/image346.png"/><Relationship Id="rId7" Type="http://schemas.openxmlformats.org/officeDocument/2006/relationships/slide" Target="slide74.xml"/><Relationship Id="rId12" Type="http://schemas.openxmlformats.org/officeDocument/2006/relationships/image" Target="../media/image223.emf"/><Relationship Id="rId17" Type="http://schemas.openxmlformats.org/officeDocument/2006/relationships/slide" Target="slide237.xml"/><Relationship Id="rId2" Type="http://schemas.openxmlformats.org/officeDocument/2006/relationships/image" Target="../media/image345.png"/><Relationship Id="rId16" Type="http://schemas.openxmlformats.org/officeDocument/2006/relationships/image" Target="../media/image16.emf"/><Relationship Id="rId1" Type="http://schemas.openxmlformats.org/officeDocument/2006/relationships/slideLayout" Target="../slideLayouts/slideLayout7.xml"/><Relationship Id="rId6" Type="http://schemas.openxmlformats.org/officeDocument/2006/relationships/image" Target="../media/image349.png"/><Relationship Id="rId11" Type="http://schemas.openxmlformats.org/officeDocument/2006/relationships/slide" Target="slide69.xml"/><Relationship Id="rId5" Type="http://schemas.openxmlformats.org/officeDocument/2006/relationships/image" Target="../media/image348.png"/><Relationship Id="rId15" Type="http://schemas.openxmlformats.org/officeDocument/2006/relationships/slide" Target="slide73.xml"/><Relationship Id="rId10" Type="http://schemas.openxmlformats.org/officeDocument/2006/relationships/image" Target="../media/image8.emf"/><Relationship Id="rId4" Type="http://schemas.openxmlformats.org/officeDocument/2006/relationships/image" Target="../media/image347.png"/><Relationship Id="rId9" Type="http://schemas.openxmlformats.org/officeDocument/2006/relationships/slide" Target="slide128.xml"/><Relationship Id="rId14" Type="http://schemas.openxmlformats.org/officeDocument/2006/relationships/image" Target="../media/image29.emf"/></Relationships>
</file>

<file path=ppt/slides/_rels/slide198.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276.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199.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350.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2.xml.rels><?xml version="1.0" encoding="UTF-8" standalone="yes"?>
<Relationships xmlns="http://schemas.openxmlformats.org/package/2006/relationships"><Relationship Id="rId8" Type="http://schemas.openxmlformats.org/officeDocument/2006/relationships/slide" Target="slide1.xml"/><Relationship Id="rId13" Type="http://schemas.openxmlformats.org/officeDocument/2006/relationships/image" Target="../media/image19.emf"/><Relationship Id="rId3" Type="http://schemas.openxmlformats.org/officeDocument/2006/relationships/image" Target="../media/image21.emf"/><Relationship Id="rId7" Type="http://schemas.openxmlformats.org/officeDocument/2006/relationships/image" Target="../media/image8.emf"/><Relationship Id="rId12" Type="http://schemas.openxmlformats.org/officeDocument/2006/relationships/slide" Target="slide239.xml"/><Relationship Id="rId2" Type="http://schemas.openxmlformats.org/officeDocument/2006/relationships/image" Target="../media/image20.emf"/><Relationship Id="rId1" Type="http://schemas.openxmlformats.org/officeDocument/2006/relationships/slideLayout" Target="../slideLayouts/slideLayout1.xml"/><Relationship Id="rId6" Type="http://schemas.openxmlformats.org/officeDocument/2006/relationships/slide" Target="slide54.xml"/><Relationship Id="rId11" Type="http://schemas.openxmlformats.org/officeDocument/2006/relationships/image" Target="../media/image16.emf"/><Relationship Id="rId5" Type="http://schemas.openxmlformats.org/officeDocument/2006/relationships/image" Target="../media/image7.emf"/><Relationship Id="rId15" Type="http://schemas.openxmlformats.org/officeDocument/2006/relationships/image" Target="../media/image18.emf"/><Relationship Id="rId10" Type="http://schemas.openxmlformats.org/officeDocument/2006/relationships/slide" Target="slide5.xml"/><Relationship Id="rId4" Type="http://schemas.openxmlformats.org/officeDocument/2006/relationships/slide" Target="slide6.xml"/><Relationship Id="rId9" Type="http://schemas.openxmlformats.org/officeDocument/2006/relationships/image" Target="../media/image12.emf"/><Relationship Id="rId14" Type="http://schemas.openxmlformats.org/officeDocument/2006/relationships/slide" Target="slide69.xml"/></Relationships>
</file>

<file path=ppt/slides/_rels/slide20.xml.rels><?xml version="1.0" encoding="UTF-8" standalone="yes"?>
<Relationships xmlns="http://schemas.openxmlformats.org/package/2006/relationships"><Relationship Id="rId8" Type="http://schemas.openxmlformats.org/officeDocument/2006/relationships/hyperlink" Target="http://youtu.be/VGoRrZS23aQ" TargetMode="External"/><Relationship Id="rId13" Type="http://schemas.openxmlformats.org/officeDocument/2006/relationships/image" Target="../media/image72.emf"/><Relationship Id="rId18" Type="http://schemas.openxmlformats.org/officeDocument/2006/relationships/image" Target="../media/image140.png"/><Relationship Id="rId26" Type="http://schemas.openxmlformats.org/officeDocument/2006/relationships/image" Target="../media/image19.emf"/><Relationship Id="rId3" Type="http://schemas.openxmlformats.org/officeDocument/2006/relationships/image" Target="../media/image137.emf"/><Relationship Id="rId21" Type="http://schemas.openxmlformats.org/officeDocument/2006/relationships/image" Target="../media/image16.emf"/><Relationship Id="rId7" Type="http://schemas.openxmlformats.org/officeDocument/2006/relationships/image" Target="../media/image139.emf"/><Relationship Id="rId12" Type="http://schemas.openxmlformats.org/officeDocument/2006/relationships/slide" Target="slide6.xml"/><Relationship Id="rId17" Type="http://schemas.openxmlformats.org/officeDocument/2006/relationships/image" Target="../media/image84.emf"/><Relationship Id="rId25" Type="http://schemas.openxmlformats.org/officeDocument/2006/relationships/slide" Target="slide239.xml"/><Relationship Id="rId2" Type="http://schemas.openxmlformats.org/officeDocument/2006/relationships/hyperlink" Target="http://www.gcflearnfree.org/office2010/powerpoint2010/5.2" TargetMode="External"/><Relationship Id="rId16" Type="http://schemas.openxmlformats.org/officeDocument/2006/relationships/image" Target="../media/image82.emf"/><Relationship Id="rId20" Type="http://schemas.openxmlformats.org/officeDocument/2006/relationships/slide" Target="slide5.xml"/><Relationship Id="rId1" Type="http://schemas.openxmlformats.org/officeDocument/2006/relationships/slideLayout" Target="../slideLayouts/slideLayout3.xml"/><Relationship Id="rId6" Type="http://schemas.openxmlformats.org/officeDocument/2006/relationships/hyperlink" Target="http://www.gcflearnfree.org/office2010/powerpoint2010/5.5" TargetMode="External"/><Relationship Id="rId11" Type="http://schemas.openxmlformats.org/officeDocument/2006/relationships/image" Target="../media/image8.emf"/><Relationship Id="rId24" Type="http://schemas.openxmlformats.org/officeDocument/2006/relationships/image" Target="../media/image81.emf"/><Relationship Id="rId5" Type="http://schemas.openxmlformats.org/officeDocument/2006/relationships/image" Target="../media/image138.emf"/><Relationship Id="rId15" Type="http://schemas.openxmlformats.org/officeDocument/2006/relationships/image" Target="../media/image29.emf"/><Relationship Id="rId23" Type="http://schemas.openxmlformats.org/officeDocument/2006/relationships/image" Target="../media/image80.emf"/><Relationship Id="rId28" Type="http://schemas.openxmlformats.org/officeDocument/2006/relationships/image" Target="../media/image18.emf"/><Relationship Id="rId10" Type="http://schemas.openxmlformats.org/officeDocument/2006/relationships/slide" Target="slide54.xml"/><Relationship Id="rId19" Type="http://schemas.openxmlformats.org/officeDocument/2006/relationships/image" Target="../media/image85.emf"/><Relationship Id="rId4" Type="http://schemas.openxmlformats.org/officeDocument/2006/relationships/hyperlink" Target="http://www.gcflearnfree.org/office2010/powerpoint2010/5.4" TargetMode="External"/><Relationship Id="rId9" Type="http://schemas.openxmlformats.org/officeDocument/2006/relationships/image" Target="../media/image79.emf"/><Relationship Id="rId14" Type="http://schemas.openxmlformats.org/officeDocument/2006/relationships/slide" Target="slide1.xml"/><Relationship Id="rId22" Type="http://schemas.openxmlformats.org/officeDocument/2006/relationships/hyperlink" Target="http://www.gcflearnfree.org/office2010/powerpoint2010/5" TargetMode="External"/><Relationship Id="rId27" Type="http://schemas.openxmlformats.org/officeDocument/2006/relationships/slide" Target="slide69.xml"/></Relationships>
</file>

<file path=ppt/slides/_rels/slide200.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351.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201.xml.rels><?xml version="1.0" encoding="UTF-8" standalone="yes"?>
<Relationships xmlns="http://schemas.openxmlformats.org/package/2006/relationships"><Relationship Id="rId8" Type="http://schemas.openxmlformats.org/officeDocument/2006/relationships/slide" Target="slide128.xml"/><Relationship Id="rId13" Type="http://schemas.openxmlformats.org/officeDocument/2006/relationships/image" Target="../media/image29.emf"/><Relationship Id="rId3" Type="http://schemas.openxmlformats.org/officeDocument/2006/relationships/image" Target="../media/image353.png"/><Relationship Id="rId7" Type="http://schemas.openxmlformats.org/officeDocument/2006/relationships/image" Target="../media/image7.emf"/><Relationship Id="rId12" Type="http://schemas.openxmlformats.org/officeDocument/2006/relationships/slide" Target="slide123.xml"/><Relationship Id="rId17" Type="http://schemas.openxmlformats.org/officeDocument/2006/relationships/image" Target="../media/image19.emf"/><Relationship Id="rId2" Type="http://schemas.openxmlformats.org/officeDocument/2006/relationships/image" Target="../media/image352.png"/><Relationship Id="rId16" Type="http://schemas.openxmlformats.org/officeDocument/2006/relationships/slide" Target="slide237.xml"/><Relationship Id="rId1" Type="http://schemas.openxmlformats.org/officeDocument/2006/relationships/slideLayout" Target="../slideLayouts/slideLayout7.xml"/><Relationship Id="rId6" Type="http://schemas.openxmlformats.org/officeDocument/2006/relationships/slide" Target="slide74.xml"/><Relationship Id="rId11" Type="http://schemas.openxmlformats.org/officeDocument/2006/relationships/image" Target="../media/image223.emf"/><Relationship Id="rId5" Type="http://schemas.openxmlformats.org/officeDocument/2006/relationships/image" Target="../media/image355.png"/><Relationship Id="rId15" Type="http://schemas.openxmlformats.org/officeDocument/2006/relationships/image" Target="../media/image16.emf"/><Relationship Id="rId10" Type="http://schemas.openxmlformats.org/officeDocument/2006/relationships/slide" Target="slide69.xml"/><Relationship Id="rId4" Type="http://schemas.openxmlformats.org/officeDocument/2006/relationships/image" Target="../media/image354.png"/><Relationship Id="rId9" Type="http://schemas.openxmlformats.org/officeDocument/2006/relationships/image" Target="../media/image8.emf"/><Relationship Id="rId14" Type="http://schemas.openxmlformats.org/officeDocument/2006/relationships/slide" Target="slide73.xml"/></Relationships>
</file>

<file path=ppt/slides/_rels/slide202.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356.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203.xml.rels><?xml version="1.0" encoding="UTF-8" standalone="yes"?>
<Relationships xmlns="http://schemas.openxmlformats.org/package/2006/relationships"><Relationship Id="rId8" Type="http://schemas.openxmlformats.org/officeDocument/2006/relationships/slide" Target="slide69.xml"/><Relationship Id="rId13" Type="http://schemas.openxmlformats.org/officeDocument/2006/relationships/image" Target="../media/image16.emf"/><Relationship Id="rId3" Type="http://schemas.openxmlformats.org/officeDocument/2006/relationships/image" Target="../media/image358.png"/><Relationship Id="rId7" Type="http://schemas.openxmlformats.org/officeDocument/2006/relationships/image" Target="../media/image8.emf"/><Relationship Id="rId12" Type="http://schemas.openxmlformats.org/officeDocument/2006/relationships/slide" Target="slide73.xml"/><Relationship Id="rId2" Type="http://schemas.openxmlformats.org/officeDocument/2006/relationships/image" Target="../media/image357.png"/><Relationship Id="rId1" Type="http://schemas.openxmlformats.org/officeDocument/2006/relationships/slideLayout" Target="../slideLayouts/slideLayout7.xml"/><Relationship Id="rId6" Type="http://schemas.openxmlformats.org/officeDocument/2006/relationships/slide" Target="slide128.xml"/><Relationship Id="rId11" Type="http://schemas.openxmlformats.org/officeDocument/2006/relationships/image" Target="../media/image29.emf"/><Relationship Id="rId5" Type="http://schemas.openxmlformats.org/officeDocument/2006/relationships/image" Target="../media/image7.emf"/><Relationship Id="rId15" Type="http://schemas.openxmlformats.org/officeDocument/2006/relationships/image" Target="../media/image19.emf"/><Relationship Id="rId10" Type="http://schemas.openxmlformats.org/officeDocument/2006/relationships/slide" Target="slide123.xml"/><Relationship Id="rId4" Type="http://schemas.openxmlformats.org/officeDocument/2006/relationships/slide" Target="slide74.xml"/><Relationship Id="rId9" Type="http://schemas.openxmlformats.org/officeDocument/2006/relationships/image" Target="../media/image223.emf"/><Relationship Id="rId14" Type="http://schemas.openxmlformats.org/officeDocument/2006/relationships/slide" Target="slide237.xml"/></Relationships>
</file>

<file path=ppt/slides/_rels/slide204.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359.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205.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360.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206.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361.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207.xml.rels><?xml version="1.0" encoding="UTF-8" standalone="yes"?>
<Relationships xmlns="http://schemas.openxmlformats.org/package/2006/relationships"><Relationship Id="rId8" Type="http://schemas.openxmlformats.org/officeDocument/2006/relationships/slide" Target="slide69.xml"/><Relationship Id="rId13" Type="http://schemas.openxmlformats.org/officeDocument/2006/relationships/image" Target="../media/image16.emf"/><Relationship Id="rId3" Type="http://schemas.openxmlformats.org/officeDocument/2006/relationships/image" Target="../media/image363.png"/><Relationship Id="rId7" Type="http://schemas.openxmlformats.org/officeDocument/2006/relationships/image" Target="../media/image8.emf"/><Relationship Id="rId12" Type="http://schemas.openxmlformats.org/officeDocument/2006/relationships/slide" Target="slide73.xml"/><Relationship Id="rId2" Type="http://schemas.openxmlformats.org/officeDocument/2006/relationships/image" Target="../media/image362.png"/><Relationship Id="rId1" Type="http://schemas.openxmlformats.org/officeDocument/2006/relationships/slideLayout" Target="../slideLayouts/slideLayout7.xml"/><Relationship Id="rId6" Type="http://schemas.openxmlformats.org/officeDocument/2006/relationships/slide" Target="slide128.xml"/><Relationship Id="rId11" Type="http://schemas.openxmlformats.org/officeDocument/2006/relationships/image" Target="../media/image29.emf"/><Relationship Id="rId5" Type="http://schemas.openxmlformats.org/officeDocument/2006/relationships/image" Target="../media/image7.emf"/><Relationship Id="rId15" Type="http://schemas.openxmlformats.org/officeDocument/2006/relationships/image" Target="../media/image19.emf"/><Relationship Id="rId10" Type="http://schemas.openxmlformats.org/officeDocument/2006/relationships/slide" Target="slide123.xml"/><Relationship Id="rId4" Type="http://schemas.openxmlformats.org/officeDocument/2006/relationships/slide" Target="slide74.xml"/><Relationship Id="rId9" Type="http://schemas.openxmlformats.org/officeDocument/2006/relationships/image" Target="../media/image223.emf"/><Relationship Id="rId14" Type="http://schemas.openxmlformats.org/officeDocument/2006/relationships/slide" Target="slide237.xml"/></Relationships>
</file>

<file path=ppt/slides/_rels/slide208.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364.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209.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365.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21.xml.rels><?xml version="1.0" encoding="UTF-8" standalone="yes"?>
<Relationships xmlns="http://schemas.openxmlformats.org/package/2006/relationships"><Relationship Id="rId8" Type="http://schemas.openxmlformats.org/officeDocument/2006/relationships/image" Target="../media/image143.png"/><Relationship Id="rId13" Type="http://schemas.openxmlformats.org/officeDocument/2006/relationships/slide" Target="slide1.xml"/><Relationship Id="rId18" Type="http://schemas.openxmlformats.org/officeDocument/2006/relationships/slide" Target="slide5.xml"/><Relationship Id="rId26" Type="http://schemas.openxmlformats.org/officeDocument/2006/relationships/image" Target="../media/image18.emf"/><Relationship Id="rId3" Type="http://schemas.openxmlformats.org/officeDocument/2006/relationships/image" Target="../media/image141.emf"/><Relationship Id="rId21" Type="http://schemas.openxmlformats.org/officeDocument/2006/relationships/image" Target="../media/image80.emf"/><Relationship Id="rId7" Type="http://schemas.openxmlformats.org/officeDocument/2006/relationships/image" Target="../media/image79.emf"/><Relationship Id="rId12" Type="http://schemas.openxmlformats.org/officeDocument/2006/relationships/image" Target="../media/image72.emf"/><Relationship Id="rId17" Type="http://schemas.openxmlformats.org/officeDocument/2006/relationships/image" Target="../media/image85.emf"/><Relationship Id="rId25" Type="http://schemas.openxmlformats.org/officeDocument/2006/relationships/slide" Target="slide69.xml"/><Relationship Id="rId2" Type="http://schemas.openxmlformats.org/officeDocument/2006/relationships/hyperlink" Target="http://www.gcflearnfree.org/office2010/powerpoint2010/10.2" TargetMode="External"/><Relationship Id="rId16" Type="http://schemas.openxmlformats.org/officeDocument/2006/relationships/image" Target="../media/image84.emf"/><Relationship Id="rId20" Type="http://schemas.openxmlformats.org/officeDocument/2006/relationships/hyperlink" Target="http://www.gcflearnfree.org/office2010/powerpoint2010/10" TargetMode="External"/><Relationship Id="rId1" Type="http://schemas.openxmlformats.org/officeDocument/2006/relationships/slideLayout" Target="../slideLayouts/slideLayout3.xml"/><Relationship Id="rId6" Type="http://schemas.openxmlformats.org/officeDocument/2006/relationships/hyperlink" Target="http://youtu.be/sIyhY-bqTc4" TargetMode="External"/><Relationship Id="rId11" Type="http://schemas.openxmlformats.org/officeDocument/2006/relationships/slide" Target="slide6.xml"/><Relationship Id="rId24" Type="http://schemas.openxmlformats.org/officeDocument/2006/relationships/image" Target="../media/image19.emf"/><Relationship Id="rId5" Type="http://schemas.openxmlformats.org/officeDocument/2006/relationships/image" Target="../media/image142.emf"/><Relationship Id="rId15" Type="http://schemas.openxmlformats.org/officeDocument/2006/relationships/image" Target="../media/image82.emf"/><Relationship Id="rId23" Type="http://schemas.openxmlformats.org/officeDocument/2006/relationships/slide" Target="slide239.xml"/><Relationship Id="rId10" Type="http://schemas.openxmlformats.org/officeDocument/2006/relationships/image" Target="../media/image8.emf"/><Relationship Id="rId19" Type="http://schemas.openxmlformats.org/officeDocument/2006/relationships/image" Target="../media/image16.emf"/><Relationship Id="rId4" Type="http://schemas.openxmlformats.org/officeDocument/2006/relationships/hyperlink" Target="http://www.gcflearnfree.org/office2010/powerpoint2010/10.3" TargetMode="External"/><Relationship Id="rId9" Type="http://schemas.openxmlformats.org/officeDocument/2006/relationships/slide" Target="slide54.xml"/><Relationship Id="rId14" Type="http://schemas.openxmlformats.org/officeDocument/2006/relationships/image" Target="../media/image29.emf"/><Relationship Id="rId22" Type="http://schemas.openxmlformats.org/officeDocument/2006/relationships/image" Target="../media/image81.emf"/></Relationships>
</file>

<file path=ppt/slides/_rels/slide210.xml.rels><?xml version="1.0" encoding="UTF-8" standalone="yes"?>
<Relationships xmlns="http://schemas.openxmlformats.org/package/2006/relationships"><Relationship Id="rId8" Type="http://schemas.openxmlformats.org/officeDocument/2006/relationships/slide" Target="slide69.xml"/><Relationship Id="rId13" Type="http://schemas.openxmlformats.org/officeDocument/2006/relationships/image" Target="../media/image16.emf"/><Relationship Id="rId3" Type="http://schemas.openxmlformats.org/officeDocument/2006/relationships/image" Target="../media/image367.png"/><Relationship Id="rId7" Type="http://schemas.openxmlformats.org/officeDocument/2006/relationships/image" Target="../media/image8.emf"/><Relationship Id="rId12" Type="http://schemas.openxmlformats.org/officeDocument/2006/relationships/slide" Target="slide73.xml"/><Relationship Id="rId2" Type="http://schemas.openxmlformats.org/officeDocument/2006/relationships/image" Target="../media/image366.png"/><Relationship Id="rId1" Type="http://schemas.openxmlformats.org/officeDocument/2006/relationships/slideLayout" Target="../slideLayouts/slideLayout7.xml"/><Relationship Id="rId6" Type="http://schemas.openxmlformats.org/officeDocument/2006/relationships/slide" Target="slide128.xml"/><Relationship Id="rId11" Type="http://schemas.openxmlformats.org/officeDocument/2006/relationships/image" Target="../media/image29.emf"/><Relationship Id="rId5" Type="http://schemas.openxmlformats.org/officeDocument/2006/relationships/image" Target="../media/image7.emf"/><Relationship Id="rId15" Type="http://schemas.openxmlformats.org/officeDocument/2006/relationships/image" Target="../media/image19.emf"/><Relationship Id="rId10" Type="http://schemas.openxmlformats.org/officeDocument/2006/relationships/slide" Target="slide123.xml"/><Relationship Id="rId4" Type="http://schemas.openxmlformats.org/officeDocument/2006/relationships/slide" Target="slide74.xml"/><Relationship Id="rId9" Type="http://schemas.openxmlformats.org/officeDocument/2006/relationships/image" Target="../media/image223.emf"/><Relationship Id="rId14" Type="http://schemas.openxmlformats.org/officeDocument/2006/relationships/slide" Target="slide237.xml"/></Relationships>
</file>

<file path=ppt/slides/_rels/slide211.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368.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212.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369.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213.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370.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214.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371.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215.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372.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216.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373.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217.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374.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218.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375.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8" Type="http://schemas.openxmlformats.org/officeDocument/2006/relationships/hyperlink" Target="http://www.gcflearnfree.org/office2010/powerpoint2010/12.5" TargetMode="External"/><Relationship Id="rId13" Type="http://schemas.openxmlformats.org/officeDocument/2006/relationships/image" Target="../media/image8.emf"/><Relationship Id="rId18" Type="http://schemas.openxmlformats.org/officeDocument/2006/relationships/image" Target="../media/image82.emf"/><Relationship Id="rId26" Type="http://schemas.openxmlformats.org/officeDocument/2006/relationships/image" Target="../media/image80.emf"/><Relationship Id="rId3" Type="http://schemas.openxmlformats.org/officeDocument/2006/relationships/image" Target="../media/image144.emf"/><Relationship Id="rId21" Type="http://schemas.openxmlformats.org/officeDocument/2006/relationships/image" Target="../media/image148.jpeg"/><Relationship Id="rId7" Type="http://schemas.openxmlformats.org/officeDocument/2006/relationships/image" Target="../media/image146.emf"/><Relationship Id="rId12" Type="http://schemas.openxmlformats.org/officeDocument/2006/relationships/slide" Target="slide54.xml"/><Relationship Id="rId17" Type="http://schemas.openxmlformats.org/officeDocument/2006/relationships/image" Target="../media/image29.emf"/><Relationship Id="rId25" Type="http://schemas.openxmlformats.org/officeDocument/2006/relationships/hyperlink" Target="http://www.gcflearnfree.org/office2010/powerpoint2010/12" TargetMode="External"/><Relationship Id="rId2" Type="http://schemas.openxmlformats.org/officeDocument/2006/relationships/hyperlink" Target="http://www.gcflearnfree.org/office2010/powerpoint2010/12.2" TargetMode="External"/><Relationship Id="rId16" Type="http://schemas.openxmlformats.org/officeDocument/2006/relationships/slide" Target="slide1.xml"/><Relationship Id="rId20" Type="http://schemas.openxmlformats.org/officeDocument/2006/relationships/image" Target="../media/image85.emf"/><Relationship Id="rId29" Type="http://schemas.openxmlformats.org/officeDocument/2006/relationships/slide" Target="slide239.xml"/><Relationship Id="rId1" Type="http://schemas.openxmlformats.org/officeDocument/2006/relationships/slideLayout" Target="../slideLayouts/slideLayout3.xml"/><Relationship Id="rId6" Type="http://schemas.openxmlformats.org/officeDocument/2006/relationships/hyperlink" Target="http://www.gcflearnfree.org/office2010/powerpoint2010/12.4" TargetMode="External"/><Relationship Id="rId11" Type="http://schemas.openxmlformats.org/officeDocument/2006/relationships/image" Target="../media/image79.emf"/><Relationship Id="rId24" Type="http://schemas.openxmlformats.org/officeDocument/2006/relationships/image" Target="../media/image16.emf"/><Relationship Id="rId32" Type="http://schemas.openxmlformats.org/officeDocument/2006/relationships/image" Target="../media/image18.emf"/><Relationship Id="rId5" Type="http://schemas.openxmlformats.org/officeDocument/2006/relationships/image" Target="../media/image145.emf"/><Relationship Id="rId15" Type="http://schemas.openxmlformats.org/officeDocument/2006/relationships/image" Target="../media/image72.emf"/><Relationship Id="rId23" Type="http://schemas.openxmlformats.org/officeDocument/2006/relationships/slide" Target="slide5.xml"/><Relationship Id="rId28" Type="http://schemas.openxmlformats.org/officeDocument/2006/relationships/hyperlink" Target="http://youtu.be/zNmaTGq6JnM" TargetMode="External"/><Relationship Id="rId10" Type="http://schemas.openxmlformats.org/officeDocument/2006/relationships/hyperlink" Target="http://youtu.be/6aXmgs8E5ts" TargetMode="External"/><Relationship Id="rId19" Type="http://schemas.openxmlformats.org/officeDocument/2006/relationships/image" Target="../media/image84.emf"/><Relationship Id="rId31" Type="http://schemas.openxmlformats.org/officeDocument/2006/relationships/slide" Target="slide69.xml"/><Relationship Id="rId4" Type="http://schemas.openxmlformats.org/officeDocument/2006/relationships/hyperlink" Target="http://www.gcflearnfree.org/office2010/powerpoint2010/12.3" TargetMode="External"/><Relationship Id="rId9" Type="http://schemas.openxmlformats.org/officeDocument/2006/relationships/image" Target="../media/image147.emf"/><Relationship Id="rId14" Type="http://schemas.openxmlformats.org/officeDocument/2006/relationships/slide" Target="slide6.xml"/><Relationship Id="rId22" Type="http://schemas.openxmlformats.org/officeDocument/2006/relationships/image" Target="../media/image149.png"/><Relationship Id="rId27" Type="http://schemas.openxmlformats.org/officeDocument/2006/relationships/image" Target="../media/image81.emf"/><Relationship Id="rId30" Type="http://schemas.openxmlformats.org/officeDocument/2006/relationships/image" Target="../media/image19.emf"/></Relationships>
</file>

<file path=ppt/slides/_rels/slide220.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376.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221.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275.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222.xml.rels><?xml version="1.0" encoding="UTF-8" standalone="yes"?>
<Relationships xmlns="http://schemas.openxmlformats.org/package/2006/relationships"><Relationship Id="rId8" Type="http://schemas.openxmlformats.org/officeDocument/2006/relationships/slide" Target="slide69.xml"/><Relationship Id="rId13" Type="http://schemas.openxmlformats.org/officeDocument/2006/relationships/image" Target="../media/image16.emf"/><Relationship Id="rId3" Type="http://schemas.openxmlformats.org/officeDocument/2006/relationships/image" Target="../media/image378.png"/><Relationship Id="rId7" Type="http://schemas.openxmlformats.org/officeDocument/2006/relationships/image" Target="../media/image8.emf"/><Relationship Id="rId12" Type="http://schemas.openxmlformats.org/officeDocument/2006/relationships/slide" Target="slide73.xml"/><Relationship Id="rId2" Type="http://schemas.openxmlformats.org/officeDocument/2006/relationships/image" Target="../media/image377.png"/><Relationship Id="rId1" Type="http://schemas.openxmlformats.org/officeDocument/2006/relationships/slideLayout" Target="../slideLayouts/slideLayout7.xml"/><Relationship Id="rId6" Type="http://schemas.openxmlformats.org/officeDocument/2006/relationships/slide" Target="slide128.xml"/><Relationship Id="rId11" Type="http://schemas.openxmlformats.org/officeDocument/2006/relationships/image" Target="../media/image29.emf"/><Relationship Id="rId5" Type="http://schemas.openxmlformats.org/officeDocument/2006/relationships/image" Target="../media/image7.emf"/><Relationship Id="rId15" Type="http://schemas.openxmlformats.org/officeDocument/2006/relationships/image" Target="../media/image19.emf"/><Relationship Id="rId10" Type="http://schemas.openxmlformats.org/officeDocument/2006/relationships/slide" Target="slide123.xml"/><Relationship Id="rId4" Type="http://schemas.openxmlformats.org/officeDocument/2006/relationships/slide" Target="slide74.xml"/><Relationship Id="rId9" Type="http://schemas.openxmlformats.org/officeDocument/2006/relationships/image" Target="../media/image223.emf"/><Relationship Id="rId14" Type="http://schemas.openxmlformats.org/officeDocument/2006/relationships/slide" Target="slide237.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4.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376.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225.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275.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226.xml.rels><?xml version="1.0" encoding="UTF-8" standalone="yes"?>
<Relationships xmlns="http://schemas.openxmlformats.org/package/2006/relationships"><Relationship Id="rId8" Type="http://schemas.openxmlformats.org/officeDocument/2006/relationships/image" Target="../media/image7.emf"/><Relationship Id="rId13" Type="http://schemas.openxmlformats.org/officeDocument/2006/relationships/slide" Target="slide123.xml"/><Relationship Id="rId18" Type="http://schemas.openxmlformats.org/officeDocument/2006/relationships/image" Target="../media/image19.emf"/><Relationship Id="rId3" Type="http://schemas.openxmlformats.org/officeDocument/2006/relationships/image" Target="../media/image346.png"/><Relationship Id="rId7" Type="http://schemas.openxmlformats.org/officeDocument/2006/relationships/slide" Target="slide74.xml"/><Relationship Id="rId12" Type="http://schemas.openxmlformats.org/officeDocument/2006/relationships/image" Target="../media/image223.emf"/><Relationship Id="rId17" Type="http://schemas.openxmlformats.org/officeDocument/2006/relationships/slide" Target="slide237.xml"/><Relationship Id="rId2" Type="http://schemas.openxmlformats.org/officeDocument/2006/relationships/image" Target="../media/image345.png"/><Relationship Id="rId16" Type="http://schemas.openxmlformats.org/officeDocument/2006/relationships/image" Target="../media/image16.emf"/><Relationship Id="rId1" Type="http://schemas.openxmlformats.org/officeDocument/2006/relationships/slideLayout" Target="../slideLayouts/slideLayout7.xml"/><Relationship Id="rId6" Type="http://schemas.openxmlformats.org/officeDocument/2006/relationships/image" Target="../media/image349.png"/><Relationship Id="rId11" Type="http://schemas.openxmlformats.org/officeDocument/2006/relationships/slide" Target="slide69.xml"/><Relationship Id="rId5" Type="http://schemas.openxmlformats.org/officeDocument/2006/relationships/image" Target="../media/image348.png"/><Relationship Id="rId15" Type="http://schemas.openxmlformats.org/officeDocument/2006/relationships/slide" Target="slide73.xml"/><Relationship Id="rId10" Type="http://schemas.openxmlformats.org/officeDocument/2006/relationships/image" Target="../media/image8.emf"/><Relationship Id="rId4" Type="http://schemas.openxmlformats.org/officeDocument/2006/relationships/image" Target="../media/image347.png"/><Relationship Id="rId9" Type="http://schemas.openxmlformats.org/officeDocument/2006/relationships/slide" Target="slide128.xml"/><Relationship Id="rId14" Type="http://schemas.openxmlformats.org/officeDocument/2006/relationships/image" Target="../media/image29.emf"/></Relationships>
</file>

<file path=ppt/slides/_rels/slide227.xml.rels><?xml version="1.0" encoding="UTF-8" standalone="yes"?>
<Relationships xmlns="http://schemas.openxmlformats.org/package/2006/relationships"><Relationship Id="rId8" Type="http://schemas.openxmlformats.org/officeDocument/2006/relationships/slide" Target="slide69.xml"/><Relationship Id="rId13" Type="http://schemas.openxmlformats.org/officeDocument/2006/relationships/image" Target="../media/image16.emf"/><Relationship Id="rId3" Type="http://schemas.openxmlformats.org/officeDocument/2006/relationships/image" Target="../media/image358.png"/><Relationship Id="rId7" Type="http://schemas.openxmlformats.org/officeDocument/2006/relationships/image" Target="../media/image8.emf"/><Relationship Id="rId12" Type="http://schemas.openxmlformats.org/officeDocument/2006/relationships/slide" Target="slide73.xml"/><Relationship Id="rId2" Type="http://schemas.openxmlformats.org/officeDocument/2006/relationships/image" Target="../media/image357.png"/><Relationship Id="rId1" Type="http://schemas.openxmlformats.org/officeDocument/2006/relationships/slideLayout" Target="../slideLayouts/slideLayout7.xml"/><Relationship Id="rId6" Type="http://schemas.openxmlformats.org/officeDocument/2006/relationships/slide" Target="slide128.xml"/><Relationship Id="rId11" Type="http://schemas.openxmlformats.org/officeDocument/2006/relationships/image" Target="../media/image29.emf"/><Relationship Id="rId5" Type="http://schemas.openxmlformats.org/officeDocument/2006/relationships/image" Target="../media/image7.emf"/><Relationship Id="rId15" Type="http://schemas.openxmlformats.org/officeDocument/2006/relationships/image" Target="../media/image19.emf"/><Relationship Id="rId10" Type="http://schemas.openxmlformats.org/officeDocument/2006/relationships/slide" Target="slide123.xml"/><Relationship Id="rId4" Type="http://schemas.openxmlformats.org/officeDocument/2006/relationships/slide" Target="slide74.xml"/><Relationship Id="rId9" Type="http://schemas.openxmlformats.org/officeDocument/2006/relationships/image" Target="../media/image223.emf"/><Relationship Id="rId14" Type="http://schemas.openxmlformats.org/officeDocument/2006/relationships/slide" Target="slide237.xml"/></Relationships>
</file>

<file path=ppt/slides/_rels/slide228.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379.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229.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380.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23.xml.rels><?xml version="1.0" encoding="UTF-8" standalone="yes"?>
<Relationships xmlns="http://schemas.openxmlformats.org/package/2006/relationships"><Relationship Id="rId8" Type="http://schemas.openxmlformats.org/officeDocument/2006/relationships/hyperlink" Target="http://www.gcflearnfree.org/office2010/powerpoint2010/13.6" TargetMode="External"/><Relationship Id="rId13" Type="http://schemas.openxmlformats.org/officeDocument/2006/relationships/image" Target="../media/image8.emf"/><Relationship Id="rId18" Type="http://schemas.openxmlformats.org/officeDocument/2006/relationships/image" Target="../media/image82.emf"/><Relationship Id="rId26" Type="http://schemas.openxmlformats.org/officeDocument/2006/relationships/image" Target="../media/image81.emf"/><Relationship Id="rId3" Type="http://schemas.openxmlformats.org/officeDocument/2006/relationships/image" Target="../media/image150.emf"/><Relationship Id="rId21" Type="http://schemas.openxmlformats.org/officeDocument/2006/relationships/image" Target="../media/image154.png"/><Relationship Id="rId7" Type="http://schemas.openxmlformats.org/officeDocument/2006/relationships/image" Target="../media/image152.emf"/><Relationship Id="rId12" Type="http://schemas.openxmlformats.org/officeDocument/2006/relationships/slide" Target="slide54.xml"/><Relationship Id="rId17" Type="http://schemas.openxmlformats.org/officeDocument/2006/relationships/image" Target="../media/image29.emf"/><Relationship Id="rId25" Type="http://schemas.openxmlformats.org/officeDocument/2006/relationships/image" Target="../media/image80.emf"/><Relationship Id="rId2" Type="http://schemas.openxmlformats.org/officeDocument/2006/relationships/hyperlink" Target="http://www.gcflearnfree.org/office2010/powerpoint2010/13.2" TargetMode="External"/><Relationship Id="rId16" Type="http://schemas.openxmlformats.org/officeDocument/2006/relationships/slide" Target="slide1.xml"/><Relationship Id="rId20" Type="http://schemas.openxmlformats.org/officeDocument/2006/relationships/image" Target="../media/image85.emf"/><Relationship Id="rId29" Type="http://schemas.openxmlformats.org/officeDocument/2006/relationships/slide" Target="slide69.xml"/><Relationship Id="rId1" Type="http://schemas.openxmlformats.org/officeDocument/2006/relationships/slideLayout" Target="../slideLayouts/slideLayout3.xml"/><Relationship Id="rId6" Type="http://schemas.openxmlformats.org/officeDocument/2006/relationships/hyperlink" Target="http://www.gcflearnfree.org/office2010/powerpoint2010/13.4" TargetMode="External"/><Relationship Id="rId11" Type="http://schemas.openxmlformats.org/officeDocument/2006/relationships/image" Target="../media/image79.emf"/><Relationship Id="rId24" Type="http://schemas.openxmlformats.org/officeDocument/2006/relationships/hyperlink" Target="http://www.gcflearnfree.org/office2010/powerpoint2010/13" TargetMode="External"/><Relationship Id="rId5" Type="http://schemas.openxmlformats.org/officeDocument/2006/relationships/image" Target="../media/image151.emf"/><Relationship Id="rId15" Type="http://schemas.openxmlformats.org/officeDocument/2006/relationships/image" Target="../media/image72.emf"/><Relationship Id="rId23" Type="http://schemas.openxmlformats.org/officeDocument/2006/relationships/image" Target="../media/image16.emf"/><Relationship Id="rId28" Type="http://schemas.openxmlformats.org/officeDocument/2006/relationships/image" Target="../media/image19.emf"/><Relationship Id="rId10" Type="http://schemas.openxmlformats.org/officeDocument/2006/relationships/hyperlink" Target="http://youtu.be/Quk_wwElhm4" TargetMode="External"/><Relationship Id="rId19" Type="http://schemas.openxmlformats.org/officeDocument/2006/relationships/image" Target="../media/image84.emf"/><Relationship Id="rId4" Type="http://schemas.openxmlformats.org/officeDocument/2006/relationships/hyperlink" Target="http://www.gcflearnfree.org/office2010/powerpoint2010/13.3" TargetMode="External"/><Relationship Id="rId9" Type="http://schemas.openxmlformats.org/officeDocument/2006/relationships/image" Target="../media/image153.emf"/><Relationship Id="rId14" Type="http://schemas.openxmlformats.org/officeDocument/2006/relationships/slide" Target="slide6.xml"/><Relationship Id="rId22" Type="http://schemas.openxmlformats.org/officeDocument/2006/relationships/slide" Target="slide5.xml"/><Relationship Id="rId27" Type="http://schemas.openxmlformats.org/officeDocument/2006/relationships/slide" Target="slide239.xml"/><Relationship Id="rId30" Type="http://schemas.openxmlformats.org/officeDocument/2006/relationships/image" Target="../media/image18.emf"/></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1.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275.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232.xml.rels><?xml version="1.0" encoding="UTF-8" standalone="yes"?>
<Relationships xmlns="http://schemas.openxmlformats.org/package/2006/relationships"><Relationship Id="rId8" Type="http://schemas.openxmlformats.org/officeDocument/2006/relationships/slide" Target="slide69.xml"/><Relationship Id="rId13" Type="http://schemas.openxmlformats.org/officeDocument/2006/relationships/image" Target="../media/image16.emf"/><Relationship Id="rId3" Type="http://schemas.openxmlformats.org/officeDocument/2006/relationships/image" Target="../media/image382.png"/><Relationship Id="rId7" Type="http://schemas.openxmlformats.org/officeDocument/2006/relationships/image" Target="../media/image8.emf"/><Relationship Id="rId12" Type="http://schemas.openxmlformats.org/officeDocument/2006/relationships/slide" Target="slide73.xml"/><Relationship Id="rId2" Type="http://schemas.openxmlformats.org/officeDocument/2006/relationships/image" Target="../media/image381.png"/><Relationship Id="rId1" Type="http://schemas.openxmlformats.org/officeDocument/2006/relationships/slideLayout" Target="../slideLayouts/slideLayout7.xml"/><Relationship Id="rId6" Type="http://schemas.openxmlformats.org/officeDocument/2006/relationships/slide" Target="slide128.xml"/><Relationship Id="rId11" Type="http://schemas.openxmlformats.org/officeDocument/2006/relationships/image" Target="../media/image29.emf"/><Relationship Id="rId5" Type="http://schemas.openxmlformats.org/officeDocument/2006/relationships/image" Target="../media/image7.emf"/><Relationship Id="rId15" Type="http://schemas.openxmlformats.org/officeDocument/2006/relationships/image" Target="../media/image19.emf"/><Relationship Id="rId10" Type="http://schemas.openxmlformats.org/officeDocument/2006/relationships/slide" Target="slide123.xml"/><Relationship Id="rId4" Type="http://schemas.openxmlformats.org/officeDocument/2006/relationships/slide" Target="slide74.xml"/><Relationship Id="rId9" Type="http://schemas.openxmlformats.org/officeDocument/2006/relationships/image" Target="../media/image223.emf"/><Relationship Id="rId14" Type="http://schemas.openxmlformats.org/officeDocument/2006/relationships/slide" Target="slide237.xml"/></Relationships>
</file>

<file path=ppt/slides/_rels/slide233.xml.rels><?xml version="1.0" encoding="UTF-8" standalone="yes"?>
<Relationships xmlns="http://schemas.openxmlformats.org/package/2006/relationships"><Relationship Id="rId8" Type="http://schemas.openxmlformats.org/officeDocument/2006/relationships/slide" Target="slide69.xml"/><Relationship Id="rId13" Type="http://schemas.openxmlformats.org/officeDocument/2006/relationships/image" Target="../media/image16.emf"/><Relationship Id="rId3" Type="http://schemas.openxmlformats.org/officeDocument/2006/relationships/image" Target="../media/image382.png"/><Relationship Id="rId7" Type="http://schemas.openxmlformats.org/officeDocument/2006/relationships/image" Target="../media/image8.emf"/><Relationship Id="rId12" Type="http://schemas.openxmlformats.org/officeDocument/2006/relationships/slide" Target="slide73.xml"/><Relationship Id="rId2" Type="http://schemas.openxmlformats.org/officeDocument/2006/relationships/image" Target="../media/image383.png"/><Relationship Id="rId1" Type="http://schemas.openxmlformats.org/officeDocument/2006/relationships/slideLayout" Target="../slideLayouts/slideLayout7.xml"/><Relationship Id="rId6" Type="http://schemas.openxmlformats.org/officeDocument/2006/relationships/slide" Target="slide128.xml"/><Relationship Id="rId11" Type="http://schemas.openxmlformats.org/officeDocument/2006/relationships/image" Target="../media/image29.emf"/><Relationship Id="rId5" Type="http://schemas.openxmlformats.org/officeDocument/2006/relationships/image" Target="../media/image7.emf"/><Relationship Id="rId15" Type="http://schemas.openxmlformats.org/officeDocument/2006/relationships/image" Target="../media/image19.emf"/><Relationship Id="rId10" Type="http://schemas.openxmlformats.org/officeDocument/2006/relationships/slide" Target="slide123.xml"/><Relationship Id="rId4" Type="http://schemas.openxmlformats.org/officeDocument/2006/relationships/slide" Target="slide74.xml"/><Relationship Id="rId9" Type="http://schemas.openxmlformats.org/officeDocument/2006/relationships/image" Target="../media/image223.emf"/><Relationship Id="rId14" Type="http://schemas.openxmlformats.org/officeDocument/2006/relationships/slide" Target="slide237.xml"/></Relationships>
</file>

<file path=ppt/slides/_rels/slide234.xml.rels><?xml version="1.0" encoding="UTF-8" standalone="yes"?>
<Relationships xmlns="http://schemas.openxmlformats.org/package/2006/relationships"><Relationship Id="rId8" Type="http://schemas.openxmlformats.org/officeDocument/2006/relationships/slide" Target="slide123.xml"/><Relationship Id="rId13" Type="http://schemas.openxmlformats.org/officeDocument/2006/relationships/image" Target="../media/image19.emf"/><Relationship Id="rId3" Type="http://schemas.openxmlformats.org/officeDocument/2006/relationships/image" Target="../media/image7.emf"/><Relationship Id="rId7" Type="http://schemas.openxmlformats.org/officeDocument/2006/relationships/image" Target="../media/image223.emf"/><Relationship Id="rId12" Type="http://schemas.openxmlformats.org/officeDocument/2006/relationships/slide" Target="slide237.xml"/><Relationship Id="rId2" Type="http://schemas.openxmlformats.org/officeDocument/2006/relationships/slide" Target="slide74.xml"/><Relationship Id="rId1" Type="http://schemas.openxmlformats.org/officeDocument/2006/relationships/slideLayout" Target="../slideLayouts/slideLayout7.xml"/><Relationship Id="rId6" Type="http://schemas.openxmlformats.org/officeDocument/2006/relationships/slide" Target="slide69.xml"/><Relationship Id="rId11" Type="http://schemas.openxmlformats.org/officeDocument/2006/relationships/image" Target="../media/image16.emf"/><Relationship Id="rId5" Type="http://schemas.openxmlformats.org/officeDocument/2006/relationships/image" Target="../media/image8.emf"/><Relationship Id="rId10" Type="http://schemas.openxmlformats.org/officeDocument/2006/relationships/slide" Target="slide73.xml"/><Relationship Id="rId4" Type="http://schemas.openxmlformats.org/officeDocument/2006/relationships/slide" Target="slide128.xml"/><Relationship Id="rId9" Type="http://schemas.openxmlformats.org/officeDocument/2006/relationships/image" Target="../media/image29.emf"/></Relationships>
</file>

<file path=ppt/slides/_rels/slide235.xml.rels><?xml version="1.0" encoding="UTF-8" standalone="yes"?>
<Relationships xmlns="http://schemas.openxmlformats.org/package/2006/relationships"><Relationship Id="rId8" Type="http://schemas.openxmlformats.org/officeDocument/2006/relationships/image" Target="../media/image269.png"/><Relationship Id="rId13" Type="http://schemas.openxmlformats.org/officeDocument/2006/relationships/slide" Target="slide128.xml"/><Relationship Id="rId18" Type="http://schemas.openxmlformats.org/officeDocument/2006/relationships/image" Target="../media/image29.emf"/><Relationship Id="rId3" Type="http://schemas.openxmlformats.org/officeDocument/2006/relationships/image" Target="../media/image264.png"/><Relationship Id="rId21" Type="http://schemas.openxmlformats.org/officeDocument/2006/relationships/slide" Target="slide237.xml"/><Relationship Id="rId7" Type="http://schemas.openxmlformats.org/officeDocument/2006/relationships/image" Target="../media/image268.png"/><Relationship Id="rId12" Type="http://schemas.openxmlformats.org/officeDocument/2006/relationships/image" Target="../media/image7.emf"/><Relationship Id="rId17" Type="http://schemas.openxmlformats.org/officeDocument/2006/relationships/slide" Target="slide123.xml"/><Relationship Id="rId2" Type="http://schemas.openxmlformats.org/officeDocument/2006/relationships/image" Target="../media/image263.png"/><Relationship Id="rId16" Type="http://schemas.openxmlformats.org/officeDocument/2006/relationships/image" Target="../media/image223.emf"/><Relationship Id="rId20" Type="http://schemas.openxmlformats.org/officeDocument/2006/relationships/image" Target="../media/image16.emf"/><Relationship Id="rId1" Type="http://schemas.openxmlformats.org/officeDocument/2006/relationships/slideLayout" Target="../slideLayouts/slideLayout7.xml"/><Relationship Id="rId6" Type="http://schemas.openxmlformats.org/officeDocument/2006/relationships/image" Target="../media/image267.png"/><Relationship Id="rId11" Type="http://schemas.openxmlformats.org/officeDocument/2006/relationships/slide" Target="slide74.xml"/><Relationship Id="rId5" Type="http://schemas.openxmlformats.org/officeDocument/2006/relationships/image" Target="../media/image266.png"/><Relationship Id="rId15" Type="http://schemas.openxmlformats.org/officeDocument/2006/relationships/slide" Target="slide69.xml"/><Relationship Id="rId10" Type="http://schemas.openxmlformats.org/officeDocument/2006/relationships/image" Target="../media/image271.png"/><Relationship Id="rId19" Type="http://schemas.openxmlformats.org/officeDocument/2006/relationships/slide" Target="slide73.xml"/><Relationship Id="rId4" Type="http://schemas.openxmlformats.org/officeDocument/2006/relationships/image" Target="../media/image265.png"/><Relationship Id="rId9" Type="http://schemas.openxmlformats.org/officeDocument/2006/relationships/image" Target="../media/image270.png"/><Relationship Id="rId14" Type="http://schemas.openxmlformats.org/officeDocument/2006/relationships/image" Target="../media/image8.emf"/><Relationship Id="rId22" Type="http://schemas.openxmlformats.org/officeDocument/2006/relationships/image" Target="../media/image19.emf"/></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7.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376.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238.xml.rels><?xml version="1.0" encoding="UTF-8" standalone="yes"?>
<Relationships xmlns="http://schemas.openxmlformats.org/package/2006/relationships"><Relationship Id="rId8" Type="http://schemas.openxmlformats.org/officeDocument/2006/relationships/slide" Target="slide69.xml"/><Relationship Id="rId13" Type="http://schemas.openxmlformats.org/officeDocument/2006/relationships/image" Target="../media/image16.emf"/><Relationship Id="rId3" Type="http://schemas.openxmlformats.org/officeDocument/2006/relationships/image" Target="../media/image376.png"/><Relationship Id="rId7" Type="http://schemas.openxmlformats.org/officeDocument/2006/relationships/image" Target="../media/image8.emf"/><Relationship Id="rId12" Type="http://schemas.openxmlformats.org/officeDocument/2006/relationships/slide" Target="slide73.xml"/><Relationship Id="rId2" Type="http://schemas.openxmlformats.org/officeDocument/2006/relationships/image" Target="../media/image384.jpeg"/><Relationship Id="rId1" Type="http://schemas.openxmlformats.org/officeDocument/2006/relationships/slideLayout" Target="../slideLayouts/slideLayout7.xml"/><Relationship Id="rId6" Type="http://schemas.openxmlformats.org/officeDocument/2006/relationships/slide" Target="slide128.xml"/><Relationship Id="rId11" Type="http://schemas.openxmlformats.org/officeDocument/2006/relationships/image" Target="../media/image29.emf"/><Relationship Id="rId5" Type="http://schemas.openxmlformats.org/officeDocument/2006/relationships/image" Target="../media/image7.emf"/><Relationship Id="rId15" Type="http://schemas.openxmlformats.org/officeDocument/2006/relationships/image" Target="../media/image19.emf"/><Relationship Id="rId10" Type="http://schemas.openxmlformats.org/officeDocument/2006/relationships/slide" Target="slide123.xml"/><Relationship Id="rId4" Type="http://schemas.openxmlformats.org/officeDocument/2006/relationships/slide" Target="slide74.xml"/><Relationship Id="rId9" Type="http://schemas.openxmlformats.org/officeDocument/2006/relationships/image" Target="../media/image223.emf"/><Relationship Id="rId14" Type="http://schemas.openxmlformats.org/officeDocument/2006/relationships/slide" Target="slide237.xml"/></Relationships>
</file>

<file path=ppt/slides/_rels/slide239.xml.rels><?xml version="1.0" encoding="UTF-8" standalone="yes"?>
<Relationships xmlns="http://schemas.openxmlformats.org/package/2006/relationships"><Relationship Id="rId8" Type="http://schemas.openxmlformats.org/officeDocument/2006/relationships/image" Target="../media/image29.emf"/><Relationship Id="rId13" Type="http://schemas.openxmlformats.org/officeDocument/2006/relationships/slide" Target="slide73.xml"/><Relationship Id="rId18" Type="http://schemas.openxmlformats.org/officeDocument/2006/relationships/image" Target="../media/image63.emf"/><Relationship Id="rId26" Type="http://schemas.openxmlformats.org/officeDocument/2006/relationships/image" Target="../media/image67.emf"/><Relationship Id="rId3" Type="http://schemas.openxmlformats.org/officeDocument/2006/relationships/slide" Target="slide74.xml"/><Relationship Id="rId21" Type="http://schemas.openxmlformats.org/officeDocument/2006/relationships/slide" Target="slide242.xml"/><Relationship Id="rId7" Type="http://schemas.openxmlformats.org/officeDocument/2006/relationships/slide" Target="slide123.xml"/><Relationship Id="rId12" Type="http://schemas.openxmlformats.org/officeDocument/2006/relationships/image" Target="../media/image18.emf"/><Relationship Id="rId17" Type="http://schemas.openxmlformats.org/officeDocument/2006/relationships/slide" Target="slide240.xml"/><Relationship Id="rId25" Type="http://schemas.openxmlformats.org/officeDocument/2006/relationships/slide" Target="slide245.xml"/><Relationship Id="rId2" Type="http://schemas.openxmlformats.org/officeDocument/2006/relationships/image" Target="../media/image71.emf"/><Relationship Id="rId16" Type="http://schemas.openxmlformats.org/officeDocument/2006/relationships/image" Target="../media/image62.emf"/><Relationship Id="rId20" Type="http://schemas.openxmlformats.org/officeDocument/2006/relationships/image" Target="../media/image64.emf"/><Relationship Id="rId1" Type="http://schemas.openxmlformats.org/officeDocument/2006/relationships/slideLayout" Target="../slideLayouts/slideLayout5.xml"/><Relationship Id="rId6" Type="http://schemas.openxmlformats.org/officeDocument/2006/relationships/image" Target="../media/image8.emf"/><Relationship Id="rId11" Type="http://schemas.openxmlformats.org/officeDocument/2006/relationships/slide" Target="slide69.xml"/><Relationship Id="rId24" Type="http://schemas.openxmlformats.org/officeDocument/2006/relationships/image" Target="../media/image66.emf"/><Relationship Id="rId5" Type="http://schemas.openxmlformats.org/officeDocument/2006/relationships/slide" Target="slide128.xml"/><Relationship Id="rId15" Type="http://schemas.openxmlformats.org/officeDocument/2006/relationships/slide" Target="slide239.xml"/><Relationship Id="rId23" Type="http://schemas.openxmlformats.org/officeDocument/2006/relationships/slide" Target="slide243.xml"/><Relationship Id="rId28" Type="http://schemas.openxmlformats.org/officeDocument/2006/relationships/image" Target="../media/image68.emf"/><Relationship Id="rId10" Type="http://schemas.openxmlformats.org/officeDocument/2006/relationships/image" Target="../media/image385.emf"/><Relationship Id="rId19" Type="http://schemas.openxmlformats.org/officeDocument/2006/relationships/slide" Target="slide241.xml"/><Relationship Id="rId4" Type="http://schemas.openxmlformats.org/officeDocument/2006/relationships/image" Target="../media/image7.emf"/><Relationship Id="rId9" Type="http://schemas.openxmlformats.org/officeDocument/2006/relationships/slide" Target="slide237.xml"/><Relationship Id="rId14" Type="http://schemas.openxmlformats.org/officeDocument/2006/relationships/image" Target="../media/image16.emf"/><Relationship Id="rId22" Type="http://schemas.openxmlformats.org/officeDocument/2006/relationships/image" Target="../media/image65.emf"/><Relationship Id="rId27" Type="http://schemas.openxmlformats.org/officeDocument/2006/relationships/slide" Target="slide246.xml"/></Relationships>
</file>

<file path=ppt/slides/_rels/slide24.xml.rels><?xml version="1.0" encoding="UTF-8" standalone="yes"?>
<Relationships xmlns="http://schemas.openxmlformats.org/package/2006/relationships"><Relationship Id="rId8" Type="http://schemas.openxmlformats.org/officeDocument/2006/relationships/hyperlink" Target="http://www.gcflearnfree.org/office2010/powerpoint2010/16.5" TargetMode="External"/><Relationship Id="rId13" Type="http://schemas.openxmlformats.org/officeDocument/2006/relationships/slide" Target="slide54.xml"/><Relationship Id="rId18" Type="http://schemas.openxmlformats.org/officeDocument/2006/relationships/image" Target="../media/image29.emf"/><Relationship Id="rId26" Type="http://schemas.openxmlformats.org/officeDocument/2006/relationships/image" Target="../media/image81.emf"/><Relationship Id="rId3" Type="http://schemas.openxmlformats.org/officeDocument/2006/relationships/image" Target="../media/image155.emf"/><Relationship Id="rId21" Type="http://schemas.openxmlformats.org/officeDocument/2006/relationships/image" Target="../media/image85.emf"/><Relationship Id="rId7" Type="http://schemas.openxmlformats.org/officeDocument/2006/relationships/image" Target="../media/image157.emf"/><Relationship Id="rId12" Type="http://schemas.openxmlformats.org/officeDocument/2006/relationships/image" Target="../media/image159.png"/><Relationship Id="rId17" Type="http://schemas.openxmlformats.org/officeDocument/2006/relationships/slide" Target="slide1.xml"/><Relationship Id="rId25" Type="http://schemas.openxmlformats.org/officeDocument/2006/relationships/image" Target="../media/image80.emf"/><Relationship Id="rId2" Type="http://schemas.openxmlformats.org/officeDocument/2006/relationships/hyperlink" Target="http://www.gcflearnfree.org/office2010/powerpoint2010/16.2" TargetMode="External"/><Relationship Id="rId16" Type="http://schemas.openxmlformats.org/officeDocument/2006/relationships/image" Target="../media/image72.emf"/><Relationship Id="rId20" Type="http://schemas.openxmlformats.org/officeDocument/2006/relationships/image" Target="../media/image84.emf"/><Relationship Id="rId29" Type="http://schemas.openxmlformats.org/officeDocument/2006/relationships/slide" Target="slide69.xml"/><Relationship Id="rId1" Type="http://schemas.openxmlformats.org/officeDocument/2006/relationships/slideLayout" Target="../slideLayouts/slideLayout3.xml"/><Relationship Id="rId6" Type="http://schemas.openxmlformats.org/officeDocument/2006/relationships/hyperlink" Target="http://www.gcflearnfree.org/office2010/powerpoint2010/16.4" TargetMode="External"/><Relationship Id="rId11" Type="http://schemas.openxmlformats.org/officeDocument/2006/relationships/image" Target="../media/image79.emf"/><Relationship Id="rId24" Type="http://schemas.openxmlformats.org/officeDocument/2006/relationships/hyperlink" Target="http://www.gcflearnfree.org/office2010/powerpoint2010/16" TargetMode="External"/><Relationship Id="rId5" Type="http://schemas.openxmlformats.org/officeDocument/2006/relationships/image" Target="../media/image156.emf"/><Relationship Id="rId15" Type="http://schemas.openxmlformats.org/officeDocument/2006/relationships/slide" Target="slide6.xml"/><Relationship Id="rId23" Type="http://schemas.openxmlformats.org/officeDocument/2006/relationships/image" Target="../media/image16.emf"/><Relationship Id="rId28" Type="http://schemas.openxmlformats.org/officeDocument/2006/relationships/image" Target="../media/image19.emf"/><Relationship Id="rId10" Type="http://schemas.openxmlformats.org/officeDocument/2006/relationships/hyperlink" Target="http://youtu.be/-oZLG81YEzY" TargetMode="External"/><Relationship Id="rId19" Type="http://schemas.openxmlformats.org/officeDocument/2006/relationships/image" Target="../media/image82.emf"/><Relationship Id="rId4" Type="http://schemas.openxmlformats.org/officeDocument/2006/relationships/hyperlink" Target="http://www.gcflearnfree.org/office2010/powerpoint2010/16.3" TargetMode="External"/><Relationship Id="rId9" Type="http://schemas.openxmlformats.org/officeDocument/2006/relationships/image" Target="../media/image158.emf"/><Relationship Id="rId14" Type="http://schemas.openxmlformats.org/officeDocument/2006/relationships/image" Target="../media/image8.emf"/><Relationship Id="rId22" Type="http://schemas.openxmlformats.org/officeDocument/2006/relationships/slide" Target="slide5.xml"/><Relationship Id="rId27" Type="http://schemas.openxmlformats.org/officeDocument/2006/relationships/slide" Target="slide239.xml"/><Relationship Id="rId30" Type="http://schemas.openxmlformats.org/officeDocument/2006/relationships/image" Target="../media/image18.emf"/></Relationships>
</file>

<file path=ppt/slides/_rels/slide240.xml.rels><?xml version="1.0" encoding="UTF-8" standalone="yes"?>
<Relationships xmlns="http://schemas.openxmlformats.org/package/2006/relationships"><Relationship Id="rId8" Type="http://schemas.openxmlformats.org/officeDocument/2006/relationships/slide" Target="slide123.xml"/><Relationship Id="rId13" Type="http://schemas.openxmlformats.org/officeDocument/2006/relationships/image" Target="../media/image16.emf"/><Relationship Id="rId3" Type="http://schemas.openxmlformats.org/officeDocument/2006/relationships/image" Target="../media/image22.emf"/><Relationship Id="rId7" Type="http://schemas.openxmlformats.org/officeDocument/2006/relationships/image" Target="../media/image8.emf"/><Relationship Id="rId12" Type="http://schemas.openxmlformats.org/officeDocument/2006/relationships/slide" Target="slide73.xml"/><Relationship Id="rId2" Type="http://schemas.openxmlformats.org/officeDocument/2006/relationships/image" Target="../media/image71.emf"/><Relationship Id="rId16" Type="http://schemas.openxmlformats.org/officeDocument/2006/relationships/image" Target="../media/image73.emf"/><Relationship Id="rId1" Type="http://schemas.openxmlformats.org/officeDocument/2006/relationships/slideLayout" Target="../slideLayouts/slideLayout5.xml"/><Relationship Id="rId6" Type="http://schemas.openxmlformats.org/officeDocument/2006/relationships/slide" Target="slide128.xml"/><Relationship Id="rId11" Type="http://schemas.openxmlformats.org/officeDocument/2006/relationships/image" Target="../media/image18.emf"/><Relationship Id="rId5" Type="http://schemas.openxmlformats.org/officeDocument/2006/relationships/image" Target="../media/image7.emf"/><Relationship Id="rId15" Type="http://schemas.openxmlformats.org/officeDocument/2006/relationships/image" Target="../media/image385.emf"/><Relationship Id="rId10" Type="http://schemas.openxmlformats.org/officeDocument/2006/relationships/slide" Target="slide69.xml"/><Relationship Id="rId4" Type="http://schemas.openxmlformats.org/officeDocument/2006/relationships/slide" Target="slide74.xml"/><Relationship Id="rId9" Type="http://schemas.openxmlformats.org/officeDocument/2006/relationships/image" Target="../media/image29.emf"/><Relationship Id="rId14" Type="http://schemas.openxmlformats.org/officeDocument/2006/relationships/slide" Target="slide237.xml"/></Relationships>
</file>

<file path=ppt/slides/_rels/slide241.xml.rels><?xml version="1.0" encoding="UTF-8" standalone="yes"?>
<Relationships xmlns="http://schemas.openxmlformats.org/package/2006/relationships"><Relationship Id="rId8" Type="http://schemas.openxmlformats.org/officeDocument/2006/relationships/slide" Target="slide123.xml"/><Relationship Id="rId13" Type="http://schemas.openxmlformats.org/officeDocument/2006/relationships/image" Target="../media/image388.emf"/><Relationship Id="rId3" Type="http://schemas.openxmlformats.org/officeDocument/2006/relationships/image" Target="../media/image387.png"/><Relationship Id="rId7" Type="http://schemas.openxmlformats.org/officeDocument/2006/relationships/image" Target="../media/image8.emf"/><Relationship Id="rId12" Type="http://schemas.openxmlformats.org/officeDocument/2006/relationships/image" Target="../media/image82.emf"/><Relationship Id="rId17" Type="http://schemas.openxmlformats.org/officeDocument/2006/relationships/image" Target="../media/image385.emf"/><Relationship Id="rId2" Type="http://schemas.openxmlformats.org/officeDocument/2006/relationships/image" Target="../media/image386.png"/><Relationship Id="rId16" Type="http://schemas.openxmlformats.org/officeDocument/2006/relationships/slide" Target="slide237.xml"/><Relationship Id="rId1" Type="http://schemas.openxmlformats.org/officeDocument/2006/relationships/slideLayout" Target="../slideLayouts/slideLayout5.xml"/><Relationship Id="rId6" Type="http://schemas.openxmlformats.org/officeDocument/2006/relationships/slide" Target="slide128.xml"/><Relationship Id="rId11" Type="http://schemas.openxmlformats.org/officeDocument/2006/relationships/image" Target="../media/image18.emf"/><Relationship Id="rId5" Type="http://schemas.openxmlformats.org/officeDocument/2006/relationships/image" Target="../media/image7.emf"/><Relationship Id="rId15" Type="http://schemas.openxmlformats.org/officeDocument/2006/relationships/image" Target="../media/image16.emf"/><Relationship Id="rId10" Type="http://schemas.openxmlformats.org/officeDocument/2006/relationships/slide" Target="slide69.xml"/><Relationship Id="rId4" Type="http://schemas.openxmlformats.org/officeDocument/2006/relationships/slide" Target="slide74.xml"/><Relationship Id="rId9" Type="http://schemas.openxmlformats.org/officeDocument/2006/relationships/image" Target="../media/image29.emf"/><Relationship Id="rId14" Type="http://schemas.openxmlformats.org/officeDocument/2006/relationships/slide" Target="slide73.xml"/></Relationships>
</file>

<file path=ppt/slides/_rels/slide242.xml.rels><?xml version="1.0" encoding="UTF-8" standalone="yes"?>
<Relationships xmlns="http://schemas.openxmlformats.org/package/2006/relationships"><Relationship Id="rId8" Type="http://schemas.openxmlformats.org/officeDocument/2006/relationships/slide" Target="slide128.xml"/><Relationship Id="rId13" Type="http://schemas.openxmlformats.org/officeDocument/2006/relationships/image" Target="../media/image18.emf"/><Relationship Id="rId18" Type="http://schemas.openxmlformats.org/officeDocument/2006/relationships/image" Target="../media/image385.emf"/><Relationship Id="rId3" Type="http://schemas.openxmlformats.org/officeDocument/2006/relationships/image" Target="../media/image390.png"/><Relationship Id="rId7" Type="http://schemas.openxmlformats.org/officeDocument/2006/relationships/image" Target="../media/image7.emf"/><Relationship Id="rId12" Type="http://schemas.openxmlformats.org/officeDocument/2006/relationships/slide" Target="slide69.xml"/><Relationship Id="rId17" Type="http://schemas.openxmlformats.org/officeDocument/2006/relationships/slide" Target="slide237.xml"/><Relationship Id="rId2" Type="http://schemas.openxmlformats.org/officeDocument/2006/relationships/image" Target="../media/image389.png"/><Relationship Id="rId16" Type="http://schemas.openxmlformats.org/officeDocument/2006/relationships/image" Target="../media/image16.emf"/><Relationship Id="rId1" Type="http://schemas.openxmlformats.org/officeDocument/2006/relationships/slideLayout" Target="../slideLayouts/slideLayout5.xml"/><Relationship Id="rId6" Type="http://schemas.openxmlformats.org/officeDocument/2006/relationships/slide" Target="slide74.xml"/><Relationship Id="rId11" Type="http://schemas.openxmlformats.org/officeDocument/2006/relationships/image" Target="../media/image29.emf"/><Relationship Id="rId5" Type="http://schemas.openxmlformats.org/officeDocument/2006/relationships/image" Target="../media/image82.emf"/><Relationship Id="rId15" Type="http://schemas.openxmlformats.org/officeDocument/2006/relationships/slide" Target="slide73.xml"/><Relationship Id="rId10" Type="http://schemas.openxmlformats.org/officeDocument/2006/relationships/slide" Target="slide123.xml"/><Relationship Id="rId4" Type="http://schemas.openxmlformats.org/officeDocument/2006/relationships/image" Target="../media/image391.png"/><Relationship Id="rId9" Type="http://schemas.openxmlformats.org/officeDocument/2006/relationships/image" Target="../media/image8.emf"/><Relationship Id="rId14" Type="http://schemas.openxmlformats.org/officeDocument/2006/relationships/image" Target="../media/image388.emf"/></Relationships>
</file>

<file path=ppt/slides/_rels/slide243.xml.rels><?xml version="1.0" encoding="UTF-8" standalone="yes"?>
<Relationships xmlns="http://schemas.openxmlformats.org/package/2006/relationships"><Relationship Id="rId8" Type="http://schemas.openxmlformats.org/officeDocument/2006/relationships/slide" Target="slide123.xml"/><Relationship Id="rId13" Type="http://schemas.openxmlformats.org/officeDocument/2006/relationships/image" Target="../media/image388.emf"/><Relationship Id="rId3" Type="http://schemas.openxmlformats.org/officeDocument/2006/relationships/image" Target="../media/image393.png"/><Relationship Id="rId7" Type="http://schemas.openxmlformats.org/officeDocument/2006/relationships/image" Target="../media/image8.emf"/><Relationship Id="rId12" Type="http://schemas.openxmlformats.org/officeDocument/2006/relationships/image" Target="../media/image82.emf"/><Relationship Id="rId17" Type="http://schemas.openxmlformats.org/officeDocument/2006/relationships/image" Target="../media/image385.emf"/><Relationship Id="rId2" Type="http://schemas.openxmlformats.org/officeDocument/2006/relationships/image" Target="../media/image392.png"/><Relationship Id="rId16" Type="http://schemas.openxmlformats.org/officeDocument/2006/relationships/slide" Target="slide237.xml"/><Relationship Id="rId1" Type="http://schemas.openxmlformats.org/officeDocument/2006/relationships/slideLayout" Target="../slideLayouts/slideLayout5.xml"/><Relationship Id="rId6" Type="http://schemas.openxmlformats.org/officeDocument/2006/relationships/slide" Target="slide128.xml"/><Relationship Id="rId11" Type="http://schemas.openxmlformats.org/officeDocument/2006/relationships/image" Target="../media/image18.emf"/><Relationship Id="rId5" Type="http://schemas.openxmlformats.org/officeDocument/2006/relationships/image" Target="../media/image7.emf"/><Relationship Id="rId15" Type="http://schemas.openxmlformats.org/officeDocument/2006/relationships/image" Target="../media/image16.emf"/><Relationship Id="rId10" Type="http://schemas.openxmlformats.org/officeDocument/2006/relationships/slide" Target="slide69.xml"/><Relationship Id="rId4" Type="http://schemas.openxmlformats.org/officeDocument/2006/relationships/slide" Target="slide74.xml"/><Relationship Id="rId9" Type="http://schemas.openxmlformats.org/officeDocument/2006/relationships/image" Target="../media/image29.emf"/><Relationship Id="rId14" Type="http://schemas.openxmlformats.org/officeDocument/2006/relationships/slide" Target="slide73.xml"/></Relationships>
</file>

<file path=ppt/slides/_rels/slide244.xml.rels><?xml version="1.0" encoding="UTF-8" standalone="yes"?>
<Relationships xmlns="http://schemas.openxmlformats.org/package/2006/relationships"><Relationship Id="rId8" Type="http://schemas.openxmlformats.org/officeDocument/2006/relationships/image" Target="../media/image8.emf"/><Relationship Id="rId13" Type="http://schemas.openxmlformats.org/officeDocument/2006/relationships/image" Target="../media/image82.emf"/><Relationship Id="rId18" Type="http://schemas.openxmlformats.org/officeDocument/2006/relationships/image" Target="../media/image385.emf"/><Relationship Id="rId3" Type="http://schemas.openxmlformats.org/officeDocument/2006/relationships/image" Target="../media/image395.png"/><Relationship Id="rId7" Type="http://schemas.openxmlformats.org/officeDocument/2006/relationships/slide" Target="slide128.xml"/><Relationship Id="rId12" Type="http://schemas.openxmlformats.org/officeDocument/2006/relationships/image" Target="../media/image18.emf"/><Relationship Id="rId17" Type="http://schemas.openxmlformats.org/officeDocument/2006/relationships/slide" Target="slide237.xml"/><Relationship Id="rId2" Type="http://schemas.openxmlformats.org/officeDocument/2006/relationships/image" Target="../media/image394.png"/><Relationship Id="rId16" Type="http://schemas.openxmlformats.org/officeDocument/2006/relationships/image" Target="../media/image16.emf"/><Relationship Id="rId1" Type="http://schemas.openxmlformats.org/officeDocument/2006/relationships/slideLayout" Target="../slideLayouts/slideLayout5.xml"/><Relationship Id="rId6" Type="http://schemas.openxmlformats.org/officeDocument/2006/relationships/image" Target="../media/image7.emf"/><Relationship Id="rId11" Type="http://schemas.openxmlformats.org/officeDocument/2006/relationships/slide" Target="slide69.xml"/><Relationship Id="rId5" Type="http://schemas.openxmlformats.org/officeDocument/2006/relationships/slide" Target="slide74.xml"/><Relationship Id="rId15" Type="http://schemas.openxmlformats.org/officeDocument/2006/relationships/slide" Target="slide73.xml"/><Relationship Id="rId10" Type="http://schemas.openxmlformats.org/officeDocument/2006/relationships/image" Target="../media/image29.emf"/><Relationship Id="rId4" Type="http://schemas.openxmlformats.org/officeDocument/2006/relationships/image" Target="../media/image396.png"/><Relationship Id="rId9" Type="http://schemas.openxmlformats.org/officeDocument/2006/relationships/slide" Target="slide123.xml"/><Relationship Id="rId14" Type="http://schemas.openxmlformats.org/officeDocument/2006/relationships/image" Target="../media/image388.emf"/></Relationships>
</file>

<file path=ppt/slides/_rels/slide245.xml.rels><?xml version="1.0" encoding="UTF-8" standalone="yes"?>
<Relationships xmlns="http://schemas.openxmlformats.org/package/2006/relationships"><Relationship Id="rId8" Type="http://schemas.openxmlformats.org/officeDocument/2006/relationships/image" Target="../media/image8.emf"/><Relationship Id="rId13" Type="http://schemas.openxmlformats.org/officeDocument/2006/relationships/image" Target="../media/image82.emf"/><Relationship Id="rId18" Type="http://schemas.openxmlformats.org/officeDocument/2006/relationships/image" Target="../media/image385.emf"/><Relationship Id="rId3" Type="http://schemas.openxmlformats.org/officeDocument/2006/relationships/image" Target="../media/image398.png"/><Relationship Id="rId7" Type="http://schemas.openxmlformats.org/officeDocument/2006/relationships/slide" Target="slide128.xml"/><Relationship Id="rId12" Type="http://schemas.openxmlformats.org/officeDocument/2006/relationships/image" Target="../media/image18.emf"/><Relationship Id="rId17" Type="http://schemas.openxmlformats.org/officeDocument/2006/relationships/slide" Target="slide237.xml"/><Relationship Id="rId2" Type="http://schemas.openxmlformats.org/officeDocument/2006/relationships/image" Target="../media/image397.png"/><Relationship Id="rId16" Type="http://schemas.openxmlformats.org/officeDocument/2006/relationships/image" Target="../media/image16.emf"/><Relationship Id="rId1" Type="http://schemas.openxmlformats.org/officeDocument/2006/relationships/slideLayout" Target="../slideLayouts/slideLayout5.xml"/><Relationship Id="rId6" Type="http://schemas.openxmlformats.org/officeDocument/2006/relationships/image" Target="../media/image7.emf"/><Relationship Id="rId11" Type="http://schemas.openxmlformats.org/officeDocument/2006/relationships/slide" Target="slide69.xml"/><Relationship Id="rId5" Type="http://schemas.openxmlformats.org/officeDocument/2006/relationships/slide" Target="slide74.xml"/><Relationship Id="rId15" Type="http://schemas.openxmlformats.org/officeDocument/2006/relationships/slide" Target="slide73.xml"/><Relationship Id="rId10" Type="http://schemas.openxmlformats.org/officeDocument/2006/relationships/image" Target="../media/image29.emf"/><Relationship Id="rId4" Type="http://schemas.openxmlformats.org/officeDocument/2006/relationships/image" Target="../media/image399.png"/><Relationship Id="rId9" Type="http://schemas.openxmlformats.org/officeDocument/2006/relationships/slide" Target="slide123.xml"/><Relationship Id="rId14" Type="http://schemas.openxmlformats.org/officeDocument/2006/relationships/image" Target="../media/image388.emf"/></Relationships>
</file>

<file path=ppt/slides/_rels/slide246.xml.rels><?xml version="1.0" encoding="UTF-8" standalone="yes"?>
<Relationships xmlns="http://schemas.openxmlformats.org/package/2006/relationships"><Relationship Id="rId8" Type="http://schemas.openxmlformats.org/officeDocument/2006/relationships/slide" Target="slide123.xml"/><Relationship Id="rId13" Type="http://schemas.openxmlformats.org/officeDocument/2006/relationships/image" Target="../media/image388.emf"/><Relationship Id="rId3" Type="http://schemas.openxmlformats.org/officeDocument/2006/relationships/image" Target="../media/image401.png"/><Relationship Id="rId7" Type="http://schemas.openxmlformats.org/officeDocument/2006/relationships/image" Target="../media/image8.emf"/><Relationship Id="rId12" Type="http://schemas.openxmlformats.org/officeDocument/2006/relationships/image" Target="../media/image82.emf"/><Relationship Id="rId17" Type="http://schemas.openxmlformats.org/officeDocument/2006/relationships/image" Target="../media/image385.emf"/><Relationship Id="rId2" Type="http://schemas.openxmlformats.org/officeDocument/2006/relationships/image" Target="../media/image400.png"/><Relationship Id="rId16" Type="http://schemas.openxmlformats.org/officeDocument/2006/relationships/slide" Target="slide237.xml"/><Relationship Id="rId1" Type="http://schemas.openxmlformats.org/officeDocument/2006/relationships/slideLayout" Target="../slideLayouts/slideLayout5.xml"/><Relationship Id="rId6" Type="http://schemas.openxmlformats.org/officeDocument/2006/relationships/slide" Target="slide128.xml"/><Relationship Id="rId11" Type="http://schemas.openxmlformats.org/officeDocument/2006/relationships/image" Target="../media/image18.emf"/><Relationship Id="rId5" Type="http://schemas.openxmlformats.org/officeDocument/2006/relationships/image" Target="../media/image7.emf"/><Relationship Id="rId15" Type="http://schemas.openxmlformats.org/officeDocument/2006/relationships/image" Target="../media/image16.emf"/><Relationship Id="rId10" Type="http://schemas.openxmlformats.org/officeDocument/2006/relationships/slide" Target="slide69.xml"/><Relationship Id="rId4" Type="http://schemas.openxmlformats.org/officeDocument/2006/relationships/slide" Target="slide74.xml"/><Relationship Id="rId9" Type="http://schemas.openxmlformats.org/officeDocument/2006/relationships/image" Target="../media/image29.emf"/><Relationship Id="rId14" Type="http://schemas.openxmlformats.org/officeDocument/2006/relationships/slide" Target="slide73.xml"/></Relationships>
</file>

<file path=ppt/slides/_rels/slide247.xml.rels><?xml version="1.0" encoding="UTF-8" standalone="yes"?>
<Relationships xmlns="http://schemas.openxmlformats.org/package/2006/relationships"><Relationship Id="rId8" Type="http://schemas.openxmlformats.org/officeDocument/2006/relationships/image" Target="../media/image29.emf"/><Relationship Id="rId13" Type="http://schemas.openxmlformats.org/officeDocument/2006/relationships/slide" Target="slide73.xml"/><Relationship Id="rId3" Type="http://schemas.openxmlformats.org/officeDocument/2006/relationships/slide" Target="slide74.xml"/><Relationship Id="rId7" Type="http://schemas.openxmlformats.org/officeDocument/2006/relationships/slide" Target="slide123.xml"/><Relationship Id="rId12" Type="http://schemas.openxmlformats.org/officeDocument/2006/relationships/image" Target="../media/image388.emf"/><Relationship Id="rId2" Type="http://schemas.openxmlformats.org/officeDocument/2006/relationships/image" Target="../media/image402.png"/><Relationship Id="rId16" Type="http://schemas.openxmlformats.org/officeDocument/2006/relationships/image" Target="../media/image385.emf"/><Relationship Id="rId1" Type="http://schemas.openxmlformats.org/officeDocument/2006/relationships/slideLayout" Target="../slideLayouts/slideLayout5.xml"/><Relationship Id="rId6" Type="http://schemas.openxmlformats.org/officeDocument/2006/relationships/image" Target="../media/image8.emf"/><Relationship Id="rId11" Type="http://schemas.openxmlformats.org/officeDocument/2006/relationships/image" Target="../media/image82.emf"/><Relationship Id="rId5" Type="http://schemas.openxmlformats.org/officeDocument/2006/relationships/slide" Target="slide128.xml"/><Relationship Id="rId15" Type="http://schemas.openxmlformats.org/officeDocument/2006/relationships/slide" Target="slide237.xml"/><Relationship Id="rId10" Type="http://schemas.openxmlformats.org/officeDocument/2006/relationships/image" Target="../media/image18.emf"/><Relationship Id="rId4" Type="http://schemas.openxmlformats.org/officeDocument/2006/relationships/image" Target="../media/image7.emf"/><Relationship Id="rId9" Type="http://schemas.openxmlformats.org/officeDocument/2006/relationships/slide" Target="slide69.xml"/><Relationship Id="rId14" Type="http://schemas.openxmlformats.org/officeDocument/2006/relationships/image" Target="../media/image16.emf"/></Relationships>
</file>

<file path=ppt/slides/_rels/slide248.xml.rels><?xml version="1.0" encoding="UTF-8" standalone="yes"?>
<Relationships xmlns="http://schemas.openxmlformats.org/package/2006/relationships"><Relationship Id="rId8" Type="http://schemas.openxmlformats.org/officeDocument/2006/relationships/image" Target="../media/image29.emf"/><Relationship Id="rId13" Type="http://schemas.openxmlformats.org/officeDocument/2006/relationships/slide" Target="slide73.xml"/><Relationship Id="rId3" Type="http://schemas.openxmlformats.org/officeDocument/2006/relationships/slide" Target="slide74.xml"/><Relationship Id="rId7" Type="http://schemas.openxmlformats.org/officeDocument/2006/relationships/slide" Target="slide123.xml"/><Relationship Id="rId12" Type="http://schemas.openxmlformats.org/officeDocument/2006/relationships/image" Target="../media/image388.emf"/><Relationship Id="rId2" Type="http://schemas.openxmlformats.org/officeDocument/2006/relationships/image" Target="../media/image403.png"/><Relationship Id="rId16" Type="http://schemas.openxmlformats.org/officeDocument/2006/relationships/image" Target="../media/image385.emf"/><Relationship Id="rId1" Type="http://schemas.openxmlformats.org/officeDocument/2006/relationships/slideLayout" Target="../slideLayouts/slideLayout5.xml"/><Relationship Id="rId6" Type="http://schemas.openxmlformats.org/officeDocument/2006/relationships/image" Target="../media/image8.emf"/><Relationship Id="rId11" Type="http://schemas.openxmlformats.org/officeDocument/2006/relationships/image" Target="../media/image82.emf"/><Relationship Id="rId5" Type="http://schemas.openxmlformats.org/officeDocument/2006/relationships/slide" Target="slide128.xml"/><Relationship Id="rId15" Type="http://schemas.openxmlformats.org/officeDocument/2006/relationships/slide" Target="slide237.xml"/><Relationship Id="rId10" Type="http://schemas.openxmlformats.org/officeDocument/2006/relationships/image" Target="../media/image18.emf"/><Relationship Id="rId4" Type="http://schemas.openxmlformats.org/officeDocument/2006/relationships/image" Target="../media/image7.emf"/><Relationship Id="rId9" Type="http://schemas.openxmlformats.org/officeDocument/2006/relationships/slide" Target="slide69.xml"/><Relationship Id="rId14" Type="http://schemas.openxmlformats.org/officeDocument/2006/relationships/image" Target="../media/image16.emf"/></Relationships>
</file>

<file path=ppt/slides/_rels/slide249.xml.rels><?xml version="1.0" encoding="UTF-8" standalone="yes"?>
<Relationships xmlns="http://schemas.openxmlformats.org/package/2006/relationships"><Relationship Id="rId8" Type="http://schemas.openxmlformats.org/officeDocument/2006/relationships/slide" Target="slide69.xml"/><Relationship Id="rId13" Type="http://schemas.openxmlformats.org/officeDocument/2006/relationships/slide" Target="slide73.xml"/><Relationship Id="rId3" Type="http://schemas.openxmlformats.org/officeDocument/2006/relationships/image" Target="../media/image7.emf"/><Relationship Id="rId7" Type="http://schemas.openxmlformats.org/officeDocument/2006/relationships/image" Target="../media/image29.emf"/><Relationship Id="rId12" Type="http://schemas.openxmlformats.org/officeDocument/2006/relationships/image" Target="../media/image405.emf"/><Relationship Id="rId2" Type="http://schemas.openxmlformats.org/officeDocument/2006/relationships/slide" Target="slide74.xml"/><Relationship Id="rId16" Type="http://schemas.openxmlformats.org/officeDocument/2006/relationships/image" Target="../media/image385.emf"/><Relationship Id="rId1" Type="http://schemas.openxmlformats.org/officeDocument/2006/relationships/slideLayout" Target="../slideLayouts/slideLayout5.xml"/><Relationship Id="rId6" Type="http://schemas.openxmlformats.org/officeDocument/2006/relationships/slide" Target="slide123.xml"/><Relationship Id="rId11" Type="http://schemas.openxmlformats.org/officeDocument/2006/relationships/image" Target="../media/image404.emf"/><Relationship Id="rId5" Type="http://schemas.openxmlformats.org/officeDocument/2006/relationships/image" Target="../media/image8.emf"/><Relationship Id="rId15" Type="http://schemas.openxmlformats.org/officeDocument/2006/relationships/slide" Target="slide237.xml"/><Relationship Id="rId10" Type="http://schemas.openxmlformats.org/officeDocument/2006/relationships/image" Target="../media/image22.emf"/><Relationship Id="rId4" Type="http://schemas.openxmlformats.org/officeDocument/2006/relationships/slide" Target="slide128.xml"/><Relationship Id="rId9" Type="http://schemas.openxmlformats.org/officeDocument/2006/relationships/image" Target="../media/image18.emf"/><Relationship Id="rId14" Type="http://schemas.openxmlformats.org/officeDocument/2006/relationships/image" Target="../media/image16.emf"/></Relationships>
</file>

<file path=ppt/slides/_rels/slide25.xml.rels><?xml version="1.0" encoding="UTF-8" standalone="yes"?>
<Relationships xmlns="http://schemas.openxmlformats.org/package/2006/relationships"><Relationship Id="rId8" Type="http://schemas.openxmlformats.org/officeDocument/2006/relationships/image" Target="../media/image163.png"/><Relationship Id="rId13" Type="http://schemas.openxmlformats.org/officeDocument/2006/relationships/slide" Target="slide1.xml"/><Relationship Id="rId18" Type="http://schemas.openxmlformats.org/officeDocument/2006/relationships/slide" Target="slide5.xml"/><Relationship Id="rId26" Type="http://schemas.openxmlformats.org/officeDocument/2006/relationships/hyperlink" Target="http://youtu.be/LFWVQzXUSJ8" TargetMode="External"/><Relationship Id="rId3" Type="http://schemas.openxmlformats.org/officeDocument/2006/relationships/image" Target="../media/image160.emf"/><Relationship Id="rId21" Type="http://schemas.openxmlformats.org/officeDocument/2006/relationships/image" Target="../media/image80.emf"/><Relationship Id="rId7" Type="http://schemas.openxmlformats.org/officeDocument/2006/relationships/image" Target="../media/image162.emf"/><Relationship Id="rId12" Type="http://schemas.openxmlformats.org/officeDocument/2006/relationships/image" Target="../media/image72.emf"/><Relationship Id="rId17" Type="http://schemas.openxmlformats.org/officeDocument/2006/relationships/image" Target="../media/image85.emf"/><Relationship Id="rId25" Type="http://schemas.openxmlformats.org/officeDocument/2006/relationships/image" Target="../media/image166.emf"/><Relationship Id="rId2" Type="http://schemas.openxmlformats.org/officeDocument/2006/relationships/hyperlink" Target="http://www.gcflearnfree.org/office2010/powerpoint2010/19.3" TargetMode="External"/><Relationship Id="rId16" Type="http://schemas.openxmlformats.org/officeDocument/2006/relationships/image" Target="../media/image84.emf"/><Relationship Id="rId20" Type="http://schemas.openxmlformats.org/officeDocument/2006/relationships/hyperlink" Target="http://www.gcflearnfree.org/office2010/powerpoint2010/19" TargetMode="External"/><Relationship Id="rId29" Type="http://schemas.openxmlformats.org/officeDocument/2006/relationships/image" Target="../media/image19.emf"/><Relationship Id="rId1" Type="http://schemas.openxmlformats.org/officeDocument/2006/relationships/slideLayout" Target="../slideLayouts/slideLayout3.xml"/><Relationship Id="rId6" Type="http://schemas.openxmlformats.org/officeDocument/2006/relationships/hyperlink" Target="http://www.gcflearnfree.org/office2010/powerpoint2010/19.4" TargetMode="External"/><Relationship Id="rId11" Type="http://schemas.openxmlformats.org/officeDocument/2006/relationships/slide" Target="slide6.xml"/><Relationship Id="rId24" Type="http://schemas.openxmlformats.org/officeDocument/2006/relationships/image" Target="../media/image165.emf"/><Relationship Id="rId5" Type="http://schemas.openxmlformats.org/officeDocument/2006/relationships/image" Target="../media/image161.emf"/><Relationship Id="rId15" Type="http://schemas.openxmlformats.org/officeDocument/2006/relationships/image" Target="../media/image82.emf"/><Relationship Id="rId23" Type="http://schemas.openxmlformats.org/officeDocument/2006/relationships/image" Target="../media/image164.emf"/><Relationship Id="rId28" Type="http://schemas.openxmlformats.org/officeDocument/2006/relationships/slide" Target="slide239.xml"/><Relationship Id="rId10" Type="http://schemas.openxmlformats.org/officeDocument/2006/relationships/image" Target="../media/image8.emf"/><Relationship Id="rId19" Type="http://schemas.openxmlformats.org/officeDocument/2006/relationships/image" Target="../media/image16.emf"/><Relationship Id="rId31" Type="http://schemas.openxmlformats.org/officeDocument/2006/relationships/image" Target="../media/image18.emf"/><Relationship Id="rId4" Type="http://schemas.openxmlformats.org/officeDocument/2006/relationships/hyperlink" Target="http://www.gcflearnfree.org/office2010/powerpoint2010/19.2" TargetMode="External"/><Relationship Id="rId9" Type="http://schemas.openxmlformats.org/officeDocument/2006/relationships/slide" Target="slide54.xml"/><Relationship Id="rId14" Type="http://schemas.openxmlformats.org/officeDocument/2006/relationships/image" Target="../media/image29.emf"/><Relationship Id="rId22" Type="http://schemas.openxmlformats.org/officeDocument/2006/relationships/image" Target="../media/image81.emf"/><Relationship Id="rId27" Type="http://schemas.openxmlformats.org/officeDocument/2006/relationships/image" Target="../media/image79.emf"/><Relationship Id="rId30" Type="http://schemas.openxmlformats.org/officeDocument/2006/relationships/slide" Target="slide69.xml"/></Relationships>
</file>

<file path=ppt/slides/_rels/slide26.xml.rels><?xml version="1.0" encoding="UTF-8" standalone="yes"?>
<Relationships xmlns="http://schemas.openxmlformats.org/package/2006/relationships"><Relationship Id="rId8" Type="http://schemas.openxmlformats.org/officeDocument/2006/relationships/hyperlink" Target="http://youtu.be/_jDJrjJu99I" TargetMode="External"/><Relationship Id="rId13" Type="http://schemas.openxmlformats.org/officeDocument/2006/relationships/slide" Target="slide6.xml"/><Relationship Id="rId18" Type="http://schemas.openxmlformats.org/officeDocument/2006/relationships/image" Target="../media/image84.emf"/><Relationship Id="rId26" Type="http://schemas.openxmlformats.org/officeDocument/2006/relationships/image" Target="../media/image19.emf"/><Relationship Id="rId3" Type="http://schemas.openxmlformats.org/officeDocument/2006/relationships/image" Target="../media/image167.emf"/><Relationship Id="rId21" Type="http://schemas.openxmlformats.org/officeDocument/2006/relationships/image" Target="../media/image16.emf"/><Relationship Id="rId7" Type="http://schemas.openxmlformats.org/officeDocument/2006/relationships/image" Target="../media/image169.emf"/><Relationship Id="rId12" Type="http://schemas.openxmlformats.org/officeDocument/2006/relationships/image" Target="../media/image8.emf"/><Relationship Id="rId17" Type="http://schemas.openxmlformats.org/officeDocument/2006/relationships/image" Target="../media/image82.emf"/><Relationship Id="rId25" Type="http://schemas.openxmlformats.org/officeDocument/2006/relationships/slide" Target="slide239.xml"/><Relationship Id="rId2" Type="http://schemas.openxmlformats.org/officeDocument/2006/relationships/hyperlink" Target="http://www.gcflearnfree.org/office2010/powerpoint2010/21.2" TargetMode="External"/><Relationship Id="rId16" Type="http://schemas.openxmlformats.org/officeDocument/2006/relationships/image" Target="../media/image29.emf"/><Relationship Id="rId20" Type="http://schemas.openxmlformats.org/officeDocument/2006/relationships/slide" Target="slide5.xml"/><Relationship Id="rId1" Type="http://schemas.openxmlformats.org/officeDocument/2006/relationships/slideLayout" Target="../slideLayouts/slideLayout3.xml"/><Relationship Id="rId6" Type="http://schemas.openxmlformats.org/officeDocument/2006/relationships/hyperlink" Target="http://www.gcflearnfree.org/office2010/powerpoint2010/21.4" TargetMode="External"/><Relationship Id="rId11" Type="http://schemas.openxmlformats.org/officeDocument/2006/relationships/slide" Target="slide54.xml"/><Relationship Id="rId24" Type="http://schemas.openxmlformats.org/officeDocument/2006/relationships/image" Target="../media/image81.emf"/><Relationship Id="rId5" Type="http://schemas.openxmlformats.org/officeDocument/2006/relationships/image" Target="../media/image168.emf"/><Relationship Id="rId15" Type="http://schemas.openxmlformats.org/officeDocument/2006/relationships/slide" Target="slide1.xml"/><Relationship Id="rId23" Type="http://schemas.openxmlformats.org/officeDocument/2006/relationships/image" Target="../media/image80.emf"/><Relationship Id="rId28" Type="http://schemas.openxmlformats.org/officeDocument/2006/relationships/image" Target="../media/image18.emf"/><Relationship Id="rId10" Type="http://schemas.openxmlformats.org/officeDocument/2006/relationships/image" Target="../media/image170.png"/><Relationship Id="rId19" Type="http://schemas.openxmlformats.org/officeDocument/2006/relationships/image" Target="../media/image85.emf"/><Relationship Id="rId4" Type="http://schemas.openxmlformats.org/officeDocument/2006/relationships/hyperlink" Target="http://www.gcflearnfree.org/office2010/powerpoint2010/21.3" TargetMode="External"/><Relationship Id="rId9" Type="http://schemas.openxmlformats.org/officeDocument/2006/relationships/image" Target="../media/image79.emf"/><Relationship Id="rId14" Type="http://schemas.openxmlformats.org/officeDocument/2006/relationships/image" Target="../media/image72.emf"/><Relationship Id="rId22" Type="http://schemas.openxmlformats.org/officeDocument/2006/relationships/hyperlink" Target="http://www.gcflearnfree.org/office2010/powerpoint2010/21" TargetMode="External"/><Relationship Id="rId27" Type="http://schemas.openxmlformats.org/officeDocument/2006/relationships/slide" Target="slide69.xml"/></Relationships>
</file>

<file path=ppt/slides/_rels/slide27.xml.rels><?xml version="1.0" encoding="UTF-8" standalone="yes"?>
<Relationships xmlns="http://schemas.openxmlformats.org/package/2006/relationships"><Relationship Id="rId8" Type="http://schemas.openxmlformats.org/officeDocument/2006/relationships/hyperlink" Target="http://www.gcflearnfree.org/office2010/powerpoint2010/22.5" TargetMode="External"/><Relationship Id="rId13" Type="http://schemas.openxmlformats.org/officeDocument/2006/relationships/slide" Target="slide54.xml"/><Relationship Id="rId18" Type="http://schemas.openxmlformats.org/officeDocument/2006/relationships/image" Target="../media/image29.emf"/><Relationship Id="rId26" Type="http://schemas.openxmlformats.org/officeDocument/2006/relationships/image" Target="../media/image81.emf"/><Relationship Id="rId3" Type="http://schemas.openxmlformats.org/officeDocument/2006/relationships/image" Target="../media/image171.emf"/><Relationship Id="rId21" Type="http://schemas.openxmlformats.org/officeDocument/2006/relationships/image" Target="../media/image85.emf"/><Relationship Id="rId7" Type="http://schemas.openxmlformats.org/officeDocument/2006/relationships/image" Target="../media/image173.emf"/><Relationship Id="rId12" Type="http://schemas.openxmlformats.org/officeDocument/2006/relationships/image" Target="../media/image175.png"/><Relationship Id="rId17" Type="http://schemas.openxmlformats.org/officeDocument/2006/relationships/slide" Target="slide1.xml"/><Relationship Id="rId25" Type="http://schemas.openxmlformats.org/officeDocument/2006/relationships/image" Target="../media/image80.emf"/><Relationship Id="rId2" Type="http://schemas.openxmlformats.org/officeDocument/2006/relationships/hyperlink" Target="http://www.gcflearnfree.org/office2010/powerpoint2010/22.2" TargetMode="External"/><Relationship Id="rId16" Type="http://schemas.openxmlformats.org/officeDocument/2006/relationships/image" Target="../media/image72.emf"/><Relationship Id="rId20" Type="http://schemas.openxmlformats.org/officeDocument/2006/relationships/image" Target="../media/image84.emf"/><Relationship Id="rId29" Type="http://schemas.openxmlformats.org/officeDocument/2006/relationships/slide" Target="slide69.xml"/><Relationship Id="rId1" Type="http://schemas.openxmlformats.org/officeDocument/2006/relationships/slideLayout" Target="../slideLayouts/slideLayout3.xml"/><Relationship Id="rId6" Type="http://schemas.openxmlformats.org/officeDocument/2006/relationships/hyperlink" Target="http://www.gcflearnfree.org/office2010/powerpoint2010/22.4" TargetMode="External"/><Relationship Id="rId11" Type="http://schemas.openxmlformats.org/officeDocument/2006/relationships/image" Target="../media/image79.emf"/><Relationship Id="rId24" Type="http://schemas.openxmlformats.org/officeDocument/2006/relationships/hyperlink" Target="http://www.gcflearnfree.org/office2010/powerpoint2010/22" TargetMode="External"/><Relationship Id="rId5" Type="http://schemas.openxmlformats.org/officeDocument/2006/relationships/image" Target="../media/image172.emf"/><Relationship Id="rId15" Type="http://schemas.openxmlformats.org/officeDocument/2006/relationships/slide" Target="slide6.xml"/><Relationship Id="rId23" Type="http://schemas.openxmlformats.org/officeDocument/2006/relationships/image" Target="../media/image16.emf"/><Relationship Id="rId28" Type="http://schemas.openxmlformats.org/officeDocument/2006/relationships/image" Target="../media/image19.emf"/><Relationship Id="rId10" Type="http://schemas.openxmlformats.org/officeDocument/2006/relationships/hyperlink" Target="http://youtu.be/kP-aYcEEe8s" TargetMode="External"/><Relationship Id="rId19" Type="http://schemas.openxmlformats.org/officeDocument/2006/relationships/image" Target="../media/image82.emf"/><Relationship Id="rId4" Type="http://schemas.openxmlformats.org/officeDocument/2006/relationships/hyperlink" Target="http://www.gcflearnfree.org/office2010/powerpoint2010/22.3" TargetMode="External"/><Relationship Id="rId9" Type="http://schemas.openxmlformats.org/officeDocument/2006/relationships/image" Target="../media/image174.emf"/><Relationship Id="rId14" Type="http://schemas.openxmlformats.org/officeDocument/2006/relationships/image" Target="../media/image8.emf"/><Relationship Id="rId22" Type="http://schemas.openxmlformats.org/officeDocument/2006/relationships/slide" Target="slide5.xml"/><Relationship Id="rId27" Type="http://schemas.openxmlformats.org/officeDocument/2006/relationships/slide" Target="slide239.xml"/><Relationship Id="rId30" Type="http://schemas.openxmlformats.org/officeDocument/2006/relationships/image" Target="../media/image18.emf"/></Relationships>
</file>

<file path=ppt/slides/_rels/slide28.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slide" Target="slide69.xml"/><Relationship Id="rId3" Type="http://schemas.openxmlformats.org/officeDocument/2006/relationships/image" Target="../media/image8.emf"/><Relationship Id="rId7" Type="http://schemas.openxmlformats.org/officeDocument/2006/relationships/image" Target="../media/image29.emf"/><Relationship Id="rId12" Type="http://schemas.openxmlformats.org/officeDocument/2006/relationships/image" Target="../media/image19.emf"/><Relationship Id="rId2" Type="http://schemas.openxmlformats.org/officeDocument/2006/relationships/slide" Target="slide54.xml"/><Relationship Id="rId1" Type="http://schemas.openxmlformats.org/officeDocument/2006/relationships/slideLayout" Target="../slideLayouts/slideLayout3.xml"/><Relationship Id="rId6" Type="http://schemas.openxmlformats.org/officeDocument/2006/relationships/slide" Target="slide1.xml"/><Relationship Id="rId11" Type="http://schemas.openxmlformats.org/officeDocument/2006/relationships/slide" Target="slide239.xml"/><Relationship Id="rId5" Type="http://schemas.openxmlformats.org/officeDocument/2006/relationships/image" Target="../media/image72.emf"/><Relationship Id="rId10" Type="http://schemas.openxmlformats.org/officeDocument/2006/relationships/image" Target="../media/image71.emf"/><Relationship Id="rId4" Type="http://schemas.openxmlformats.org/officeDocument/2006/relationships/slide" Target="slide6.xml"/><Relationship Id="rId9" Type="http://schemas.openxmlformats.org/officeDocument/2006/relationships/image" Target="../media/image16.emf"/><Relationship Id="rId14" Type="http://schemas.openxmlformats.org/officeDocument/2006/relationships/image" Target="../media/image18.emf"/></Relationships>
</file>

<file path=ppt/slides/_rels/slide29.xml.rels><?xml version="1.0" encoding="UTF-8" standalone="yes"?>
<Relationships xmlns="http://schemas.openxmlformats.org/package/2006/relationships"><Relationship Id="rId8" Type="http://schemas.openxmlformats.org/officeDocument/2006/relationships/image" Target="../media/image82.emf"/><Relationship Id="rId13" Type="http://schemas.openxmlformats.org/officeDocument/2006/relationships/image" Target="../media/image178.png"/><Relationship Id="rId3" Type="http://schemas.openxmlformats.org/officeDocument/2006/relationships/image" Target="../media/image8.emf"/><Relationship Id="rId7" Type="http://schemas.openxmlformats.org/officeDocument/2006/relationships/image" Target="../media/image29.emf"/><Relationship Id="rId12" Type="http://schemas.openxmlformats.org/officeDocument/2006/relationships/image" Target="../media/image16.emf"/><Relationship Id="rId17" Type="http://schemas.openxmlformats.org/officeDocument/2006/relationships/image" Target="../media/image18.emf"/><Relationship Id="rId2" Type="http://schemas.openxmlformats.org/officeDocument/2006/relationships/slide" Target="slide54.xml"/><Relationship Id="rId16" Type="http://schemas.openxmlformats.org/officeDocument/2006/relationships/slide" Target="slide69.xml"/><Relationship Id="rId1" Type="http://schemas.openxmlformats.org/officeDocument/2006/relationships/slideLayout" Target="../slideLayouts/slideLayout3.xml"/><Relationship Id="rId6" Type="http://schemas.openxmlformats.org/officeDocument/2006/relationships/slide" Target="slide1.xml"/><Relationship Id="rId11" Type="http://schemas.openxmlformats.org/officeDocument/2006/relationships/slide" Target="slide5.xml"/><Relationship Id="rId5" Type="http://schemas.openxmlformats.org/officeDocument/2006/relationships/image" Target="../media/image72.emf"/><Relationship Id="rId15" Type="http://schemas.openxmlformats.org/officeDocument/2006/relationships/image" Target="../media/image19.emf"/><Relationship Id="rId10" Type="http://schemas.openxmlformats.org/officeDocument/2006/relationships/image" Target="../media/image177.emf"/><Relationship Id="rId4" Type="http://schemas.openxmlformats.org/officeDocument/2006/relationships/slide" Target="slide6.xml"/><Relationship Id="rId9" Type="http://schemas.openxmlformats.org/officeDocument/2006/relationships/image" Target="../media/image176.emf"/><Relationship Id="rId14" Type="http://schemas.openxmlformats.org/officeDocument/2006/relationships/slide" Target="slide239.xml"/></Relationships>
</file>

<file path=ppt/slides/_rels/slide3.xml.rels><?xml version="1.0" encoding="UTF-8" standalone="yes"?>
<Relationships xmlns="http://schemas.openxmlformats.org/package/2006/relationships"><Relationship Id="rId8" Type="http://schemas.openxmlformats.org/officeDocument/2006/relationships/image" Target="../media/image12.emf"/><Relationship Id="rId13" Type="http://schemas.openxmlformats.org/officeDocument/2006/relationships/slide" Target="slide239.xml"/><Relationship Id="rId3" Type="http://schemas.openxmlformats.org/officeDocument/2006/relationships/slide" Target="slide6.xml"/><Relationship Id="rId7" Type="http://schemas.openxmlformats.org/officeDocument/2006/relationships/slide" Target="slide1.xml"/><Relationship Id="rId12" Type="http://schemas.openxmlformats.org/officeDocument/2006/relationships/image" Target="../media/image16.emf"/><Relationship Id="rId2" Type="http://schemas.openxmlformats.org/officeDocument/2006/relationships/image" Target="../media/image20.emf"/><Relationship Id="rId16" Type="http://schemas.openxmlformats.org/officeDocument/2006/relationships/image" Target="../media/image18.emf"/><Relationship Id="rId1" Type="http://schemas.openxmlformats.org/officeDocument/2006/relationships/slideLayout" Target="../slideLayouts/slideLayout1.xml"/><Relationship Id="rId6" Type="http://schemas.openxmlformats.org/officeDocument/2006/relationships/image" Target="../media/image8.emf"/><Relationship Id="rId11" Type="http://schemas.openxmlformats.org/officeDocument/2006/relationships/slide" Target="slide5.xml"/><Relationship Id="rId5" Type="http://schemas.openxmlformats.org/officeDocument/2006/relationships/slide" Target="slide54.xml"/><Relationship Id="rId15" Type="http://schemas.openxmlformats.org/officeDocument/2006/relationships/slide" Target="slide69.xml"/><Relationship Id="rId10" Type="http://schemas.openxmlformats.org/officeDocument/2006/relationships/image" Target="../media/image23.emf"/><Relationship Id="rId4" Type="http://schemas.openxmlformats.org/officeDocument/2006/relationships/image" Target="../media/image7.emf"/><Relationship Id="rId9" Type="http://schemas.openxmlformats.org/officeDocument/2006/relationships/image" Target="../media/image22.emf"/><Relationship Id="rId14" Type="http://schemas.openxmlformats.org/officeDocument/2006/relationships/image" Target="../media/image19.emf"/></Relationships>
</file>

<file path=ppt/slides/_rels/slide30.xml.rels><?xml version="1.0" encoding="UTF-8" standalone="yes"?>
<Relationships xmlns="http://schemas.openxmlformats.org/package/2006/relationships"><Relationship Id="rId8" Type="http://schemas.openxmlformats.org/officeDocument/2006/relationships/image" Target="../media/image29.emf"/><Relationship Id="rId13" Type="http://schemas.openxmlformats.org/officeDocument/2006/relationships/image" Target="../media/image180.png"/><Relationship Id="rId3" Type="http://schemas.openxmlformats.org/officeDocument/2006/relationships/slide" Target="slide54.xml"/><Relationship Id="rId7" Type="http://schemas.openxmlformats.org/officeDocument/2006/relationships/slide" Target="slide1.xml"/><Relationship Id="rId12" Type="http://schemas.openxmlformats.org/officeDocument/2006/relationships/image" Target="../media/image82.emf"/><Relationship Id="rId17" Type="http://schemas.openxmlformats.org/officeDocument/2006/relationships/image" Target="../media/image18.emf"/><Relationship Id="rId2" Type="http://schemas.openxmlformats.org/officeDocument/2006/relationships/image" Target="../media/image176.emf"/><Relationship Id="rId16" Type="http://schemas.openxmlformats.org/officeDocument/2006/relationships/slide" Target="slide69.xml"/><Relationship Id="rId1" Type="http://schemas.openxmlformats.org/officeDocument/2006/relationships/slideLayout" Target="../slideLayouts/slideLayout3.xml"/><Relationship Id="rId6" Type="http://schemas.openxmlformats.org/officeDocument/2006/relationships/image" Target="../media/image72.emf"/><Relationship Id="rId11" Type="http://schemas.openxmlformats.org/officeDocument/2006/relationships/image" Target="../media/image16.emf"/><Relationship Id="rId5" Type="http://schemas.openxmlformats.org/officeDocument/2006/relationships/slide" Target="slide6.xml"/><Relationship Id="rId15" Type="http://schemas.openxmlformats.org/officeDocument/2006/relationships/image" Target="../media/image19.emf"/><Relationship Id="rId10" Type="http://schemas.openxmlformats.org/officeDocument/2006/relationships/slide" Target="slide5.xml"/><Relationship Id="rId4" Type="http://schemas.openxmlformats.org/officeDocument/2006/relationships/image" Target="../media/image8.emf"/><Relationship Id="rId9" Type="http://schemas.openxmlformats.org/officeDocument/2006/relationships/image" Target="../media/image179.emf"/><Relationship Id="rId14" Type="http://schemas.openxmlformats.org/officeDocument/2006/relationships/slide" Target="slide239.xml"/></Relationships>
</file>

<file path=ppt/slides/_rels/slide31.xml.rels><?xml version="1.0" encoding="UTF-8" standalone="yes"?>
<Relationships xmlns="http://schemas.openxmlformats.org/package/2006/relationships"><Relationship Id="rId8" Type="http://schemas.openxmlformats.org/officeDocument/2006/relationships/image" Target="../media/image29.emf"/><Relationship Id="rId13" Type="http://schemas.openxmlformats.org/officeDocument/2006/relationships/image" Target="../media/image181.png"/><Relationship Id="rId3" Type="http://schemas.openxmlformats.org/officeDocument/2006/relationships/slide" Target="slide54.xml"/><Relationship Id="rId7" Type="http://schemas.openxmlformats.org/officeDocument/2006/relationships/slide" Target="slide1.xml"/><Relationship Id="rId12" Type="http://schemas.openxmlformats.org/officeDocument/2006/relationships/image" Target="../media/image82.emf"/><Relationship Id="rId17" Type="http://schemas.openxmlformats.org/officeDocument/2006/relationships/image" Target="../media/image18.emf"/><Relationship Id="rId2" Type="http://schemas.openxmlformats.org/officeDocument/2006/relationships/image" Target="../media/image176.emf"/><Relationship Id="rId16" Type="http://schemas.openxmlformats.org/officeDocument/2006/relationships/slide" Target="slide69.xml"/><Relationship Id="rId1" Type="http://schemas.openxmlformats.org/officeDocument/2006/relationships/slideLayout" Target="../slideLayouts/slideLayout3.xml"/><Relationship Id="rId6" Type="http://schemas.openxmlformats.org/officeDocument/2006/relationships/image" Target="../media/image72.emf"/><Relationship Id="rId11" Type="http://schemas.openxmlformats.org/officeDocument/2006/relationships/image" Target="../media/image179.emf"/><Relationship Id="rId5" Type="http://schemas.openxmlformats.org/officeDocument/2006/relationships/slide" Target="slide6.xml"/><Relationship Id="rId15" Type="http://schemas.openxmlformats.org/officeDocument/2006/relationships/image" Target="../media/image19.emf"/><Relationship Id="rId10" Type="http://schemas.openxmlformats.org/officeDocument/2006/relationships/image" Target="../media/image16.emf"/><Relationship Id="rId4" Type="http://schemas.openxmlformats.org/officeDocument/2006/relationships/image" Target="../media/image8.emf"/><Relationship Id="rId9" Type="http://schemas.openxmlformats.org/officeDocument/2006/relationships/slide" Target="slide5.xml"/><Relationship Id="rId14" Type="http://schemas.openxmlformats.org/officeDocument/2006/relationships/slide" Target="slide239.xml"/></Relationships>
</file>

<file path=ppt/slides/_rels/slide32.xml.rels><?xml version="1.0" encoding="UTF-8" standalone="yes"?>
<Relationships xmlns="http://schemas.openxmlformats.org/package/2006/relationships"><Relationship Id="rId8" Type="http://schemas.openxmlformats.org/officeDocument/2006/relationships/image" Target="../media/image29.emf"/><Relationship Id="rId13" Type="http://schemas.openxmlformats.org/officeDocument/2006/relationships/image" Target="../media/image182.png"/><Relationship Id="rId3" Type="http://schemas.openxmlformats.org/officeDocument/2006/relationships/slide" Target="slide54.xml"/><Relationship Id="rId7" Type="http://schemas.openxmlformats.org/officeDocument/2006/relationships/slide" Target="slide1.xml"/><Relationship Id="rId12" Type="http://schemas.openxmlformats.org/officeDocument/2006/relationships/image" Target="../media/image82.emf"/><Relationship Id="rId17" Type="http://schemas.openxmlformats.org/officeDocument/2006/relationships/image" Target="../media/image18.emf"/><Relationship Id="rId2" Type="http://schemas.openxmlformats.org/officeDocument/2006/relationships/image" Target="../media/image176.emf"/><Relationship Id="rId16" Type="http://schemas.openxmlformats.org/officeDocument/2006/relationships/slide" Target="slide69.xml"/><Relationship Id="rId1" Type="http://schemas.openxmlformats.org/officeDocument/2006/relationships/slideLayout" Target="../slideLayouts/slideLayout3.xml"/><Relationship Id="rId6" Type="http://schemas.openxmlformats.org/officeDocument/2006/relationships/image" Target="../media/image72.emf"/><Relationship Id="rId11" Type="http://schemas.openxmlformats.org/officeDocument/2006/relationships/image" Target="../media/image179.emf"/><Relationship Id="rId5" Type="http://schemas.openxmlformats.org/officeDocument/2006/relationships/slide" Target="slide6.xml"/><Relationship Id="rId15" Type="http://schemas.openxmlformats.org/officeDocument/2006/relationships/image" Target="../media/image19.emf"/><Relationship Id="rId10" Type="http://schemas.openxmlformats.org/officeDocument/2006/relationships/image" Target="../media/image16.emf"/><Relationship Id="rId4" Type="http://schemas.openxmlformats.org/officeDocument/2006/relationships/image" Target="../media/image8.emf"/><Relationship Id="rId9" Type="http://schemas.openxmlformats.org/officeDocument/2006/relationships/slide" Target="slide5.xml"/><Relationship Id="rId14" Type="http://schemas.openxmlformats.org/officeDocument/2006/relationships/slide" Target="slide239.xml"/></Relationships>
</file>

<file path=ppt/slides/_rels/slide33.xml.rels><?xml version="1.0" encoding="UTF-8" standalone="yes"?>
<Relationships xmlns="http://schemas.openxmlformats.org/package/2006/relationships"><Relationship Id="rId8" Type="http://schemas.openxmlformats.org/officeDocument/2006/relationships/image" Target="../media/image29.emf"/><Relationship Id="rId13" Type="http://schemas.openxmlformats.org/officeDocument/2006/relationships/image" Target="../media/image82.emf"/><Relationship Id="rId18" Type="http://schemas.openxmlformats.org/officeDocument/2006/relationships/image" Target="../media/image18.emf"/><Relationship Id="rId3" Type="http://schemas.openxmlformats.org/officeDocument/2006/relationships/slide" Target="slide54.xml"/><Relationship Id="rId7" Type="http://schemas.openxmlformats.org/officeDocument/2006/relationships/slide" Target="slide1.xml"/><Relationship Id="rId12" Type="http://schemas.openxmlformats.org/officeDocument/2006/relationships/image" Target="../media/image179.emf"/><Relationship Id="rId17" Type="http://schemas.openxmlformats.org/officeDocument/2006/relationships/slide" Target="slide69.xml"/><Relationship Id="rId2" Type="http://schemas.openxmlformats.org/officeDocument/2006/relationships/image" Target="../media/image176.emf"/><Relationship Id="rId16" Type="http://schemas.openxmlformats.org/officeDocument/2006/relationships/image" Target="../media/image19.emf"/><Relationship Id="rId1" Type="http://schemas.openxmlformats.org/officeDocument/2006/relationships/slideLayout" Target="../slideLayouts/slideLayout3.xml"/><Relationship Id="rId6" Type="http://schemas.openxmlformats.org/officeDocument/2006/relationships/image" Target="../media/image72.emf"/><Relationship Id="rId11" Type="http://schemas.openxmlformats.org/officeDocument/2006/relationships/image" Target="../media/image16.emf"/><Relationship Id="rId5" Type="http://schemas.openxmlformats.org/officeDocument/2006/relationships/slide" Target="slide6.xml"/><Relationship Id="rId15" Type="http://schemas.openxmlformats.org/officeDocument/2006/relationships/slide" Target="slide239.xml"/><Relationship Id="rId10" Type="http://schemas.openxmlformats.org/officeDocument/2006/relationships/slide" Target="slide5.xml"/><Relationship Id="rId4" Type="http://schemas.openxmlformats.org/officeDocument/2006/relationships/image" Target="../media/image8.emf"/><Relationship Id="rId9" Type="http://schemas.openxmlformats.org/officeDocument/2006/relationships/image" Target="../media/image183.png"/><Relationship Id="rId14" Type="http://schemas.openxmlformats.org/officeDocument/2006/relationships/image" Target="../media/image184.png"/></Relationships>
</file>

<file path=ppt/slides/_rels/slide34.xml.rels><?xml version="1.0" encoding="UTF-8" standalone="yes"?>
<Relationships xmlns="http://schemas.openxmlformats.org/package/2006/relationships"><Relationship Id="rId8" Type="http://schemas.openxmlformats.org/officeDocument/2006/relationships/image" Target="../media/image176.emf"/><Relationship Id="rId13" Type="http://schemas.openxmlformats.org/officeDocument/2006/relationships/image" Target="../media/image185.png"/><Relationship Id="rId3" Type="http://schemas.openxmlformats.org/officeDocument/2006/relationships/image" Target="../media/image8.emf"/><Relationship Id="rId7" Type="http://schemas.openxmlformats.org/officeDocument/2006/relationships/image" Target="../media/image29.emf"/><Relationship Id="rId12" Type="http://schemas.openxmlformats.org/officeDocument/2006/relationships/image" Target="../media/image177.emf"/><Relationship Id="rId17" Type="http://schemas.openxmlformats.org/officeDocument/2006/relationships/image" Target="../media/image18.emf"/><Relationship Id="rId2" Type="http://schemas.openxmlformats.org/officeDocument/2006/relationships/slide" Target="slide54.xml"/><Relationship Id="rId16" Type="http://schemas.openxmlformats.org/officeDocument/2006/relationships/slide" Target="slide69.xml"/><Relationship Id="rId1" Type="http://schemas.openxmlformats.org/officeDocument/2006/relationships/slideLayout" Target="../slideLayouts/slideLayout3.xml"/><Relationship Id="rId6" Type="http://schemas.openxmlformats.org/officeDocument/2006/relationships/slide" Target="slide1.xml"/><Relationship Id="rId11" Type="http://schemas.openxmlformats.org/officeDocument/2006/relationships/image" Target="../media/image82.emf"/><Relationship Id="rId5" Type="http://schemas.openxmlformats.org/officeDocument/2006/relationships/image" Target="../media/image72.emf"/><Relationship Id="rId15" Type="http://schemas.openxmlformats.org/officeDocument/2006/relationships/image" Target="../media/image19.emf"/><Relationship Id="rId10" Type="http://schemas.openxmlformats.org/officeDocument/2006/relationships/image" Target="../media/image16.emf"/><Relationship Id="rId4" Type="http://schemas.openxmlformats.org/officeDocument/2006/relationships/slide" Target="slide6.xml"/><Relationship Id="rId9" Type="http://schemas.openxmlformats.org/officeDocument/2006/relationships/slide" Target="slide5.xml"/><Relationship Id="rId14" Type="http://schemas.openxmlformats.org/officeDocument/2006/relationships/slide" Target="slide239.xml"/></Relationships>
</file>

<file path=ppt/slides/_rels/slide35.xml.rels><?xml version="1.0" encoding="UTF-8" standalone="yes"?>
<Relationships xmlns="http://schemas.openxmlformats.org/package/2006/relationships"><Relationship Id="rId8" Type="http://schemas.openxmlformats.org/officeDocument/2006/relationships/image" Target="../media/image29.emf"/><Relationship Id="rId13" Type="http://schemas.openxmlformats.org/officeDocument/2006/relationships/image" Target="../media/image186.png"/><Relationship Id="rId3" Type="http://schemas.openxmlformats.org/officeDocument/2006/relationships/slide" Target="slide54.xml"/><Relationship Id="rId7" Type="http://schemas.openxmlformats.org/officeDocument/2006/relationships/slide" Target="slide1.xml"/><Relationship Id="rId12" Type="http://schemas.openxmlformats.org/officeDocument/2006/relationships/image" Target="../media/image82.emf"/><Relationship Id="rId17" Type="http://schemas.openxmlformats.org/officeDocument/2006/relationships/image" Target="../media/image18.emf"/><Relationship Id="rId2" Type="http://schemas.openxmlformats.org/officeDocument/2006/relationships/image" Target="../media/image176.emf"/><Relationship Id="rId16" Type="http://schemas.openxmlformats.org/officeDocument/2006/relationships/slide" Target="slide69.xml"/><Relationship Id="rId1" Type="http://schemas.openxmlformats.org/officeDocument/2006/relationships/slideLayout" Target="../slideLayouts/slideLayout3.xml"/><Relationship Id="rId6" Type="http://schemas.openxmlformats.org/officeDocument/2006/relationships/image" Target="../media/image72.emf"/><Relationship Id="rId11" Type="http://schemas.openxmlformats.org/officeDocument/2006/relationships/image" Target="../media/image179.emf"/><Relationship Id="rId5" Type="http://schemas.openxmlformats.org/officeDocument/2006/relationships/slide" Target="slide6.xml"/><Relationship Id="rId15" Type="http://schemas.openxmlformats.org/officeDocument/2006/relationships/image" Target="../media/image19.emf"/><Relationship Id="rId10" Type="http://schemas.openxmlformats.org/officeDocument/2006/relationships/image" Target="../media/image16.emf"/><Relationship Id="rId4" Type="http://schemas.openxmlformats.org/officeDocument/2006/relationships/image" Target="../media/image8.emf"/><Relationship Id="rId9" Type="http://schemas.openxmlformats.org/officeDocument/2006/relationships/slide" Target="slide5.xml"/><Relationship Id="rId14" Type="http://schemas.openxmlformats.org/officeDocument/2006/relationships/slide" Target="slide239.xml"/></Relationships>
</file>

<file path=ppt/slides/_rels/slide36.xml.rels><?xml version="1.0" encoding="UTF-8" standalone="yes"?>
<Relationships xmlns="http://schemas.openxmlformats.org/package/2006/relationships"><Relationship Id="rId8" Type="http://schemas.openxmlformats.org/officeDocument/2006/relationships/image" Target="../media/image29.emf"/><Relationship Id="rId13" Type="http://schemas.openxmlformats.org/officeDocument/2006/relationships/image" Target="../media/image187.png"/><Relationship Id="rId3" Type="http://schemas.openxmlformats.org/officeDocument/2006/relationships/slide" Target="slide54.xml"/><Relationship Id="rId7" Type="http://schemas.openxmlformats.org/officeDocument/2006/relationships/slide" Target="slide1.xml"/><Relationship Id="rId12" Type="http://schemas.openxmlformats.org/officeDocument/2006/relationships/image" Target="../media/image82.emf"/><Relationship Id="rId17" Type="http://schemas.openxmlformats.org/officeDocument/2006/relationships/image" Target="../media/image18.emf"/><Relationship Id="rId2" Type="http://schemas.openxmlformats.org/officeDocument/2006/relationships/image" Target="../media/image176.emf"/><Relationship Id="rId16" Type="http://schemas.openxmlformats.org/officeDocument/2006/relationships/slide" Target="slide69.xml"/><Relationship Id="rId1" Type="http://schemas.openxmlformats.org/officeDocument/2006/relationships/slideLayout" Target="../slideLayouts/slideLayout3.xml"/><Relationship Id="rId6" Type="http://schemas.openxmlformats.org/officeDocument/2006/relationships/image" Target="../media/image72.emf"/><Relationship Id="rId11" Type="http://schemas.openxmlformats.org/officeDocument/2006/relationships/image" Target="../media/image179.emf"/><Relationship Id="rId5" Type="http://schemas.openxmlformats.org/officeDocument/2006/relationships/slide" Target="slide6.xml"/><Relationship Id="rId15" Type="http://schemas.openxmlformats.org/officeDocument/2006/relationships/image" Target="../media/image19.emf"/><Relationship Id="rId10" Type="http://schemas.openxmlformats.org/officeDocument/2006/relationships/image" Target="../media/image16.emf"/><Relationship Id="rId4" Type="http://schemas.openxmlformats.org/officeDocument/2006/relationships/image" Target="../media/image8.emf"/><Relationship Id="rId9" Type="http://schemas.openxmlformats.org/officeDocument/2006/relationships/slide" Target="slide5.xml"/><Relationship Id="rId14" Type="http://schemas.openxmlformats.org/officeDocument/2006/relationships/slide" Target="slide239.xml"/></Relationships>
</file>

<file path=ppt/slides/_rels/slide37.xml.rels><?xml version="1.0" encoding="UTF-8" standalone="yes"?>
<Relationships xmlns="http://schemas.openxmlformats.org/package/2006/relationships"><Relationship Id="rId8" Type="http://schemas.openxmlformats.org/officeDocument/2006/relationships/image" Target="../media/image176.emf"/><Relationship Id="rId13" Type="http://schemas.openxmlformats.org/officeDocument/2006/relationships/image" Target="../media/image188.png"/><Relationship Id="rId3" Type="http://schemas.openxmlformats.org/officeDocument/2006/relationships/image" Target="../media/image8.emf"/><Relationship Id="rId7" Type="http://schemas.openxmlformats.org/officeDocument/2006/relationships/image" Target="../media/image29.emf"/><Relationship Id="rId12" Type="http://schemas.openxmlformats.org/officeDocument/2006/relationships/image" Target="../media/image177.emf"/><Relationship Id="rId17" Type="http://schemas.openxmlformats.org/officeDocument/2006/relationships/image" Target="../media/image18.emf"/><Relationship Id="rId2" Type="http://schemas.openxmlformats.org/officeDocument/2006/relationships/slide" Target="slide54.xml"/><Relationship Id="rId16" Type="http://schemas.openxmlformats.org/officeDocument/2006/relationships/slide" Target="slide69.xml"/><Relationship Id="rId1" Type="http://schemas.openxmlformats.org/officeDocument/2006/relationships/slideLayout" Target="../slideLayouts/slideLayout3.xml"/><Relationship Id="rId6" Type="http://schemas.openxmlformats.org/officeDocument/2006/relationships/slide" Target="slide1.xml"/><Relationship Id="rId11" Type="http://schemas.openxmlformats.org/officeDocument/2006/relationships/image" Target="../media/image82.emf"/><Relationship Id="rId5" Type="http://schemas.openxmlformats.org/officeDocument/2006/relationships/image" Target="../media/image72.emf"/><Relationship Id="rId15" Type="http://schemas.openxmlformats.org/officeDocument/2006/relationships/image" Target="../media/image19.emf"/><Relationship Id="rId10" Type="http://schemas.openxmlformats.org/officeDocument/2006/relationships/image" Target="../media/image16.emf"/><Relationship Id="rId4" Type="http://schemas.openxmlformats.org/officeDocument/2006/relationships/slide" Target="slide6.xml"/><Relationship Id="rId9" Type="http://schemas.openxmlformats.org/officeDocument/2006/relationships/slide" Target="slide5.xml"/><Relationship Id="rId14" Type="http://schemas.openxmlformats.org/officeDocument/2006/relationships/slide" Target="slide239.xml"/></Relationships>
</file>

<file path=ppt/slides/_rels/slide38.xml.rels><?xml version="1.0" encoding="UTF-8" standalone="yes"?>
<Relationships xmlns="http://schemas.openxmlformats.org/package/2006/relationships"><Relationship Id="rId8" Type="http://schemas.openxmlformats.org/officeDocument/2006/relationships/image" Target="../media/image29.emf"/><Relationship Id="rId13" Type="http://schemas.openxmlformats.org/officeDocument/2006/relationships/image" Target="../media/image179.emf"/><Relationship Id="rId18" Type="http://schemas.openxmlformats.org/officeDocument/2006/relationships/image" Target="../media/image18.emf"/><Relationship Id="rId3" Type="http://schemas.openxmlformats.org/officeDocument/2006/relationships/slide" Target="slide54.xml"/><Relationship Id="rId7" Type="http://schemas.openxmlformats.org/officeDocument/2006/relationships/slide" Target="slide1.xml"/><Relationship Id="rId12" Type="http://schemas.openxmlformats.org/officeDocument/2006/relationships/image" Target="../media/image189.png"/><Relationship Id="rId17" Type="http://schemas.openxmlformats.org/officeDocument/2006/relationships/slide" Target="slide69.xml"/><Relationship Id="rId2" Type="http://schemas.openxmlformats.org/officeDocument/2006/relationships/image" Target="../media/image176.emf"/><Relationship Id="rId16" Type="http://schemas.openxmlformats.org/officeDocument/2006/relationships/image" Target="../media/image19.emf"/><Relationship Id="rId1" Type="http://schemas.openxmlformats.org/officeDocument/2006/relationships/slideLayout" Target="../slideLayouts/slideLayout3.xml"/><Relationship Id="rId6" Type="http://schemas.openxmlformats.org/officeDocument/2006/relationships/image" Target="../media/image72.emf"/><Relationship Id="rId11" Type="http://schemas.openxmlformats.org/officeDocument/2006/relationships/image" Target="../media/image188.png"/><Relationship Id="rId5" Type="http://schemas.openxmlformats.org/officeDocument/2006/relationships/slide" Target="slide6.xml"/><Relationship Id="rId15" Type="http://schemas.openxmlformats.org/officeDocument/2006/relationships/slide" Target="slide239.xml"/><Relationship Id="rId10" Type="http://schemas.openxmlformats.org/officeDocument/2006/relationships/image" Target="../media/image16.emf"/><Relationship Id="rId4" Type="http://schemas.openxmlformats.org/officeDocument/2006/relationships/image" Target="../media/image8.emf"/><Relationship Id="rId9" Type="http://schemas.openxmlformats.org/officeDocument/2006/relationships/slide" Target="slide5.xml"/><Relationship Id="rId14" Type="http://schemas.openxmlformats.org/officeDocument/2006/relationships/image" Target="../media/image82.emf"/></Relationships>
</file>

<file path=ppt/slides/_rels/slide39.xml.rels><?xml version="1.0" encoding="UTF-8" standalone="yes"?>
<Relationships xmlns="http://schemas.openxmlformats.org/package/2006/relationships"><Relationship Id="rId8" Type="http://schemas.openxmlformats.org/officeDocument/2006/relationships/image" Target="../media/image176.emf"/><Relationship Id="rId13" Type="http://schemas.openxmlformats.org/officeDocument/2006/relationships/image" Target="../media/image190.png"/><Relationship Id="rId3" Type="http://schemas.openxmlformats.org/officeDocument/2006/relationships/image" Target="../media/image8.emf"/><Relationship Id="rId7" Type="http://schemas.openxmlformats.org/officeDocument/2006/relationships/image" Target="../media/image29.emf"/><Relationship Id="rId12" Type="http://schemas.openxmlformats.org/officeDocument/2006/relationships/image" Target="../media/image177.emf"/><Relationship Id="rId17" Type="http://schemas.openxmlformats.org/officeDocument/2006/relationships/image" Target="../media/image18.emf"/><Relationship Id="rId2" Type="http://schemas.openxmlformats.org/officeDocument/2006/relationships/slide" Target="slide54.xml"/><Relationship Id="rId16" Type="http://schemas.openxmlformats.org/officeDocument/2006/relationships/slide" Target="slide69.xml"/><Relationship Id="rId1" Type="http://schemas.openxmlformats.org/officeDocument/2006/relationships/slideLayout" Target="../slideLayouts/slideLayout3.xml"/><Relationship Id="rId6" Type="http://schemas.openxmlformats.org/officeDocument/2006/relationships/slide" Target="slide1.xml"/><Relationship Id="rId11" Type="http://schemas.openxmlformats.org/officeDocument/2006/relationships/image" Target="../media/image82.emf"/><Relationship Id="rId5" Type="http://schemas.openxmlformats.org/officeDocument/2006/relationships/image" Target="../media/image72.emf"/><Relationship Id="rId15" Type="http://schemas.openxmlformats.org/officeDocument/2006/relationships/image" Target="../media/image19.emf"/><Relationship Id="rId10" Type="http://schemas.openxmlformats.org/officeDocument/2006/relationships/image" Target="../media/image16.emf"/><Relationship Id="rId4" Type="http://schemas.openxmlformats.org/officeDocument/2006/relationships/slide" Target="slide6.xml"/><Relationship Id="rId9" Type="http://schemas.openxmlformats.org/officeDocument/2006/relationships/slide" Target="slide5.xml"/><Relationship Id="rId14" Type="http://schemas.openxmlformats.org/officeDocument/2006/relationships/slide" Target="slide239.xml"/></Relationships>
</file>

<file path=ppt/slides/_rels/slide4.xml.rels><?xml version="1.0" encoding="UTF-8" standalone="yes"?>
<Relationships xmlns="http://schemas.openxmlformats.org/package/2006/relationships"><Relationship Id="rId8" Type="http://schemas.openxmlformats.org/officeDocument/2006/relationships/image" Target="../media/image12.emf"/><Relationship Id="rId13" Type="http://schemas.openxmlformats.org/officeDocument/2006/relationships/image" Target="../media/image26.emf"/><Relationship Id="rId18" Type="http://schemas.openxmlformats.org/officeDocument/2006/relationships/image" Target="../media/image27.emf"/><Relationship Id="rId3" Type="http://schemas.openxmlformats.org/officeDocument/2006/relationships/slide" Target="slide6.xml"/><Relationship Id="rId7" Type="http://schemas.openxmlformats.org/officeDocument/2006/relationships/slide" Target="slide1.xml"/><Relationship Id="rId12" Type="http://schemas.openxmlformats.org/officeDocument/2006/relationships/image" Target="../media/image16.emf"/><Relationship Id="rId17" Type="http://schemas.openxmlformats.org/officeDocument/2006/relationships/image" Target="../media/image18.emf"/><Relationship Id="rId2" Type="http://schemas.openxmlformats.org/officeDocument/2006/relationships/image" Target="../media/image20.emf"/><Relationship Id="rId16" Type="http://schemas.openxmlformats.org/officeDocument/2006/relationships/slide" Target="slide69.xml"/><Relationship Id="rId1" Type="http://schemas.openxmlformats.org/officeDocument/2006/relationships/slideLayout" Target="../slideLayouts/slideLayout1.xml"/><Relationship Id="rId6" Type="http://schemas.openxmlformats.org/officeDocument/2006/relationships/image" Target="../media/image8.emf"/><Relationship Id="rId11" Type="http://schemas.openxmlformats.org/officeDocument/2006/relationships/slide" Target="slide5.xml"/><Relationship Id="rId5" Type="http://schemas.openxmlformats.org/officeDocument/2006/relationships/slide" Target="slide54.xml"/><Relationship Id="rId15" Type="http://schemas.openxmlformats.org/officeDocument/2006/relationships/image" Target="../media/image19.emf"/><Relationship Id="rId10" Type="http://schemas.openxmlformats.org/officeDocument/2006/relationships/image" Target="../media/image25.emf"/><Relationship Id="rId4" Type="http://schemas.openxmlformats.org/officeDocument/2006/relationships/image" Target="../media/image7.emf"/><Relationship Id="rId9" Type="http://schemas.openxmlformats.org/officeDocument/2006/relationships/image" Target="../media/image24.emf"/><Relationship Id="rId14" Type="http://schemas.openxmlformats.org/officeDocument/2006/relationships/slide" Target="slide239.xml"/></Relationships>
</file>

<file path=ppt/slides/_rels/slide40.xml.rels><?xml version="1.0" encoding="UTF-8" standalone="yes"?>
<Relationships xmlns="http://schemas.openxmlformats.org/package/2006/relationships"><Relationship Id="rId8" Type="http://schemas.openxmlformats.org/officeDocument/2006/relationships/image" Target="../media/image29.emf"/><Relationship Id="rId13" Type="http://schemas.openxmlformats.org/officeDocument/2006/relationships/image" Target="../media/image191.png"/><Relationship Id="rId3" Type="http://schemas.openxmlformats.org/officeDocument/2006/relationships/slide" Target="slide54.xml"/><Relationship Id="rId7" Type="http://schemas.openxmlformats.org/officeDocument/2006/relationships/slide" Target="slide1.xml"/><Relationship Id="rId12" Type="http://schemas.openxmlformats.org/officeDocument/2006/relationships/image" Target="../media/image82.emf"/><Relationship Id="rId17" Type="http://schemas.openxmlformats.org/officeDocument/2006/relationships/image" Target="../media/image18.emf"/><Relationship Id="rId2" Type="http://schemas.openxmlformats.org/officeDocument/2006/relationships/image" Target="../media/image176.emf"/><Relationship Id="rId16" Type="http://schemas.openxmlformats.org/officeDocument/2006/relationships/slide" Target="slide69.xml"/><Relationship Id="rId1" Type="http://schemas.openxmlformats.org/officeDocument/2006/relationships/slideLayout" Target="../slideLayouts/slideLayout3.xml"/><Relationship Id="rId6" Type="http://schemas.openxmlformats.org/officeDocument/2006/relationships/image" Target="../media/image72.emf"/><Relationship Id="rId11" Type="http://schemas.openxmlformats.org/officeDocument/2006/relationships/image" Target="../media/image179.emf"/><Relationship Id="rId5" Type="http://schemas.openxmlformats.org/officeDocument/2006/relationships/slide" Target="slide6.xml"/><Relationship Id="rId15" Type="http://schemas.openxmlformats.org/officeDocument/2006/relationships/image" Target="../media/image19.emf"/><Relationship Id="rId10" Type="http://schemas.openxmlformats.org/officeDocument/2006/relationships/image" Target="../media/image16.emf"/><Relationship Id="rId4" Type="http://schemas.openxmlformats.org/officeDocument/2006/relationships/image" Target="../media/image8.emf"/><Relationship Id="rId9" Type="http://schemas.openxmlformats.org/officeDocument/2006/relationships/slide" Target="slide5.xml"/><Relationship Id="rId14" Type="http://schemas.openxmlformats.org/officeDocument/2006/relationships/slide" Target="slide239.xml"/></Relationships>
</file>

<file path=ppt/slides/_rels/slide41.xml.rels><?xml version="1.0" encoding="UTF-8" standalone="yes"?>
<Relationships xmlns="http://schemas.openxmlformats.org/package/2006/relationships"><Relationship Id="rId8" Type="http://schemas.openxmlformats.org/officeDocument/2006/relationships/image" Target="../media/image29.emf"/><Relationship Id="rId13" Type="http://schemas.openxmlformats.org/officeDocument/2006/relationships/image" Target="../media/image82.emf"/><Relationship Id="rId3" Type="http://schemas.openxmlformats.org/officeDocument/2006/relationships/slide" Target="slide54.xml"/><Relationship Id="rId7" Type="http://schemas.openxmlformats.org/officeDocument/2006/relationships/slide" Target="slide1.xml"/><Relationship Id="rId12" Type="http://schemas.openxmlformats.org/officeDocument/2006/relationships/image" Target="../media/image179.emf"/><Relationship Id="rId17" Type="http://schemas.openxmlformats.org/officeDocument/2006/relationships/image" Target="../media/image18.emf"/><Relationship Id="rId2" Type="http://schemas.openxmlformats.org/officeDocument/2006/relationships/image" Target="../media/image176.emf"/><Relationship Id="rId16" Type="http://schemas.openxmlformats.org/officeDocument/2006/relationships/slide" Target="slide69.xml"/><Relationship Id="rId1" Type="http://schemas.openxmlformats.org/officeDocument/2006/relationships/slideLayout" Target="../slideLayouts/slideLayout3.xml"/><Relationship Id="rId6" Type="http://schemas.openxmlformats.org/officeDocument/2006/relationships/image" Target="../media/image72.emf"/><Relationship Id="rId11" Type="http://schemas.openxmlformats.org/officeDocument/2006/relationships/image" Target="../media/image191.png"/><Relationship Id="rId5" Type="http://schemas.openxmlformats.org/officeDocument/2006/relationships/slide" Target="slide6.xml"/><Relationship Id="rId15" Type="http://schemas.openxmlformats.org/officeDocument/2006/relationships/image" Target="../media/image19.emf"/><Relationship Id="rId10" Type="http://schemas.openxmlformats.org/officeDocument/2006/relationships/image" Target="../media/image16.emf"/><Relationship Id="rId4" Type="http://schemas.openxmlformats.org/officeDocument/2006/relationships/image" Target="../media/image8.emf"/><Relationship Id="rId9" Type="http://schemas.openxmlformats.org/officeDocument/2006/relationships/slide" Target="slide5.xml"/><Relationship Id="rId14" Type="http://schemas.openxmlformats.org/officeDocument/2006/relationships/slide" Target="slide239.xml"/></Relationships>
</file>

<file path=ppt/slides/_rels/slide42.xml.rels><?xml version="1.0" encoding="UTF-8" standalone="yes"?>
<Relationships xmlns="http://schemas.openxmlformats.org/package/2006/relationships"><Relationship Id="rId8" Type="http://schemas.openxmlformats.org/officeDocument/2006/relationships/image" Target="../media/image176.emf"/><Relationship Id="rId13" Type="http://schemas.openxmlformats.org/officeDocument/2006/relationships/image" Target="../media/image192.png"/><Relationship Id="rId3" Type="http://schemas.openxmlformats.org/officeDocument/2006/relationships/image" Target="../media/image8.emf"/><Relationship Id="rId7" Type="http://schemas.openxmlformats.org/officeDocument/2006/relationships/image" Target="../media/image29.emf"/><Relationship Id="rId12" Type="http://schemas.openxmlformats.org/officeDocument/2006/relationships/image" Target="../media/image177.emf"/><Relationship Id="rId17" Type="http://schemas.openxmlformats.org/officeDocument/2006/relationships/image" Target="../media/image18.emf"/><Relationship Id="rId2" Type="http://schemas.openxmlformats.org/officeDocument/2006/relationships/slide" Target="slide54.xml"/><Relationship Id="rId16" Type="http://schemas.openxmlformats.org/officeDocument/2006/relationships/slide" Target="slide69.xml"/><Relationship Id="rId1" Type="http://schemas.openxmlformats.org/officeDocument/2006/relationships/slideLayout" Target="../slideLayouts/slideLayout3.xml"/><Relationship Id="rId6" Type="http://schemas.openxmlformats.org/officeDocument/2006/relationships/slide" Target="slide1.xml"/><Relationship Id="rId11" Type="http://schemas.openxmlformats.org/officeDocument/2006/relationships/image" Target="../media/image82.emf"/><Relationship Id="rId5" Type="http://schemas.openxmlformats.org/officeDocument/2006/relationships/image" Target="../media/image72.emf"/><Relationship Id="rId15" Type="http://schemas.openxmlformats.org/officeDocument/2006/relationships/image" Target="../media/image19.emf"/><Relationship Id="rId10" Type="http://schemas.openxmlformats.org/officeDocument/2006/relationships/image" Target="../media/image16.emf"/><Relationship Id="rId4" Type="http://schemas.openxmlformats.org/officeDocument/2006/relationships/slide" Target="slide6.xml"/><Relationship Id="rId9" Type="http://schemas.openxmlformats.org/officeDocument/2006/relationships/slide" Target="slide5.xml"/><Relationship Id="rId14" Type="http://schemas.openxmlformats.org/officeDocument/2006/relationships/slide" Target="slide239.xml"/></Relationships>
</file>

<file path=ppt/slides/_rels/slide43.xml.rels><?xml version="1.0" encoding="UTF-8" standalone="yes"?>
<Relationships xmlns="http://schemas.openxmlformats.org/package/2006/relationships"><Relationship Id="rId8" Type="http://schemas.openxmlformats.org/officeDocument/2006/relationships/image" Target="../media/image29.emf"/><Relationship Id="rId13" Type="http://schemas.openxmlformats.org/officeDocument/2006/relationships/image" Target="../media/image193.png"/><Relationship Id="rId3" Type="http://schemas.openxmlformats.org/officeDocument/2006/relationships/slide" Target="slide54.xml"/><Relationship Id="rId7" Type="http://schemas.openxmlformats.org/officeDocument/2006/relationships/slide" Target="slide1.xml"/><Relationship Id="rId12" Type="http://schemas.openxmlformats.org/officeDocument/2006/relationships/image" Target="../media/image82.emf"/><Relationship Id="rId17" Type="http://schemas.openxmlformats.org/officeDocument/2006/relationships/image" Target="../media/image18.emf"/><Relationship Id="rId2" Type="http://schemas.openxmlformats.org/officeDocument/2006/relationships/image" Target="../media/image176.emf"/><Relationship Id="rId16" Type="http://schemas.openxmlformats.org/officeDocument/2006/relationships/slide" Target="slide69.xml"/><Relationship Id="rId1" Type="http://schemas.openxmlformats.org/officeDocument/2006/relationships/slideLayout" Target="../slideLayouts/slideLayout3.xml"/><Relationship Id="rId6" Type="http://schemas.openxmlformats.org/officeDocument/2006/relationships/image" Target="../media/image72.emf"/><Relationship Id="rId11" Type="http://schemas.openxmlformats.org/officeDocument/2006/relationships/image" Target="../media/image179.emf"/><Relationship Id="rId5" Type="http://schemas.openxmlformats.org/officeDocument/2006/relationships/slide" Target="slide6.xml"/><Relationship Id="rId15" Type="http://schemas.openxmlformats.org/officeDocument/2006/relationships/image" Target="../media/image19.emf"/><Relationship Id="rId10" Type="http://schemas.openxmlformats.org/officeDocument/2006/relationships/image" Target="../media/image16.emf"/><Relationship Id="rId4" Type="http://schemas.openxmlformats.org/officeDocument/2006/relationships/image" Target="../media/image8.emf"/><Relationship Id="rId9" Type="http://schemas.openxmlformats.org/officeDocument/2006/relationships/slide" Target="slide5.xml"/><Relationship Id="rId14" Type="http://schemas.openxmlformats.org/officeDocument/2006/relationships/slide" Target="slide239.xml"/></Relationships>
</file>

<file path=ppt/slides/_rels/slide44.xml.rels><?xml version="1.0" encoding="UTF-8" standalone="yes"?>
<Relationships xmlns="http://schemas.openxmlformats.org/package/2006/relationships"><Relationship Id="rId8" Type="http://schemas.openxmlformats.org/officeDocument/2006/relationships/image" Target="../media/image176.emf"/><Relationship Id="rId13" Type="http://schemas.openxmlformats.org/officeDocument/2006/relationships/slide" Target="slide239.xml"/><Relationship Id="rId3" Type="http://schemas.openxmlformats.org/officeDocument/2006/relationships/image" Target="../media/image8.emf"/><Relationship Id="rId7" Type="http://schemas.openxmlformats.org/officeDocument/2006/relationships/image" Target="../media/image29.emf"/><Relationship Id="rId12" Type="http://schemas.openxmlformats.org/officeDocument/2006/relationships/image" Target="../media/image177.emf"/><Relationship Id="rId2" Type="http://schemas.openxmlformats.org/officeDocument/2006/relationships/slide" Target="slide54.xml"/><Relationship Id="rId16" Type="http://schemas.openxmlformats.org/officeDocument/2006/relationships/image" Target="../media/image18.emf"/><Relationship Id="rId1" Type="http://schemas.openxmlformats.org/officeDocument/2006/relationships/slideLayout" Target="../slideLayouts/slideLayout3.xml"/><Relationship Id="rId6" Type="http://schemas.openxmlformats.org/officeDocument/2006/relationships/slide" Target="slide1.xml"/><Relationship Id="rId11" Type="http://schemas.openxmlformats.org/officeDocument/2006/relationships/image" Target="../media/image82.emf"/><Relationship Id="rId5" Type="http://schemas.openxmlformats.org/officeDocument/2006/relationships/image" Target="../media/image72.emf"/><Relationship Id="rId15" Type="http://schemas.openxmlformats.org/officeDocument/2006/relationships/slide" Target="slide69.xml"/><Relationship Id="rId10" Type="http://schemas.openxmlformats.org/officeDocument/2006/relationships/image" Target="../media/image16.emf"/><Relationship Id="rId4" Type="http://schemas.openxmlformats.org/officeDocument/2006/relationships/slide" Target="slide6.xml"/><Relationship Id="rId9" Type="http://schemas.openxmlformats.org/officeDocument/2006/relationships/slide" Target="slide5.xml"/><Relationship Id="rId14" Type="http://schemas.openxmlformats.org/officeDocument/2006/relationships/image" Target="../media/image19.emf"/></Relationships>
</file>

<file path=ppt/slides/_rels/slide45.xml.rels><?xml version="1.0" encoding="UTF-8" standalone="yes"?>
<Relationships xmlns="http://schemas.openxmlformats.org/package/2006/relationships"><Relationship Id="rId8" Type="http://schemas.openxmlformats.org/officeDocument/2006/relationships/image" Target="../media/image29.emf"/><Relationship Id="rId13" Type="http://schemas.openxmlformats.org/officeDocument/2006/relationships/image" Target="../media/image194.jpeg"/><Relationship Id="rId3" Type="http://schemas.openxmlformats.org/officeDocument/2006/relationships/slide" Target="slide54.xml"/><Relationship Id="rId7" Type="http://schemas.openxmlformats.org/officeDocument/2006/relationships/slide" Target="slide1.xml"/><Relationship Id="rId12" Type="http://schemas.openxmlformats.org/officeDocument/2006/relationships/image" Target="../media/image82.emf"/><Relationship Id="rId17" Type="http://schemas.openxmlformats.org/officeDocument/2006/relationships/image" Target="../media/image18.emf"/><Relationship Id="rId2" Type="http://schemas.openxmlformats.org/officeDocument/2006/relationships/image" Target="../media/image176.emf"/><Relationship Id="rId16" Type="http://schemas.openxmlformats.org/officeDocument/2006/relationships/slide" Target="slide69.xml"/><Relationship Id="rId1" Type="http://schemas.openxmlformats.org/officeDocument/2006/relationships/slideLayout" Target="../slideLayouts/slideLayout3.xml"/><Relationship Id="rId6" Type="http://schemas.openxmlformats.org/officeDocument/2006/relationships/image" Target="../media/image72.emf"/><Relationship Id="rId11" Type="http://schemas.openxmlformats.org/officeDocument/2006/relationships/image" Target="../media/image179.emf"/><Relationship Id="rId5" Type="http://schemas.openxmlformats.org/officeDocument/2006/relationships/slide" Target="slide6.xml"/><Relationship Id="rId15" Type="http://schemas.openxmlformats.org/officeDocument/2006/relationships/image" Target="../media/image19.emf"/><Relationship Id="rId10" Type="http://schemas.openxmlformats.org/officeDocument/2006/relationships/image" Target="../media/image16.emf"/><Relationship Id="rId4" Type="http://schemas.openxmlformats.org/officeDocument/2006/relationships/image" Target="../media/image8.emf"/><Relationship Id="rId9" Type="http://schemas.openxmlformats.org/officeDocument/2006/relationships/slide" Target="slide5.xml"/><Relationship Id="rId14" Type="http://schemas.openxmlformats.org/officeDocument/2006/relationships/slide" Target="slide239.xml"/></Relationships>
</file>

<file path=ppt/slides/_rels/slide46.xml.rels><?xml version="1.0" encoding="UTF-8" standalone="yes"?>
<Relationships xmlns="http://schemas.openxmlformats.org/package/2006/relationships"><Relationship Id="rId8" Type="http://schemas.openxmlformats.org/officeDocument/2006/relationships/image" Target="../media/image29.emf"/><Relationship Id="rId13" Type="http://schemas.openxmlformats.org/officeDocument/2006/relationships/chart" Target="../charts/chart1.xml"/><Relationship Id="rId3" Type="http://schemas.openxmlformats.org/officeDocument/2006/relationships/slide" Target="slide54.xml"/><Relationship Id="rId7" Type="http://schemas.openxmlformats.org/officeDocument/2006/relationships/slide" Target="slide1.xml"/><Relationship Id="rId12" Type="http://schemas.openxmlformats.org/officeDocument/2006/relationships/image" Target="../media/image177.emf"/><Relationship Id="rId17" Type="http://schemas.openxmlformats.org/officeDocument/2006/relationships/image" Target="../media/image18.emf"/><Relationship Id="rId2" Type="http://schemas.openxmlformats.org/officeDocument/2006/relationships/image" Target="../media/image176.emf"/><Relationship Id="rId16" Type="http://schemas.openxmlformats.org/officeDocument/2006/relationships/slide" Target="slide69.xml"/><Relationship Id="rId1" Type="http://schemas.openxmlformats.org/officeDocument/2006/relationships/slideLayout" Target="../slideLayouts/slideLayout3.xml"/><Relationship Id="rId6" Type="http://schemas.openxmlformats.org/officeDocument/2006/relationships/image" Target="../media/image72.emf"/><Relationship Id="rId11" Type="http://schemas.openxmlformats.org/officeDocument/2006/relationships/image" Target="../media/image82.emf"/><Relationship Id="rId5" Type="http://schemas.openxmlformats.org/officeDocument/2006/relationships/slide" Target="slide6.xml"/><Relationship Id="rId15" Type="http://schemas.openxmlformats.org/officeDocument/2006/relationships/image" Target="../media/image19.emf"/><Relationship Id="rId10" Type="http://schemas.openxmlformats.org/officeDocument/2006/relationships/image" Target="../media/image16.emf"/><Relationship Id="rId4" Type="http://schemas.openxmlformats.org/officeDocument/2006/relationships/image" Target="../media/image8.emf"/><Relationship Id="rId9" Type="http://schemas.openxmlformats.org/officeDocument/2006/relationships/slide" Target="slide5.xml"/><Relationship Id="rId14" Type="http://schemas.openxmlformats.org/officeDocument/2006/relationships/slide" Target="slide239.xml"/></Relationships>
</file>

<file path=ppt/slides/_rels/slide47.xml.rels><?xml version="1.0" encoding="UTF-8" standalone="yes"?>
<Relationships xmlns="http://schemas.openxmlformats.org/package/2006/relationships"><Relationship Id="rId8" Type="http://schemas.openxmlformats.org/officeDocument/2006/relationships/image" Target="../media/image29.emf"/><Relationship Id="rId13" Type="http://schemas.openxmlformats.org/officeDocument/2006/relationships/image" Target="../media/image82.emf"/><Relationship Id="rId3" Type="http://schemas.openxmlformats.org/officeDocument/2006/relationships/slide" Target="slide54.xml"/><Relationship Id="rId7" Type="http://schemas.openxmlformats.org/officeDocument/2006/relationships/slide" Target="slide1.xml"/><Relationship Id="rId12" Type="http://schemas.openxmlformats.org/officeDocument/2006/relationships/image" Target="../media/image179.emf"/><Relationship Id="rId17" Type="http://schemas.openxmlformats.org/officeDocument/2006/relationships/image" Target="../media/image18.emf"/><Relationship Id="rId2" Type="http://schemas.openxmlformats.org/officeDocument/2006/relationships/image" Target="../media/image176.emf"/><Relationship Id="rId16" Type="http://schemas.openxmlformats.org/officeDocument/2006/relationships/slide" Target="slide69.xml"/><Relationship Id="rId1" Type="http://schemas.openxmlformats.org/officeDocument/2006/relationships/slideLayout" Target="../slideLayouts/slideLayout3.xml"/><Relationship Id="rId6" Type="http://schemas.openxmlformats.org/officeDocument/2006/relationships/image" Target="../media/image72.emf"/><Relationship Id="rId11" Type="http://schemas.openxmlformats.org/officeDocument/2006/relationships/image" Target="../media/image16.emf"/><Relationship Id="rId5" Type="http://schemas.openxmlformats.org/officeDocument/2006/relationships/slide" Target="slide6.xml"/><Relationship Id="rId15" Type="http://schemas.openxmlformats.org/officeDocument/2006/relationships/image" Target="../media/image19.emf"/><Relationship Id="rId10" Type="http://schemas.openxmlformats.org/officeDocument/2006/relationships/slide" Target="slide5.xml"/><Relationship Id="rId4" Type="http://schemas.openxmlformats.org/officeDocument/2006/relationships/image" Target="../media/image8.emf"/><Relationship Id="rId9" Type="http://schemas.openxmlformats.org/officeDocument/2006/relationships/chart" Target="../charts/chart2.xml"/><Relationship Id="rId14" Type="http://schemas.openxmlformats.org/officeDocument/2006/relationships/slide" Target="slide239.xml"/></Relationships>
</file>

<file path=ppt/slides/_rels/slide48.xml.rels><?xml version="1.0" encoding="UTF-8" standalone="yes"?>
<Relationships xmlns="http://schemas.openxmlformats.org/package/2006/relationships"><Relationship Id="rId8" Type="http://schemas.openxmlformats.org/officeDocument/2006/relationships/image" Target="../media/image29.emf"/><Relationship Id="rId13" Type="http://schemas.openxmlformats.org/officeDocument/2006/relationships/slide" Target="slide239.xml"/><Relationship Id="rId3" Type="http://schemas.openxmlformats.org/officeDocument/2006/relationships/slide" Target="slide54.xml"/><Relationship Id="rId7" Type="http://schemas.openxmlformats.org/officeDocument/2006/relationships/slide" Target="slide1.xml"/><Relationship Id="rId12" Type="http://schemas.openxmlformats.org/officeDocument/2006/relationships/image" Target="../media/image177.emf"/><Relationship Id="rId2" Type="http://schemas.openxmlformats.org/officeDocument/2006/relationships/image" Target="../media/image176.emf"/><Relationship Id="rId16" Type="http://schemas.openxmlformats.org/officeDocument/2006/relationships/image" Target="../media/image18.emf"/><Relationship Id="rId1" Type="http://schemas.openxmlformats.org/officeDocument/2006/relationships/slideLayout" Target="../slideLayouts/slideLayout3.xml"/><Relationship Id="rId6" Type="http://schemas.openxmlformats.org/officeDocument/2006/relationships/image" Target="../media/image72.emf"/><Relationship Id="rId11" Type="http://schemas.openxmlformats.org/officeDocument/2006/relationships/image" Target="../media/image82.emf"/><Relationship Id="rId5" Type="http://schemas.openxmlformats.org/officeDocument/2006/relationships/slide" Target="slide6.xml"/><Relationship Id="rId15" Type="http://schemas.openxmlformats.org/officeDocument/2006/relationships/slide" Target="slide69.xml"/><Relationship Id="rId10" Type="http://schemas.openxmlformats.org/officeDocument/2006/relationships/image" Target="../media/image16.emf"/><Relationship Id="rId4" Type="http://schemas.openxmlformats.org/officeDocument/2006/relationships/image" Target="../media/image8.emf"/><Relationship Id="rId9" Type="http://schemas.openxmlformats.org/officeDocument/2006/relationships/slide" Target="slide5.xml"/><Relationship Id="rId14" Type="http://schemas.openxmlformats.org/officeDocument/2006/relationships/image" Target="../media/image19.emf"/></Relationships>
</file>

<file path=ppt/slides/_rels/slide49.xml.rels><?xml version="1.0" encoding="UTF-8" standalone="yes"?>
<Relationships xmlns="http://schemas.openxmlformats.org/package/2006/relationships"><Relationship Id="rId8" Type="http://schemas.openxmlformats.org/officeDocument/2006/relationships/image" Target="../media/image29.emf"/><Relationship Id="rId13" Type="http://schemas.openxmlformats.org/officeDocument/2006/relationships/slide" Target="slide239.xml"/><Relationship Id="rId3" Type="http://schemas.openxmlformats.org/officeDocument/2006/relationships/slide" Target="slide54.xml"/><Relationship Id="rId7" Type="http://schemas.openxmlformats.org/officeDocument/2006/relationships/slide" Target="slide1.xml"/><Relationship Id="rId12" Type="http://schemas.openxmlformats.org/officeDocument/2006/relationships/image" Target="../media/image82.emf"/><Relationship Id="rId2" Type="http://schemas.openxmlformats.org/officeDocument/2006/relationships/image" Target="../media/image176.emf"/><Relationship Id="rId16" Type="http://schemas.openxmlformats.org/officeDocument/2006/relationships/image" Target="../media/image18.emf"/><Relationship Id="rId1" Type="http://schemas.openxmlformats.org/officeDocument/2006/relationships/slideLayout" Target="../slideLayouts/slideLayout3.xml"/><Relationship Id="rId6" Type="http://schemas.openxmlformats.org/officeDocument/2006/relationships/image" Target="../media/image72.emf"/><Relationship Id="rId11" Type="http://schemas.openxmlformats.org/officeDocument/2006/relationships/image" Target="../media/image179.emf"/><Relationship Id="rId5" Type="http://schemas.openxmlformats.org/officeDocument/2006/relationships/slide" Target="slide6.xml"/><Relationship Id="rId15" Type="http://schemas.openxmlformats.org/officeDocument/2006/relationships/slide" Target="slide69.xml"/><Relationship Id="rId10" Type="http://schemas.openxmlformats.org/officeDocument/2006/relationships/image" Target="../media/image16.emf"/><Relationship Id="rId4" Type="http://schemas.openxmlformats.org/officeDocument/2006/relationships/image" Target="../media/image8.emf"/><Relationship Id="rId9" Type="http://schemas.openxmlformats.org/officeDocument/2006/relationships/slide" Target="slide5.xml"/><Relationship Id="rId14" Type="http://schemas.openxmlformats.org/officeDocument/2006/relationships/image" Target="../media/image19.emf"/></Relationships>
</file>

<file path=ppt/slides/_rels/slide5.xml.rels><?xml version="1.0" encoding="UTF-8" standalone="yes"?>
<Relationships xmlns="http://schemas.openxmlformats.org/package/2006/relationships"><Relationship Id="rId26" Type="http://schemas.openxmlformats.org/officeDocument/2006/relationships/slide" Target="slide14.xml"/><Relationship Id="rId21" Type="http://schemas.openxmlformats.org/officeDocument/2006/relationships/image" Target="../media/image37.emf"/><Relationship Id="rId42" Type="http://schemas.openxmlformats.org/officeDocument/2006/relationships/image" Target="../media/image48.emf"/><Relationship Id="rId47" Type="http://schemas.openxmlformats.org/officeDocument/2006/relationships/slide" Target="slide24.xml"/><Relationship Id="rId63" Type="http://schemas.openxmlformats.org/officeDocument/2006/relationships/image" Target="../media/image59.emf"/><Relationship Id="rId68" Type="http://schemas.openxmlformats.org/officeDocument/2006/relationships/image" Target="../media/image61.emf"/><Relationship Id="rId84" Type="http://schemas.openxmlformats.org/officeDocument/2006/relationships/slide" Target="slide71.xml"/><Relationship Id="rId16" Type="http://schemas.openxmlformats.org/officeDocument/2006/relationships/slide" Target="slide9.xml"/><Relationship Id="rId11" Type="http://schemas.openxmlformats.org/officeDocument/2006/relationships/slide" Target="slide69.xml"/><Relationship Id="rId32" Type="http://schemas.openxmlformats.org/officeDocument/2006/relationships/slide" Target="slide17.xml"/><Relationship Id="rId37" Type="http://schemas.openxmlformats.org/officeDocument/2006/relationships/slide" Target="slide19.xml"/><Relationship Id="rId53" Type="http://schemas.openxmlformats.org/officeDocument/2006/relationships/slide" Target="slide27.xml"/><Relationship Id="rId58" Type="http://schemas.openxmlformats.org/officeDocument/2006/relationships/image" Target="../media/image56.emf"/><Relationship Id="rId74" Type="http://schemas.openxmlformats.org/officeDocument/2006/relationships/image" Target="../media/image64.emf"/><Relationship Id="rId79" Type="http://schemas.openxmlformats.org/officeDocument/2006/relationships/slide" Target="slide247.xml"/><Relationship Id="rId5" Type="http://schemas.openxmlformats.org/officeDocument/2006/relationships/slide" Target="slide54.xml"/><Relationship Id="rId19" Type="http://schemas.openxmlformats.org/officeDocument/2006/relationships/image" Target="../media/image36.emf"/><Relationship Id="rId14" Type="http://schemas.openxmlformats.org/officeDocument/2006/relationships/slide" Target="slide8.xml"/><Relationship Id="rId22" Type="http://schemas.openxmlformats.org/officeDocument/2006/relationships/slide" Target="slide12.xml"/><Relationship Id="rId27" Type="http://schemas.openxmlformats.org/officeDocument/2006/relationships/image" Target="../media/image40.emf"/><Relationship Id="rId30" Type="http://schemas.openxmlformats.org/officeDocument/2006/relationships/slide" Target="slide16.xml"/><Relationship Id="rId35" Type="http://schemas.openxmlformats.org/officeDocument/2006/relationships/slide" Target="slide18.xml"/><Relationship Id="rId43" Type="http://schemas.openxmlformats.org/officeDocument/2006/relationships/slide" Target="slide22.xml"/><Relationship Id="rId48" Type="http://schemas.openxmlformats.org/officeDocument/2006/relationships/image" Target="../media/image51.emf"/><Relationship Id="rId56" Type="http://schemas.openxmlformats.org/officeDocument/2006/relationships/image" Target="../media/image55.emf"/><Relationship Id="rId64" Type="http://schemas.openxmlformats.org/officeDocument/2006/relationships/slide" Target="slide239.xml"/><Relationship Id="rId69" Type="http://schemas.openxmlformats.org/officeDocument/2006/relationships/slide" Target="slide241.xml"/><Relationship Id="rId77" Type="http://schemas.openxmlformats.org/officeDocument/2006/relationships/slide" Target="slide245.xml"/><Relationship Id="rId8" Type="http://schemas.openxmlformats.org/officeDocument/2006/relationships/image" Target="../media/image29.emf"/><Relationship Id="rId51" Type="http://schemas.openxmlformats.org/officeDocument/2006/relationships/slide" Target="slide26.xml"/><Relationship Id="rId72" Type="http://schemas.openxmlformats.org/officeDocument/2006/relationships/image" Target="../media/image63.emf"/><Relationship Id="rId80" Type="http://schemas.openxmlformats.org/officeDocument/2006/relationships/image" Target="../media/image67.emf"/><Relationship Id="rId85" Type="http://schemas.openxmlformats.org/officeDocument/2006/relationships/image" Target="../media/image70.emf"/><Relationship Id="rId3" Type="http://schemas.openxmlformats.org/officeDocument/2006/relationships/slide" Target="slide6.xml"/><Relationship Id="rId12" Type="http://schemas.openxmlformats.org/officeDocument/2006/relationships/image" Target="../media/image32.emf"/><Relationship Id="rId17" Type="http://schemas.openxmlformats.org/officeDocument/2006/relationships/image" Target="../media/image35.emf"/><Relationship Id="rId25" Type="http://schemas.openxmlformats.org/officeDocument/2006/relationships/image" Target="../media/image39.emf"/><Relationship Id="rId33" Type="http://schemas.openxmlformats.org/officeDocument/2006/relationships/image" Target="../media/image43.emf"/><Relationship Id="rId38" Type="http://schemas.openxmlformats.org/officeDocument/2006/relationships/image" Target="../media/image46.emf"/><Relationship Id="rId46" Type="http://schemas.openxmlformats.org/officeDocument/2006/relationships/image" Target="../media/image50.emf"/><Relationship Id="rId59" Type="http://schemas.openxmlformats.org/officeDocument/2006/relationships/slide" Target="slide58.xml"/><Relationship Id="rId67" Type="http://schemas.openxmlformats.org/officeDocument/2006/relationships/image" Target="../media/image60.emf"/><Relationship Id="rId20" Type="http://schemas.openxmlformats.org/officeDocument/2006/relationships/slide" Target="slide11.xml"/><Relationship Id="rId41" Type="http://schemas.openxmlformats.org/officeDocument/2006/relationships/slide" Target="slide21.xml"/><Relationship Id="rId54" Type="http://schemas.openxmlformats.org/officeDocument/2006/relationships/image" Target="../media/image54.emf"/><Relationship Id="rId62" Type="http://schemas.openxmlformats.org/officeDocument/2006/relationships/image" Target="../media/image58.emf"/><Relationship Id="rId70" Type="http://schemas.openxmlformats.org/officeDocument/2006/relationships/image" Target="../media/image62.emf"/><Relationship Id="rId75" Type="http://schemas.openxmlformats.org/officeDocument/2006/relationships/slide" Target="slide244.xml"/><Relationship Id="rId83" Type="http://schemas.openxmlformats.org/officeDocument/2006/relationships/image" Target="../media/image69.emf"/><Relationship Id="rId1" Type="http://schemas.openxmlformats.org/officeDocument/2006/relationships/slideLayout" Target="../slideLayouts/slideLayout2.xml"/><Relationship Id="rId6" Type="http://schemas.openxmlformats.org/officeDocument/2006/relationships/image" Target="../media/image8.emf"/><Relationship Id="rId15" Type="http://schemas.openxmlformats.org/officeDocument/2006/relationships/image" Target="../media/image34.emf"/><Relationship Id="rId23" Type="http://schemas.openxmlformats.org/officeDocument/2006/relationships/image" Target="../media/image38.emf"/><Relationship Id="rId28" Type="http://schemas.openxmlformats.org/officeDocument/2006/relationships/slide" Target="slide15.xml"/><Relationship Id="rId36" Type="http://schemas.openxmlformats.org/officeDocument/2006/relationships/image" Target="../media/image45.emf"/><Relationship Id="rId49" Type="http://schemas.openxmlformats.org/officeDocument/2006/relationships/slide" Target="slide25.xml"/><Relationship Id="rId57" Type="http://schemas.openxmlformats.org/officeDocument/2006/relationships/slide" Target="slide57.xml"/><Relationship Id="rId10" Type="http://schemas.openxmlformats.org/officeDocument/2006/relationships/image" Target="../media/image31.emf"/><Relationship Id="rId31" Type="http://schemas.openxmlformats.org/officeDocument/2006/relationships/image" Target="../media/image42.emf"/><Relationship Id="rId44" Type="http://schemas.openxmlformats.org/officeDocument/2006/relationships/image" Target="../media/image49.emf"/><Relationship Id="rId52" Type="http://schemas.openxmlformats.org/officeDocument/2006/relationships/image" Target="../media/image53.emf"/><Relationship Id="rId60" Type="http://schemas.openxmlformats.org/officeDocument/2006/relationships/image" Target="../media/image57.emf"/><Relationship Id="rId65" Type="http://schemas.openxmlformats.org/officeDocument/2006/relationships/image" Target="../media/image19.emf"/><Relationship Id="rId73" Type="http://schemas.openxmlformats.org/officeDocument/2006/relationships/slide" Target="slide243.xml"/><Relationship Id="rId78" Type="http://schemas.openxmlformats.org/officeDocument/2006/relationships/image" Target="../media/image66.emf"/><Relationship Id="rId81" Type="http://schemas.openxmlformats.org/officeDocument/2006/relationships/slide" Target="slide248.xml"/><Relationship Id="rId4" Type="http://schemas.openxmlformats.org/officeDocument/2006/relationships/image" Target="../media/image7.emf"/><Relationship Id="rId9" Type="http://schemas.openxmlformats.org/officeDocument/2006/relationships/image" Target="../media/image30.emf"/><Relationship Id="rId13" Type="http://schemas.openxmlformats.org/officeDocument/2006/relationships/image" Target="../media/image33.emf"/><Relationship Id="rId18" Type="http://schemas.openxmlformats.org/officeDocument/2006/relationships/slide" Target="slide10.xml"/><Relationship Id="rId39" Type="http://schemas.openxmlformats.org/officeDocument/2006/relationships/slide" Target="slide20.xml"/><Relationship Id="rId34" Type="http://schemas.openxmlformats.org/officeDocument/2006/relationships/image" Target="../media/image44.emf"/><Relationship Id="rId50" Type="http://schemas.openxmlformats.org/officeDocument/2006/relationships/image" Target="../media/image52.emf"/><Relationship Id="rId55" Type="http://schemas.openxmlformats.org/officeDocument/2006/relationships/slide" Target="slide56.xml"/><Relationship Id="rId76" Type="http://schemas.openxmlformats.org/officeDocument/2006/relationships/image" Target="../media/image65.emf"/><Relationship Id="rId7" Type="http://schemas.openxmlformats.org/officeDocument/2006/relationships/slide" Target="slide1.xml"/><Relationship Id="rId71" Type="http://schemas.openxmlformats.org/officeDocument/2006/relationships/slide" Target="slide242.xml"/><Relationship Id="rId2" Type="http://schemas.openxmlformats.org/officeDocument/2006/relationships/image" Target="../media/image28.emf"/><Relationship Id="rId29" Type="http://schemas.openxmlformats.org/officeDocument/2006/relationships/image" Target="../media/image41.emf"/><Relationship Id="rId24" Type="http://schemas.openxmlformats.org/officeDocument/2006/relationships/slide" Target="slide13.xml"/><Relationship Id="rId40" Type="http://schemas.openxmlformats.org/officeDocument/2006/relationships/image" Target="../media/image47.emf"/><Relationship Id="rId45" Type="http://schemas.openxmlformats.org/officeDocument/2006/relationships/slide" Target="slide23.xml"/><Relationship Id="rId66" Type="http://schemas.openxmlformats.org/officeDocument/2006/relationships/image" Target="../media/image18.emf"/><Relationship Id="rId61" Type="http://schemas.openxmlformats.org/officeDocument/2006/relationships/slide" Target="slide5.xml"/><Relationship Id="rId82" Type="http://schemas.openxmlformats.org/officeDocument/2006/relationships/image" Target="../media/image68.emf"/></Relationships>
</file>

<file path=ppt/slides/_rels/slide50.xml.rels><?xml version="1.0" encoding="UTF-8" standalone="yes"?>
<Relationships xmlns="http://schemas.openxmlformats.org/package/2006/relationships"><Relationship Id="rId8" Type="http://schemas.openxmlformats.org/officeDocument/2006/relationships/image" Target="../media/image176.emf"/><Relationship Id="rId13" Type="http://schemas.openxmlformats.org/officeDocument/2006/relationships/image" Target="../media/image82.emf"/><Relationship Id="rId18" Type="http://schemas.openxmlformats.org/officeDocument/2006/relationships/image" Target="../media/image18.emf"/><Relationship Id="rId3" Type="http://schemas.openxmlformats.org/officeDocument/2006/relationships/image" Target="../media/image8.emf"/><Relationship Id="rId7" Type="http://schemas.openxmlformats.org/officeDocument/2006/relationships/image" Target="../media/image29.emf"/><Relationship Id="rId12" Type="http://schemas.openxmlformats.org/officeDocument/2006/relationships/image" Target="../media/image16.emf"/><Relationship Id="rId17" Type="http://schemas.openxmlformats.org/officeDocument/2006/relationships/slide" Target="slide69.xml"/><Relationship Id="rId2" Type="http://schemas.openxmlformats.org/officeDocument/2006/relationships/slide" Target="slide54.xml"/><Relationship Id="rId16" Type="http://schemas.openxmlformats.org/officeDocument/2006/relationships/image" Target="../media/image19.emf"/><Relationship Id="rId1" Type="http://schemas.openxmlformats.org/officeDocument/2006/relationships/slideLayout" Target="../slideLayouts/slideLayout3.xml"/><Relationship Id="rId6" Type="http://schemas.openxmlformats.org/officeDocument/2006/relationships/slide" Target="slide1.xml"/><Relationship Id="rId11" Type="http://schemas.openxmlformats.org/officeDocument/2006/relationships/slide" Target="slide5.xml"/><Relationship Id="rId5" Type="http://schemas.openxmlformats.org/officeDocument/2006/relationships/image" Target="../media/image72.emf"/><Relationship Id="rId15" Type="http://schemas.openxmlformats.org/officeDocument/2006/relationships/slide" Target="slide239.xml"/><Relationship Id="rId10" Type="http://schemas.openxmlformats.org/officeDocument/2006/relationships/image" Target="../media/image197.jpeg"/><Relationship Id="rId4" Type="http://schemas.openxmlformats.org/officeDocument/2006/relationships/slide" Target="slide6.xml"/><Relationship Id="rId9" Type="http://schemas.openxmlformats.org/officeDocument/2006/relationships/image" Target="../media/image196.jpeg"/><Relationship Id="rId14" Type="http://schemas.openxmlformats.org/officeDocument/2006/relationships/image" Target="../media/image177.emf"/></Relationships>
</file>

<file path=ppt/slides/_rels/slide51.xml.rels><?xml version="1.0" encoding="UTF-8" standalone="yes"?>
<Relationships xmlns="http://schemas.openxmlformats.org/package/2006/relationships"><Relationship Id="rId8" Type="http://schemas.openxmlformats.org/officeDocument/2006/relationships/image" Target="../media/image29.emf"/><Relationship Id="rId13" Type="http://schemas.openxmlformats.org/officeDocument/2006/relationships/image" Target="../media/image179.emf"/><Relationship Id="rId18" Type="http://schemas.openxmlformats.org/officeDocument/2006/relationships/image" Target="../media/image18.emf"/><Relationship Id="rId3" Type="http://schemas.openxmlformats.org/officeDocument/2006/relationships/slide" Target="slide54.xml"/><Relationship Id="rId7" Type="http://schemas.openxmlformats.org/officeDocument/2006/relationships/slide" Target="slide1.xml"/><Relationship Id="rId12" Type="http://schemas.openxmlformats.org/officeDocument/2006/relationships/image" Target="../media/image16.emf"/><Relationship Id="rId17" Type="http://schemas.openxmlformats.org/officeDocument/2006/relationships/slide" Target="slide69.xml"/><Relationship Id="rId2" Type="http://schemas.openxmlformats.org/officeDocument/2006/relationships/image" Target="../media/image176.emf"/><Relationship Id="rId16" Type="http://schemas.openxmlformats.org/officeDocument/2006/relationships/image" Target="../media/image19.emf"/><Relationship Id="rId1" Type="http://schemas.openxmlformats.org/officeDocument/2006/relationships/slideLayout" Target="../slideLayouts/slideLayout3.xml"/><Relationship Id="rId6" Type="http://schemas.openxmlformats.org/officeDocument/2006/relationships/image" Target="../media/image72.emf"/><Relationship Id="rId11" Type="http://schemas.openxmlformats.org/officeDocument/2006/relationships/slide" Target="slide5.xml"/><Relationship Id="rId5" Type="http://schemas.openxmlformats.org/officeDocument/2006/relationships/slide" Target="slide6.xml"/><Relationship Id="rId15" Type="http://schemas.openxmlformats.org/officeDocument/2006/relationships/slide" Target="slide239.xml"/><Relationship Id="rId10" Type="http://schemas.openxmlformats.org/officeDocument/2006/relationships/image" Target="../media/image199.jpeg"/><Relationship Id="rId4" Type="http://schemas.openxmlformats.org/officeDocument/2006/relationships/image" Target="../media/image8.emf"/><Relationship Id="rId9" Type="http://schemas.openxmlformats.org/officeDocument/2006/relationships/image" Target="../media/image198.jpeg"/><Relationship Id="rId14" Type="http://schemas.openxmlformats.org/officeDocument/2006/relationships/image" Target="../media/image82.emf"/></Relationships>
</file>

<file path=ppt/slides/_rels/slide52.xml.rels><?xml version="1.0" encoding="UTF-8" standalone="yes"?>
<Relationships xmlns="http://schemas.openxmlformats.org/package/2006/relationships"><Relationship Id="rId8" Type="http://schemas.openxmlformats.org/officeDocument/2006/relationships/image" Target="../media/image176.emf"/><Relationship Id="rId13" Type="http://schemas.openxmlformats.org/officeDocument/2006/relationships/slide" Target="slide239.xml"/><Relationship Id="rId3" Type="http://schemas.openxmlformats.org/officeDocument/2006/relationships/image" Target="../media/image8.emf"/><Relationship Id="rId7" Type="http://schemas.openxmlformats.org/officeDocument/2006/relationships/image" Target="../media/image29.emf"/><Relationship Id="rId12" Type="http://schemas.openxmlformats.org/officeDocument/2006/relationships/image" Target="../media/image177.emf"/><Relationship Id="rId2" Type="http://schemas.openxmlformats.org/officeDocument/2006/relationships/slide" Target="slide54.xml"/><Relationship Id="rId16" Type="http://schemas.openxmlformats.org/officeDocument/2006/relationships/image" Target="../media/image18.emf"/><Relationship Id="rId1" Type="http://schemas.openxmlformats.org/officeDocument/2006/relationships/slideLayout" Target="../slideLayouts/slideLayout3.xml"/><Relationship Id="rId6" Type="http://schemas.openxmlformats.org/officeDocument/2006/relationships/slide" Target="slide1.xml"/><Relationship Id="rId11" Type="http://schemas.openxmlformats.org/officeDocument/2006/relationships/image" Target="../media/image82.emf"/><Relationship Id="rId5" Type="http://schemas.openxmlformats.org/officeDocument/2006/relationships/image" Target="../media/image72.emf"/><Relationship Id="rId15" Type="http://schemas.openxmlformats.org/officeDocument/2006/relationships/slide" Target="slide69.xml"/><Relationship Id="rId10" Type="http://schemas.openxmlformats.org/officeDocument/2006/relationships/image" Target="../media/image16.emf"/><Relationship Id="rId4" Type="http://schemas.openxmlformats.org/officeDocument/2006/relationships/slide" Target="slide6.xml"/><Relationship Id="rId9" Type="http://schemas.openxmlformats.org/officeDocument/2006/relationships/slide" Target="slide5.xml"/><Relationship Id="rId14" Type="http://schemas.openxmlformats.org/officeDocument/2006/relationships/image" Target="../media/image19.emf"/></Relationships>
</file>

<file path=ppt/slides/_rels/slide53.xml.rels><?xml version="1.0" encoding="UTF-8" standalone="yes"?>
<Relationships xmlns="http://schemas.openxmlformats.org/package/2006/relationships"><Relationship Id="rId8" Type="http://schemas.openxmlformats.org/officeDocument/2006/relationships/image" Target="../media/image29.emf"/><Relationship Id="rId13" Type="http://schemas.openxmlformats.org/officeDocument/2006/relationships/slide" Target="slide239.xml"/><Relationship Id="rId3" Type="http://schemas.openxmlformats.org/officeDocument/2006/relationships/slide" Target="slide54.xml"/><Relationship Id="rId7" Type="http://schemas.openxmlformats.org/officeDocument/2006/relationships/slide" Target="slide1.xml"/><Relationship Id="rId12" Type="http://schemas.openxmlformats.org/officeDocument/2006/relationships/image" Target="../media/image82.emf"/><Relationship Id="rId2" Type="http://schemas.openxmlformats.org/officeDocument/2006/relationships/image" Target="../media/image176.emf"/><Relationship Id="rId16" Type="http://schemas.openxmlformats.org/officeDocument/2006/relationships/image" Target="../media/image18.emf"/><Relationship Id="rId1" Type="http://schemas.openxmlformats.org/officeDocument/2006/relationships/slideLayout" Target="../slideLayouts/slideLayout3.xml"/><Relationship Id="rId6" Type="http://schemas.openxmlformats.org/officeDocument/2006/relationships/image" Target="../media/image72.emf"/><Relationship Id="rId11" Type="http://schemas.openxmlformats.org/officeDocument/2006/relationships/image" Target="../media/image179.emf"/><Relationship Id="rId5" Type="http://schemas.openxmlformats.org/officeDocument/2006/relationships/slide" Target="slide6.xml"/><Relationship Id="rId15" Type="http://schemas.openxmlformats.org/officeDocument/2006/relationships/slide" Target="slide69.xml"/><Relationship Id="rId10" Type="http://schemas.openxmlformats.org/officeDocument/2006/relationships/image" Target="../media/image16.emf"/><Relationship Id="rId4" Type="http://schemas.openxmlformats.org/officeDocument/2006/relationships/image" Target="../media/image8.emf"/><Relationship Id="rId9" Type="http://schemas.openxmlformats.org/officeDocument/2006/relationships/slide" Target="slide5.xml"/><Relationship Id="rId14" Type="http://schemas.openxmlformats.org/officeDocument/2006/relationships/image" Target="../media/image19.emf"/></Relationships>
</file>

<file path=ppt/slides/_rels/slide54.xml.rels><?xml version="1.0" encoding="UTF-8" standalone="yes"?>
<Relationships xmlns="http://schemas.openxmlformats.org/package/2006/relationships"><Relationship Id="rId8" Type="http://schemas.openxmlformats.org/officeDocument/2006/relationships/slide" Target="slide1.xml"/><Relationship Id="rId13" Type="http://schemas.openxmlformats.org/officeDocument/2006/relationships/image" Target="../media/image55.emf"/><Relationship Id="rId18" Type="http://schemas.openxmlformats.org/officeDocument/2006/relationships/slide" Target="slide239.xml"/><Relationship Id="rId3" Type="http://schemas.openxmlformats.org/officeDocument/2006/relationships/image" Target="../media/image58.emf"/><Relationship Id="rId21" Type="http://schemas.openxmlformats.org/officeDocument/2006/relationships/image" Target="../media/image18.emf"/><Relationship Id="rId7" Type="http://schemas.openxmlformats.org/officeDocument/2006/relationships/image" Target="../media/image200.emf"/><Relationship Id="rId12" Type="http://schemas.openxmlformats.org/officeDocument/2006/relationships/slide" Target="slide56.xml"/><Relationship Id="rId17" Type="http://schemas.openxmlformats.org/officeDocument/2006/relationships/image" Target="../media/image57.emf"/><Relationship Id="rId2" Type="http://schemas.openxmlformats.org/officeDocument/2006/relationships/image" Target="../media/image71.emf"/><Relationship Id="rId16" Type="http://schemas.openxmlformats.org/officeDocument/2006/relationships/slide" Target="slide58.xml"/><Relationship Id="rId20" Type="http://schemas.openxmlformats.org/officeDocument/2006/relationships/slide" Target="slide69.xml"/><Relationship Id="rId1" Type="http://schemas.openxmlformats.org/officeDocument/2006/relationships/slideLayout" Target="../slideLayouts/slideLayout4.xml"/><Relationship Id="rId6" Type="http://schemas.openxmlformats.org/officeDocument/2006/relationships/slide" Target="slide54.xml"/><Relationship Id="rId11" Type="http://schemas.openxmlformats.org/officeDocument/2006/relationships/image" Target="../media/image16.emf"/><Relationship Id="rId5" Type="http://schemas.openxmlformats.org/officeDocument/2006/relationships/image" Target="../media/image7.emf"/><Relationship Id="rId15" Type="http://schemas.openxmlformats.org/officeDocument/2006/relationships/image" Target="../media/image56.emf"/><Relationship Id="rId10" Type="http://schemas.openxmlformats.org/officeDocument/2006/relationships/slide" Target="slide5.xml"/><Relationship Id="rId19" Type="http://schemas.openxmlformats.org/officeDocument/2006/relationships/image" Target="../media/image19.emf"/><Relationship Id="rId4" Type="http://schemas.openxmlformats.org/officeDocument/2006/relationships/slide" Target="slide6.xml"/><Relationship Id="rId9" Type="http://schemas.openxmlformats.org/officeDocument/2006/relationships/image" Target="../media/image29.emf"/><Relationship Id="rId14" Type="http://schemas.openxmlformats.org/officeDocument/2006/relationships/slide" Target="slide57.xml"/></Relationships>
</file>

<file path=ppt/slides/_rels/slide55.xml.rels><?xml version="1.0" encoding="UTF-8" standalone="yes"?>
<Relationships xmlns="http://schemas.openxmlformats.org/package/2006/relationships"><Relationship Id="rId8" Type="http://schemas.openxmlformats.org/officeDocument/2006/relationships/image" Target="../media/image200.emf"/><Relationship Id="rId13" Type="http://schemas.openxmlformats.org/officeDocument/2006/relationships/slide" Target="slide239.xml"/><Relationship Id="rId3" Type="http://schemas.openxmlformats.org/officeDocument/2006/relationships/image" Target="../media/image71.emf"/><Relationship Id="rId7" Type="http://schemas.openxmlformats.org/officeDocument/2006/relationships/slide" Target="slide54.xml"/><Relationship Id="rId12" Type="http://schemas.openxmlformats.org/officeDocument/2006/relationships/image" Target="../media/image16.emf"/><Relationship Id="rId2" Type="http://schemas.openxmlformats.org/officeDocument/2006/relationships/image" Target="../media/image73.emf"/><Relationship Id="rId16" Type="http://schemas.openxmlformats.org/officeDocument/2006/relationships/image" Target="../media/image18.emf"/><Relationship Id="rId1" Type="http://schemas.openxmlformats.org/officeDocument/2006/relationships/slideLayout" Target="../slideLayouts/slideLayout4.xml"/><Relationship Id="rId6" Type="http://schemas.openxmlformats.org/officeDocument/2006/relationships/image" Target="../media/image7.emf"/><Relationship Id="rId11" Type="http://schemas.openxmlformats.org/officeDocument/2006/relationships/slide" Target="slide5.xml"/><Relationship Id="rId5" Type="http://schemas.openxmlformats.org/officeDocument/2006/relationships/slide" Target="slide6.xml"/><Relationship Id="rId15" Type="http://schemas.openxmlformats.org/officeDocument/2006/relationships/slide" Target="slide69.xml"/><Relationship Id="rId10" Type="http://schemas.openxmlformats.org/officeDocument/2006/relationships/image" Target="../media/image29.emf"/><Relationship Id="rId4" Type="http://schemas.openxmlformats.org/officeDocument/2006/relationships/image" Target="../media/image22.emf"/><Relationship Id="rId9" Type="http://schemas.openxmlformats.org/officeDocument/2006/relationships/slide" Target="slide1.xml"/><Relationship Id="rId14" Type="http://schemas.openxmlformats.org/officeDocument/2006/relationships/image" Target="../media/image19.emf"/></Relationships>
</file>

<file path=ppt/slides/_rels/slide56.xml.rels><?xml version="1.0" encoding="UTF-8" standalone="yes"?>
<Relationships xmlns="http://schemas.openxmlformats.org/package/2006/relationships"><Relationship Id="rId8" Type="http://schemas.openxmlformats.org/officeDocument/2006/relationships/image" Target="../media/image7.emf"/><Relationship Id="rId13" Type="http://schemas.openxmlformats.org/officeDocument/2006/relationships/slide" Target="slide5.xml"/><Relationship Id="rId18" Type="http://schemas.openxmlformats.org/officeDocument/2006/relationships/image" Target="../media/image18.emf"/><Relationship Id="rId3" Type="http://schemas.openxmlformats.org/officeDocument/2006/relationships/image" Target="../media/image84.emf"/><Relationship Id="rId7" Type="http://schemas.openxmlformats.org/officeDocument/2006/relationships/slide" Target="slide6.xml"/><Relationship Id="rId12" Type="http://schemas.openxmlformats.org/officeDocument/2006/relationships/image" Target="../media/image29.emf"/><Relationship Id="rId17" Type="http://schemas.openxmlformats.org/officeDocument/2006/relationships/slide" Target="slide69.xml"/><Relationship Id="rId2" Type="http://schemas.openxmlformats.org/officeDocument/2006/relationships/image" Target="../media/image82.emf"/><Relationship Id="rId16" Type="http://schemas.openxmlformats.org/officeDocument/2006/relationships/image" Target="../media/image19.emf"/><Relationship Id="rId1" Type="http://schemas.openxmlformats.org/officeDocument/2006/relationships/slideLayout" Target="../slideLayouts/slideLayout4.xml"/><Relationship Id="rId6" Type="http://schemas.openxmlformats.org/officeDocument/2006/relationships/image" Target="../media/image203.png"/><Relationship Id="rId11" Type="http://schemas.openxmlformats.org/officeDocument/2006/relationships/slide" Target="slide1.xml"/><Relationship Id="rId5" Type="http://schemas.openxmlformats.org/officeDocument/2006/relationships/image" Target="../media/image202.png"/><Relationship Id="rId15" Type="http://schemas.openxmlformats.org/officeDocument/2006/relationships/slide" Target="slide239.xml"/><Relationship Id="rId10" Type="http://schemas.openxmlformats.org/officeDocument/2006/relationships/image" Target="../media/image200.emf"/><Relationship Id="rId4" Type="http://schemas.openxmlformats.org/officeDocument/2006/relationships/image" Target="../media/image201.png"/><Relationship Id="rId9" Type="http://schemas.openxmlformats.org/officeDocument/2006/relationships/slide" Target="slide54.xml"/><Relationship Id="rId14" Type="http://schemas.openxmlformats.org/officeDocument/2006/relationships/image" Target="../media/image16.emf"/></Relationships>
</file>

<file path=ppt/slides/_rels/slide57.xml.rels><?xml version="1.0" encoding="UTF-8" standalone="yes"?>
<Relationships xmlns="http://schemas.openxmlformats.org/package/2006/relationships"><Relationship Id="rId8" Type="http://schemas.openxmlformats.org/officeDocument/2006/relationships/image" Target="../media/image29.emf"/><Relationship Id="rId13" Type="http://schemas.openxmlformats.org/officeDocument/2006/relationships/slide" Target="slide239.xml"/><Relationship Id="rId3" Type="http://schemas.openxmlformats.org/officeDocument/2006/relationships/slide" Target="slide6.xml"/><Relationship Id="rId7" Type="http://schemas.openxmlformats.org/officeDocument/2006/relationships/slide" Target="slide1.xml"/><Relationship Id="rId12" Type="http://schemas.openxmlformats.org/officeDocument/2006/relationships/image" Target="../media/image204.png"/><Relationship Id="rId2" Type="http://schemas.openxmlformats.org/officeDocument/2006/relationships/image" Target="../media/image82.emf"/><Relationship Id="rId16" Type="http://schemas.openxmlformats.org/officeDocument/2006/relationships/image" Target="../media/image18.emf"/><Relationship Id="rId1" Type="http://schemas.openxmlformats.org/officeDocument/2006/relationships/slideLayout" Target="../slideLayouts/slideLayout4.xml"/><Relationship Id="rId6" Type="http://schemas.openxmlformats.org/officeDocument/2006/relationships/image" Target="../media/image200.emf"/><Relationship Id="rId11" Type="http://schemas.openxmlformats.org/officeDocument/2006/relationships/image" Target="../media/image84.emf"/><Relationship Id="rId5" Type="http://schemas.openxmlformats.org/officeDocument/2006/relationships/slide" Target="slide54.xml"/><Relationship Id="rId15" Type="http://schemas.openxmlformats.org/officeDocument/2006/relationships/slide" Target="slide69.xml"/><Relationship Id="rId10" Type="http://schemas.openxmlformats.org/officeDocument/2006/relationships/image" Target="../media/image16.emf"/><Relationship Id="rId4" Type="http://schemas.openxmlformats.org/officeDocument/2006/relationships/image" Target="../media/image7.emf"/><Relationship Id="rId9" Type="http://schemas.openxmlformats.org/officeDocument/2006/relationships/slide" Target="slide5.xml"/><Relationship Id="rId14" Type="http://schemas.openxmlformats.org/officeDocument/2006/relationships/image" Target="../media/image19.emf"/></Relationships>
</file>

<file path=ppt/slides/_rels/slide58.xml.rels><?xml version="1.0" encoding="UTF-8" standalone="yes"?>
<Relationships xmlns="http://schemas.openxmlformats.org/package/2006/relationships"><Relationship Id="rId8" Type="http://schemas.openxmlformats.org/officeDocument/2006/relationships/image" Target="../media/image29.emf"/><Relationship Id="rId13" Type="http://schemas.openxmlformats.org/officeDocument/2006/relationships/image" Target="../media/image84.emf"/><Relationship Id="rId3" Type="http://schemas.openxmlformats.org/officeDocument/2006/relationships/slide" Target="slide6.xml"/><Relationship Id="rId7" Type="http://schemas.openxmlformats.org/officeDocument/2006/relationships/slide" Target="slide1.xml"/><Relationship Id="rId12" Type="http://schemas.openxmlformats.org/officeDocument/2006/relationships/image" Target="../media/image16.emf"/><Relationship Id="rId17" Type="http://schemas.openxmlformats.org/officeDocument/2006/relationships/image" Target="../media/image18.emf"/><Relationship Id="rId2" Type="http://schemas.openxmlformats.org/officeDocument/2006/relationships/image" Target="../media/image82.emf"/><Relationship Id="rId16" Type="http://schemas.openxmlformats.org/officeDocument/2006/relationships/slide" Target="slide69.xml"/><Relationship Id="rId1" Type="http://schemas.openxmlformats.org/officeDocument/2006/relationships/slideLayout" Target="../slideLayouts/slideLayout4.xml"/><Relationship Id="rId6" Type="http://schemas.openxmlformats.org/officeDocument/2006/relationships/image" Target="../media/image200.emf"/><Relationship Id="rId11" Type="http://schemas.openxmlformats.org/officeDocument/2006/relationships/slide" Target="slide5.xml"/><Relationship Id="rId5" Type="http://schemas.openxmlformats.org/officeDocument/2006/relationships/slide" Target="slide54.xml"/><Relationship Id="rId15" Type="http://schemas.openxmlformats.org/officeDocument/2006/relationships/image" Target="../media/image19.emf"/><Relationship Id="rId10" Type="http://schemas.openxmlformats.org/officeDocument/2006/relationships/image" Target="../media/image206.png"/><Relationship Id="rId4" Type="http://schemas.openxmlformats.org/officeDocument/2006/relationships/image" Target="../media/image7.emf"/><Relationship Id="rId9" Type="http://schemas.openxmlformats.org/officeDocument/2006/relationships/image" Target="../media/image205.png"/><Relationship Id="rId14" Type="http://schemas.openxmlformats.org/officeDocument/2006/relationships/slide" Target="slide239.xml"/></Relationships>
</file>

<file path=ppt/slides/_rels/slide59.xml.rels><?xml version="1.0" encoding="UTF-8" standalone="yes"?>
<Relationships xmlns="http://schemas.openxmlformats.org/package/2006/relationships"><Relationship Id="rId8" Type="http://schemas.openxmlformats.org/officeDocument/2006/relationships/image" Target="../media/image29.emf"/><Relationship Id="rId13" Type="http://schemas.openxmlformats.org/officeDocument/2006/relationships/image" Target="../media/image177.emf"/><Relationship Id="rId3" Type="http://schemas.openxmlformats.org/officeDocument/2006/relationships/slide" Target="slide6.xml"/><Relationship Id="rId7" Type="http://schemas.openxmlformats.org/officeDocument/2006/relationships/slide" Target="slide1.xml"/><Relationship Id="rId12" Type="http://schemas.openxmlformats.org/officeDocument/2006/relationships/image" Target="../media/image16.emf"/><Relationship Id="rId17" Type="http://schemas.openxmlformats.org/officeDocument/2006/relationships/image" Target="../media/image18.emf"/><Relationship Id="rId2" Type="http://schemas.openxmlformats.org/officeDocument/2006/relationships/image" Target="../media/image82.emf"/><Relationship Id="rId16" Type="http://schemas.openxmlformats.org/officeDocument/2006/relationships/slide" Target="slide69.xml"/><Relationship Id="rId1" Type="http://schemas.openxmlformats.org/officeDocument/2006/relationships/slideLayout" Target="../slideLayouts/slideLayout4.xml"/><Relationship Id="rId6" Type="http://schemas.openxmlformats.org/officeDocument/2006/relationships/image" Target="../media/image200.emf"/><Relationship Id="rId11" Type="http://schemas.openxmlformats.org/officeDocument/2006/relationships/slide" Target="slide5.xml"/><Relationship Id="rId5" Type="http://schemas.openxmlformats.org/officeDocument/2006/relationships/slide" Target="slide54.xml"/><Relationship Id="rId15" Type="http://schemas.openxmlformats.org/officeDocument/2006/relationships/image" Target="../media/image19.emf"/><Relationship Id="rId10" Type="http://schemas.openxmlformats.org/officeDocument/2006/relationships/image" Target="../media/image208.emf"/><Relationship Id="rId4" Type="http://schemas.openxmlformats.org/officeDocument/2006/relationships/image" Target="../media/image7.emf"/><Relationship Id="rId9" Type="http://schemas.openxmlformats.org/officeDocument/2006/relationships/image" Target="../media/image207.jpeg"/><Relationship Id="rId14" Type="http://schemas.openxmlformats.org/officeDocument/2006/relationships/slide" Target="slide239.xml"/></Relationships>
</file>

<file path=ppt/slides/_rels/slide6.xml.rels><?xml version="1.0" encoding="UTF-8" standalone="yes"?>
<Relationships xmlns="http://schemas.openxmlformats.org/package/2006/relationships"><Relationship Id="rId13" Type="http://schemas.openxmlformats.org/officeDocument/2006/relationships/slide" Target="slide8.xml"/><Relationship Id="rId18" Type="http://schemas.openxmlformats.org/officeDocument/2006/relationships/image" Target="../media/image36.emf"/><Relationship Id="rId26" Type="http://schemas.openxmlformats.org/officeDocument/2006/relationships/image" Target="../media/image40.emf"/><Relationship Id="rId39" Type="http://schemas.openxmlformats.org/officeDocument/2006/relationships/image" Target="../media/image47.emf"/><Relationship Id="rId21" Type="http://schemas.openxmlformats.org/officeDocument/2006/relationships/slide" Target="slide12.xml"/><Relationship Id="rId34" Type="http://schemas.openxmlformats.org/officeDocument/2006/relationships/slide" Target="slide18.xml"/><Relationship Id="rId42" Type="http://schemas.openxmlformats.org/officeDocument/2006/relationships/slide" Target="slide22.xml"/><Relationship Id="rId47" Type="http://schemas.openxmlformats.org/officeDocument/2006/relationships/image" Target="../media/image51.emf"/><Relationship Id="rId50" Type="http://schemas.openxmlformats.org/officeDocument/2006/relationships/slide" Target="slide26.xml"/><Relationship Id="rId55" Type="http://schemas.openxmlformats.org/officeDocument/2006/relationships/image" Target="../media/image19.emf"/><Relationship Id="rId7" Type="http://schemas.openxmlformats.org/officeDocument/2006/relationships/image" Target="../media/image72.emf"/><Relationship Id="rId2" Type="http://schemas.openxmlformats.org/officeDocument/2006/relationships/image" Target="../media/image71.emf"/><Relationship Id="rId16" Type="http://schemas.openxmlformats.org/officeDocument/2006/relationships/image" Target="../media/image35.emf"/><Relationship Id="rId29" Type="http://schemas.openxmlformats.org/officeDocument/2006/relationships/slide" Target="slide16.xml"/><Relationship Id="rId11" Type="http://schemas.openxmlformats.org/officeDocument/2006/relationships/image" Target="../media/image16.emf"/><Relationship Id="rId24" Type="http://schemas.openxmlformats.org/officeDocument/2006/relationships/image" Target="../media/image39.emf"/><Relationship Id="rId32" Type="http://schemas.openxmlformats.org/officeDocument/2006/relationships/image" Target="../media/image43.emf"/><Relationship Id="rId37" Type="http://schemas.openxmlformats.org/officeDocument/2006/relationships/image" Target="../media/image46.emf"/><Relationship Id="rId40" Type="http://schemas.openxmlformats.org/officeDocument/2006/relationships/slide" Target="slide21.xml"/><Relationship Id="rId45" Type="http://schemas.openxmlformats.org/officeDocument/2006/relationships/image" Target="../media/image50.emf"/><Relationship Id="rId53" Type="http://schemas.openxmlformats.org/officeDocument/2006/relationships/image" Target="../media/image54.emf"/><Relationship Id="rId5" Type="http://schemas.openxmlformats.org/officeDocument/2006/relationships/image" Target="../media/image8.emf"/><Relationship Id="rId19" Type="http://schemas.openxmlformats.org/officeDocument/2006/relationships/slide" Target="slide11.xml"/><Relationship Id="rId4" Type="http://schemas.openxmlformats.org/officeDocument/2006/relationships/slide" Target="slide54.xml"/><Relationship Id="rId9" Type="http://schemas.openxmlformats.org/officeDocument/2006/relationships/image" Target="../media/image29.emf"/><Relationship Id="rId14" Type="http://schemas.openxmlformats.org/officeDocument/2006/relationships/image" Target="../media/image34.emf"/><Relationship Id="rId22" Type="http://schemas.openxmlformats.org/officeDocument/2006/relationships/image" Target="../media/image38.emf"/><Relationship Id="rId27" Type="http://schemas.openxmlformats.org/officeDocument/2006/relationships/slide" Target="slide15.xml"/><Relationship Id="rId30" Type="http://schemas.openxmlformats.org/officeDocument/2006/relationships/image" Target="../media/image42.emf"/><Relationship Id="rId35" Type="http://schemas.openxmlformats.org/officeDocument/2006/relationships/image" Target="../media/image45.emf"/><Relationship Id="rId43" Type="http://schemas.openxmlformats.org/officeDocument/2006/relationships/image" Target="../media/image49.emf"/><Relationship Id="rId48" Type="http://schemas.openxmlformats.org/officeDocument/2006/relationships/slide" Target="slide25.xml"/><Relationship Id="rId56" Type="http://schemas.openxmlformats.org/officeDocument/2006/relationships/slide" Target="slide69.xml"/><Relationship Id="rId8" Type="http://schemas.openxmlformats.org/officeDocument/2006/relationships/slide" Target="slide1.xml"/><Relationship Id="rId51" Type="http://schemas.openxmlformats.org/officeDocument/2006/relationships/image" Target="../media/image53.emf"/><Relationship Id="rId3" Type="http://schemas.openxmlformats.org/officeDocument/2006/relationships/image" Target="../media/image58.emf"/><Relationship Id="rId12" Type="http://schemas.openxmlformats.org/officeDocument/2006/relationships/image" Target="../media/image33.emf"/><Relationship Id="rId17" Type="http://schemas.openxmlformats.org/officeDocument/2006/relationships/slide" Target="slide10.xml"/><Relationship Id="rId25" Type="http://schemas.openxmlformats.org/officeDocument/2006/relationships/slide" Target="slide14.xml"/><Relationship Id="rId33" Type="http://schemas.openxmlformats.org/officeDocument/2006/relationships/image" Target="../media/image44.emf"/><Relationship Id="rId38" Type="http://schemas.openxmlformats.org/officeDocument/2006/relationships/slide" Target="slide20.xml"/><Relationship Id="rId46" Type="http://schemas.openxmlformats.org/officeDocument/2006/relationships/slide" Target="slide24.xml"/><Relationship Id="rId20" Type="http://schemas.openxmlformats.org/officeDocument/2006/relationships/image" Target="../media/image37.emf"/><Relationship Id="rId41" Type="http://schemas.openxmlformats.org/officeDocument/2006/relationships/image" Target="../media/image48.emf"/><Relationship Id="rId54" Type="http://schemas.openxmlformats.org/officeDocument/2006/relationships/slide" Target="slide239.xml"/><Relationship Id="rId1" Type="http://schemas.openxmlformats.org/officeDocument/2006/relationships/slideLayout" Target="../slideLayouts/slideLayout3.xml"/><Relationship Id="rId6" Type="http://schemas.openxmlformats.org/officeDocument/2006/relationships/slide" Target="slide6.xml"/><Relationship Id="rId15" Type="http://schemas.openxmlformats.org/officeDocument/2006/relationships/slide" Target="slide9.xml"/><Relationship Id="rId23" Type="http://schemas.openxmlformats.org/officeDocument/2006/relationships/slide" Target="slide13.xml"/><Relationship Id="rId28" Type="http://schemas.openxmlformats.org/officeDocument/2006/relationships/image" Target="../media/image41.emf"/><Relationship Id="rId36" Type="http://schemas.openxmlformats.org/officeDocument/2006/relationships/slide" Target="slide19.xml"/><Relationship Id="rId49" Type="http://schemas.openxmlformats.org/officeDocument/2006/relationships/image" Target="../media/image52.emf"/><Relationship Id="rId57" Type="http://schemas.openxmlformats.org/officeDocument/2006/relationships/image" Target="../media/image18.emf"/><Relationship Id="rId10" Type="http://schemas.openxmlformats.org/officeDocument/2006/relationships/slide" Target="slide5.xml"/><Relationship Id="rId31" Type="http://schemas.openxmlformats.org/officeDocument/2006/relationships/slide" Target="slide17.xml"/><Relationship Id="rId44" Type="http://schemas.openxmlformats.org/officeDocument/2006/relationships/slide" Target="slide23.xml"/><Relationship Id="rId52" Type="http://schemas.openxmlformats.org/officeDocument/2006/relationships/slide" Target="slide27.xml"/></Relationships>
</file>

<file path=ppt/slides/_rels/slide60.xml.rels><?xml version="1.0" encoding="UTF-8" standalone="yes"?>
<Relationships xmlns="http://schemas.openxmlformats.org/package/2006/relationships"><Relationship Id="rId8" Type="http://schemas.openxmlformats.org/officeDocument/2006/relationships/image" Target="../media/image209.png"/><Relationship Id="rId13" Type="http://schemas.openxmlformats.org/officeDocument/2006/relationships/image" Target="../media/image82.emf"/><Relationship Id="rId18" Type="http://schemas.openxmlformats.org/officeDocument/2006/relationships/image" Target="../media/image18.emf"/><Relationship Id="rId3" Type="http://schemas.openxmlformats.org/officeDocument/2006/relationships/image" Target="../media/image7.emf"/><Relationship Id="rId7" Type="http://schemas.openxmlformats.org/officeDocument/2006/relationships/image" Target="../media/image29.emf"/><Relationship Id="rId12" Type="http://schemas.openxmlformats.org/officeDocument/2006/relationships/image" Target="../media/image16.emf"/><Relationship Id="rId17" Type="http://schemas.openxmlformats.org/officeDocument/2006/relationships/slide" Target="slide69.xml"/><Relationship Id="rId2" Type="http://schemas.openxmlformats.org/officeDocument/2006/relationships/slide" Target="slide6.xml"/><Relationship Id="rId16" Type="http://schemas.openxmlformats.org/officeDocument/2006/relationships/image" Target="../media/image19.emf"/><Relationship Id="rId1" Type="http://schemas.openxmlformats.org/officeDocument/2006/relationships/slideLayout" Target="../slideLayouts/slideLayout4.xml"/><Relationship Id="rId6" Type="http://schemas.openxmlformats.org/officeDocument/2006/relationships/slide" Target="slide1.xml"/><Relationship Id="rId11" Type="http://schemas.openxmlformats.org/officeDocument/2006/relationships/slide" Target="slide5.xml"/><Relationship Id="rId5" Type="http://schemas.openxmlformats.org/officeDocument/2006/relationships/image" Target="../media/image200.emf"/><Relationship Id="rId15" Type="http://schemas.openxmlformats.org/officeDocument/2006/relationships/slide" Target="slide239.xml"/><Relationship Id="rId10" Type="http://schemas.openxmlformats.org/officeDocument/2006/relationships/image" Target="../media/image211.png"/><Relationship Id="rId4" Type="http://schemas.openxmlformats.org/officeDocument/2006/relationships/slide" Target="slide54.xml"/><Relationship Id="rId9" Type="http://schemas.openxmlformats.org/officeDocument/2006/relationships/image" Target="../media/image210.png"/><Relationship Id="rId14" Type="http://schemas.openxmlformats.org/officeDocument/2006/relationships/image" Target="../media/image179.emf"/></Relationships>
</file>

<file path=ppt/slides/_rels/slide61.xml.rels><?xml version="1.0" encoding="UTF-8" standalone="yes"?>
<Relationships xmlns="http://schemas.openxmlformats.org/package/2006/relationships"><Relationship Id="rId8" Type="http://schemas.openxmlformats.org/officeDocument/2006/relationships/image" Target="../media/image212.png"/><Relationship Id="rId13" Type="http://schemas.openxmlformats.org/officeDocument/2006/relationships/image" Target="../media/image179.emf"/><Relationship Id="rId3" Type="http://schemas.openxmlformats.org/officeDocument/2006/relationships/image" Target="../media/image7.emf"/><Relationship Id="rId7" Type="http://schemas.openxmlformats.org/officeDocument/2006/relationships/image" Target="../media/image29.emf"/><Relationship Id="rId12" Type="http://schemas.openxmlformats.org/officeDocument/2006/relationships/image" Target="../media/image82.emf"/><Relationship Id="rId17" Type="http://schemas.openxmlformats.org/officeDocument/2006/relationships/image" Target="../media/image18.emf"/><Relationship Id="rId2" Type="http://schemas.openxmlformats.org/officeDocument/2006/relationships/slide" Target="slide6.xml"/><Relationship Id="rId16" Type="http://schemas.openxmlformats.org/officeDocument/2006/relationships/slide" Target="slide69.xml"/><Relationship Id="rId1" Type="http://schemas.openxmlformats.org/officeDocument/2006/relationships/slideLayout" Target="../slideLayouts/slideLayout4.xml"/><Relationship Id="rId6" Type="http://schemas.openxmlformats.org/officeDocument/2006/relationships/slide" Target="slide1.xml"/><Relationship Id="rId11" Type="http://schemas.openxmlformats.org/officeDocument/2006/relationships/image" Target="../media/image16.emf"/><Relationship Id="rId5" Type="http://schemas.openxmlformats.org/officeDocument/2006/relationships/image" Target="../media/image200.emf"/><Relationship Id="rId15" Type="http://schemas.openxmlformats.org/officeDocument/2006/relationships/image" Target="../media/image19.emf"/><Relationship Id="rId10" Type="http://schemas.openxmlformats.org/officeDocument/2006/relationships/slide" Target="slide5.xml"/><Relationship Id="rId4" Type="http://schemas.openxmlformats.org/officeDocument/2006/relationships/slide" Target="slide54.xml"/><Relationship Id="rId9" Type="http://schemas.openxmlformats.org/officeDocument/2006/relationships/image" Target="../media/image213.png"/><Relationship Id="rId14" Type="http://schemas.openxmlformats.org/officeDocument/2006/relationships/slide" Target="slide239.xml"/></Relationships>
</file>

<file path=ppt/slides/_rels/slide62.xml.rels><?xml version="1.0" encoding="UTF-8" standalone="yes"?>
<Relationships xmlns="http://schemas.openxmlformats.org/package/2006/relationships"><Relationship Id="rId8" Type="http://schemas.openxmlformats.org/officeDocument/2006/relationships/image" Target="../media/image214.png"/><Relationship Id="rId13" Type="http://schemas.openxmlformats.org/officeDocument/2006/relationships/image" Target="../media/image179.emf"/><Relationship Id="rId3" Type="http://schemas.openxmlformats.org/officeDocument/2006/relationships/image" Target="../media/image7.emf"/><Relationship Id="rId7" Type="http://schemas.openxmlformats.org/officeDocument/2006/relationships/image" Target="../media/image29.emf"/><Relationship Id="rId12" Type="http://schemas.openxmlformats.org/officeDocument/2006/relationships/image" Target="../media/image82.emf"/><Relationship Id="rId17" Type="http://schemas.openxmlformats.org/officeDocument/2006/relationships/image" Target="../media/image18.emf"/><Relationship Id="rId2" Type="http://schemas.openxmlformats.org/officeDocument/2006/relationships/slide" Target="slide6.xml"/><Relationship Id="rId16" Type="http://schemas.openxmlformats.org/officeDocument/2006/relationships/slide" Target="slide69.xml"/><Relationship Id="rId1" Type="http://schemas.openxmlformats.org/officeDocument/2006/relationships/slideLayout" Target="../slideLayouts/slideLayout4.xml"/><Relationship Id="rId6" Type="http://schemas.openxmlformats.org/officeDocument/2006/relationships/slide" Target="slide1.xml"/><Relationship Id="rId11" Type="http://schemas.openxmlformats.org/officeDocument/2006/relationships/image" Target="../media/image16.emf"/><Relationship Id="rId5" Type="http://schemas.openxmlformats.org/officeDocument/2006/relationships/image" Target="../media/image200.emf"/><Relationship Id="rId15" Type="http://schemas.openxmlformats.org/officeDocument/2006/relationships/image" Target="../media/image19.emf"/><Relationship Id="rId10" Type="http://schemas.openxmlformats.org/officeDocument/2006/relationships/slide" Target="slide5.xml"/><Relationship Id="rId4" Type="http://schemas.openxmlformats.org/officeDocument/2006/relationships/slide" Target="slide54.xml"/><Relationship Id="rId9" Type="http://schemas.openxmlformats.org/officeDocument/2006/relationships/image" Target="../media/image215.png"/><Relationship Id="rId14" Type="http://schemas.openxmlformats.org/officeDocument/2006/relationships/slide" Target="slide239.xml"/></Relationships>
</file>

<file path=ppt/slides/_rels/slide63.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slide" Target="slide239.xml"/><Relationship Id="rId3" Type="http://schemas.openxmlformats.org/officeDocument/2006/relationships/image" Target="../media/image7.emf"/><Relationship Id="rId7" Type="http://schemas.openxmlformats.org/officeDocument/2006/relationships/image" Target="../media/image29.emf"/><Relationship Id="rId12" Type="http://schemas.openxmlformats.org/officeDocument/2006/relationships/image" Target="../media/image216.png"/><Relationship Id="rId2" Type="http://schemas.openxmlformats.org/officeDocument/2006/relationships/slide" Target="slide6.xml"/><Relationship Id="rId16" Type="http://schemas.openxmlformats.org/officeDocument/2006/relationships/image" Target="../media/image18.emf"/><Relationship Id="rId1" Type="http://schemas.openxmlformats.org/officeDocument/2006/relationships/slideLayout" Target="../slideLayouts/slideLayout4.xml"/><Relationship Id="rId6" Type="http://schemas.openxmlformats.org/officeDocument/2006/relationships/slide" Target="slide1.xml"/><Relationship Id="rId11" Type="http://schemas.openxmlformats.org/officeDocument/2006/relationships/image" Target="../media/image179.emf"/><Relationship Id="rId5" Type="http://schemas.openxmlformats.org/officeDocument/2006/relationships/image" Target="../media/image200.emf"/><Relationship Id="rId15" Type="http://schemas.openxmlformats.org/officeDocument/2006/relationships/slide" Target="slide69.xml"/><Relationship Id="rId10" Type="http://schemas.openxmlformats.org/officeDocument/2006/relationships/image" Target="../media/image82.emf"/><Relationship Id="rId4" Type="http://schemas.openxmlformats.org/officeDocument/2006/relationships/slide" Target="slide54.xml"/><Relationship Id="rId9" Type="http://schemas.openxmlformats.org/officeDocument/2006/relationships/image" Target="../media/image16.emf"/><Relationship Id="rId14" Type="http://schemas.openxmlformats.org/officeDocument/2006/relationships/image" Target="../media/image19.emf"/></Relationships>
</file>

<file path=ppt/slides/_rels/slide64.xml.rels><?xml version="1.0" encoding="UTF-8" standalone="yes"?>
<Relationships xmlns="http://schemas.openxmlformats.org/package/2006/relationships"><Relationship Id="rId8" Type="http://schemas.openxmlformats.org/officeDocument/2006/relationships/image" Target="../media/image217.jpeg"/><Relationship Id="rId13" Type="http://schemas.openxmlformats.org/officeDocument/2006/relationships/image" Target="../media/image177.emf"/><Relationship Id="rId3" Type="http://schemas.openxmlformats.org/officeDocument/2006/relationships/image" Target="../media/image7.emf"/><Relationship Id="rId7" Type="http://schemas.openxmlformats.org/officeDocument/2006/relationships/image" Target="../media/image29.emf"/><Relationship Id="rId12" Type="http://schemas.openxmlformats.org/officeDocument/2006/relationships/image" Target="../media/image208.emf"/><Relationship Id="rId17" Type="http://schemas.openxmlformats.org/officeDocument/2006/relationships/image" Target="../media/image18.emf"/><Relationship Id="rId2" Type="http://schemas.openxmlformats.org/officeDocument/2006/relationships/slide" Target="slide6.xml"/><Relationship Id="rId16" Type="http://schemas.openxmlformats.org/officeDocument/2006/relationships/slide" Target="slide69.xml"/><Relationship Id="rId1" Type="http://schemas.openxmlformats.org/officeDocument/2006/relationships/slideLayout" Target="../slideLayouts/slideLayout4.xml"/><Relationship Id="rId6" Type="http://schemas.openxmlformats.org/officeDocument/2006/relationships/slide" Target="slide1.xml"/><Relationship Id="rId11" Type="http://schemas.openxmlformats.org/officeDocument/2006/relationships/image" Target="../media/image82.emf"/><Relationship Id="rId5" Type="http://schemas.openxmlformats.org/officeDocument/2006/relationships/image" Target="../media/image200.emf"/><Relationship Id="rId15" Type="http://schemas.openxmlformats.org/officeDocument/2006/relationships/image" Target="../media/image19.emf"/><Relationship Id="rId10" Type="http://schemas.openxmlformats.org/officeDocument/2006/relationships/image" Target="../media/image16.emf"/><Relationship Id="rId4" Type="http://schemas.openxmlformats.org/officeDocument/2006/relationships/slide" Target="slide54.xml"/><Relationship Id="rId9" Type="http://schemas.openxmlformats.org/officeDocument/2006/relationships/slide" Target="slide5.xml"/><Relationship Id="rId14" Type="http://schemas.openxmlformats.org/officeDocument/2006/relationships/slide" Target="slide239.xml"/></Relationships>
</file>

<file path=ppt/slides/_rels/slide65.xml.rels><?xml version="1.0" encoding="UTF-8" standalone="yes"?>
<Relationships xmlns="http://schemas.openxmlformats.org/package/2006/relationships"><Relationship Id="rId8" Type="http://schemas.openxmlformats.org/officeDocument/2006/relationships/image" Target="../media/image218.png"/><Relationship Id="rId13" Type="http://schemas.openxmlformats.org/officeDocument/2006/relationships/slide" Target="slide239.xml"/><Relationship Id="rId3" Type="http://schemas.openxmlformats.org/officeDocument/2006/relationships/image" Target="../media/image7.emf"/><Relationship Id="rId7" Type="http://schemas.openxmlformats.org/officeDocument/2006/relationships/image" Target="../media/image29.emf"/><Relationship Id="rId12" Type="http://schemas.openxmlformats.org/officeDocument/2006/relationships/image" Target="../media/image179.emf"/><Relationship Id="rId2" Type="http://schemas.openxmlformats.org/officeDocument/2006/relationships/slide" Target="slide6.xml"/><Relationship Id="rId16" Type="http://schemas.openxmlformats.org/officeDocument/2006/relationships/image" Target="../media/image18.emf"/><Relationship Id="rId1" Type="http://schemas.openxmlformats.org/officeDocument/2006/relationships/slideLayout" Target="../slideLayouts/slideLayout4.xml"/><Relationship Id="rId6" Type="http://schemas.openxmlformats.org/officeDocument/2006/relationships/slide" Target="slide1.xml"/><Relationship Id="rId11" Type="http://schemas.openxmlformats.org/officeDocument/2006/relationships/image" Target="../media/image82.emf"/><Relationship Id="rId5" Type="http://schemas.openxmlformats.org/officeDocument/2006/relationships/image" Target="../media/image200.emf"/><Relationship Id="rId15" Type="http://schemas.openxmlformats.org/officeDocument/2006/relationships/slide" Target="slide69.xml"/><Relationship Id="rId10" Type="http://schemas.openxmlformats.org/officeDocument/2006/relationships/image" Target="../media/image16.emf"/><Relationship Id="rId4" Type="http://schemas.openxmlformats.org/officeDocument/2006/relationships/slide" Target="slide54.xml"/><Relationship Id="rId9" Type="http://schemas.openxmlformats.org/officeDocument/2006/relationships/slide" Target="slide5.xml"/><Relationship Id="rId14" Type="http://schemas.openxmlformats.org/officeDocument/2006/relationships/image" Target="../media/image19.emf"/></Relationships>
</file>

<file path=ppt/slides/_rels/slide66.xml.rels><?xml version="1.0" encoding="UTF-8" standalone="yes"?>
<Relationships xmlns="http://schemas.openxmlformats.org/package/2006/relationships"><Relationship Id="rId8" Type="http://schemas.openxmlformats.org/officeDocument/2006/relationships/image" Target="../media/image219.png"/><Relationship Id="rId13" Type="http://schemas.openxmlformats.org/officeDocument/2006/relationships/slide" Target="slide239.xml"/><Relationship Id="rId3" Type="http://schemas.openxmlformats.org/officeDocument/2006/relationships/image" Target="../media/image7.emf"/><Relationship Id="rId7" Type="http://schemas.openxmlformats.org/officeDocument/2006/relationships/image" Target="../media/image29.emf"/><Relationship Id="rId12" Type="http://schemas.openxmlformats.org/officeDocument/2006/relationships/image" Target="../media/image179.emf"/><Relationship Id="rId2" Type="http://schemas.openxmlformats.org/officeDocument/2006/relationships/slide" Target="slide6.xml"/><Relationship Id="rId16" Type="http://schemas.openxmlformats.org/officeDocument/2006/relationships/image" Target="../media/image18.emf"/><Relationship Id="rId1" Type="http://schemas.openxmlformats.org/officeDocument/2006/relationships/slideLayout" Target="../slideLayouts/slideLayout4.xml"/><Relationship Id="rId6" Type="http://schemas.openxmlformats.org/officeDocument/2006/relationships/slide" Target="slide1.xml"/><Relationship Id="rId11" Type="http://schemas.openxmlformats.org/officeDocument/2006/relationships/image" Target="../media/image82.emf"/><Relationship Id="rId5" Type="http://schemas.openxmlformats.org/officeDocument/2006/relationships/image" Target="../media/image200.emf"/><Relationship Id="rId15" Type="http://schemas.openxmlformats.org/officeDocument/2006/relationships/slide" Target="slide69.xml"/><Relationship Id="rId10" Type="http://schemas.openxmlformats.org/officeDocument/2006/relationships/image" Target="../media/image16.emf"/><Relationship Id="rId4" Type="http://schemas.openxmlformats.org/officeDocument/2006/relationships/slide" Target="slide54.xml"/><Relationship Id="rId9" Type="http://schemas.openxmlformats.org/officeDocument/2006/relationships/slide" Target="slide5.xml"/><Relationship Id="rId14" Type="http://schemas.openxmlformats.org/officeDocument/2006/relationships/image" Target="../media/image19.emf"/></Relationships>
</file>

<file path=ppt/slides/_rels/slide67.xml.rels><?xml version="1.0" encoding="UTF-8" standalone="yes"?>
<Relationships xmlns="http://schemas.openxmlformats.org/package/2006/relationships"><Relationship Id="rId8" Type="http://schemas.openxmlformats.org/officeDocument/2006/relationships/image" Target="../media/image220.png"/><Relationship Id="rId13" Type="http://schemas.openxmlformats.org/officeDocument/2006/relationships/image" Target="../media/image179.emf"/><Relationship Id="rId3" Type="http://schemas.openxmlformats.org/officeDocument/2006/relationships/image" Target="../media/image7.emf"/><Relationship Id="rId7" Type="http://schemas.openxmlformats.org/officeDocument/2006/relationships/image" Target="../media/image29.emf"/><Relationship Id="rId12" Type="http://schemas.openxmlformats.org/officeDocument/2006/relationships/image" Target="../media/image82.emf"/><Relationship Id="rId17" Type="http://schemas.openxmlformats.org/officeDocument/2006/relationships/image" Target="../media/image18.emf"/><Relationship Id="rId2" Type="http://schemas.openxmlformats.org/officeDocument/2006/relationships/slide" Target="slide6.xml"/><Relationship Id="rId16" Type="http://schemas.openxmlformats.org/officeDocument/2006/relationships/slide" Target="slide69.xml"/><Relationship Id="rId1" Type="http://schemas.openxmlformats.org/officeDocument/2006/relationships/slideLayout" Target="../slideLayouts/slideLayout4.xml"/><Relationship Id="rId6" Type="http://schemas.openxmlformats.org/officeDocument/2006/relationships/slide" Target="slide1.xml"/><Relationship Id="rId11" Type="http://schemas.openxmlformats.org/officeDocument/2006/relationships/image" Target="../media/image16.emf"/><Relationship Id="rId5" Type="http://schemas.openxmlformats.org/officeDocument/2006/relationships/image" Target="../media/image200.emf"/><Relationship Id="rId15" Type="http://schemas.openxmlformats.org/officeDocument/2006/relationships/image" Target="../media/image19.emf"/><Relationship Id="rId10" Type="http://schemas.openxmlformats.org/officeDocument/2006/relationships/slide" Target="slide5.xml"/><Relationship Id="rId4" Type="http://schemas.openxmlformats.org/officeDocument/2006/relationships/slide" Target="slide54.xml"/><Relationship Id="rId9" Type="http://schemas.openxmlformats.org/officeDocument/2006/relationships/image" Target="../media/image221.png"/><Relationship Id="rId14" Type="http://schemas.openxmlformats.org/officeDocument/2006/relationships/slide" Target="slide239.xml"/></Relationships>
</file>

<file path=ppt/slides/_rels/slide68.xml.rels><?xml version="1.0" encoding="UTF-8" standalone="yes"?>
<Relationships xmlns="http://schemas.openxmlformats.org/package/2006/relationships"><Relationship Id="rId8" Type="http://schemas.openxmlformats.org/officeDocument/2006/relationships/image" Target="../media/image222.png"/><Relationship Id="rId13" Type="http://schemas.openxmlformats.org/officeDocument/2006/relationships/slide" Target="slide239.xml"/><Relationship Id="rId3" Type="http://schemas.openxmlformats.org/officeDocument/2006/relationships/image" Target="../media/image7.emf"/><Relationship Id="rId7" Type="http://schemas.openxmlformats.org/officeDocument/2006/relationships/image" Target="../media/image29.emf"/><Relationship Id="rId12" Type="http://schemas.openxmlformats.org/officeDocument/2006/relationships/image" Target="../media/image179.emf"/><Relationship Id="rId2" Type="http://schemas.openxmlformats.org/officeDocument/2006/relationships/slide" Target="slide6.xml"/><Relationship Id="rId16" Type="http://schemas.openxmlformats.org/officeDocument/2006/relationships/image" Target="../media/image18.emf"/><Relationship Id="rId1" Type="http://schemas.openxmlformats.org/officeDocument/2006/relationships/slideLayout" Target="../slideLayouts/slideLayout4.xml"/><Relationship Id="rId6" Type="http://schemas.openxmlformats.org/officeDocument/2006/relationships/slide" Target="slide1.xml"/><Relationship Id="rId11" Type="http://schemas.openxmlformats.org/officeDocument/2006/relationships/image" Target="../media/image82.emf"/><Relationship Id="rId5" Type="http://schemas.openxmlformats.org/officeDocument/2006/relationships/image" Target="../media/image200.emf"/><Relationship Id="rId15" Type="http://schemas.openxmlformats.org/officeDocument/2006/relationships/slide" Target="slide69.xml"/><Relationship Id="rId10" Type="http://schemas.openxmlformats.org/officeDocument/2006/relationships/image" Target="../media/image16.emf"/><Relationship Id="rId4" Type="http://schemas.openxmlformats.org/officeDocument/2006/relationships/slide" Target="slide54.xml"/><Relationship Id="rId9" Type="http://schemas.openxmlformats.org/officeDocument/2006/relationships/slide" Target="slide5.xml"/><Relationship Id="rId14" Type="http://schemas.openxmlformats.org/officeDocument/2006/relationships/image" Target="../media/image19.emf"/></Relationships>
</file>

<file path=ppt/slides/_rels/slide69.xml.rels><?xml version="1.0" encoding="UTF-8" standalone="yes"?>
<Relationships xmlns="http://schemas.openxmlformats.org/package/2006/relationships"><Relationship Id="rId8" Type="http://schemas.openxmlformats.org/officeDocument/2006/relationships/slide" Target="slide1.xml"/><Relationship Id="rId13" Type="http://schemas.openxmlformats.org/officeDocument/2006/relationships/slide" Target="slide239.xml"/><Relationship Id="rId18" Type="http://schemas.openxmlformats.org/officeDocument/2006/relationships/image" Target="../media/image58.emf"/><Relationship Id="rId3" Type="http://schemas.openxmlformats.org/officeDocument/2006/relationships/image" Target="../media/image7.emf"/><Relationship Id="rId7" Type="http://schemas.openxmlformats.org/officeDocument/2006/relationships/image" Target="../media/image223.emf"/><Relationship Id="rId12" Type="http://schemas.openxmlformats.org/officeDocument/2006/relationships/image" Target="../media/image71.emf"/><Relationship Id="rId17" Type="http://schemas.openxmlformats.org/officeDocument/2006/relationships/image" Target="../media/image70.emf"/><Relationship Id="rId2" Type="http://schemas.openxmlformats.org/officeDocument/2006/relationships/slide" Target="slide6.xml"/><Relationship Id="rId16" Type="http://schemas.openxmlformats.org/officeDocument/2006/relationships/slide" Target="slide71.xml"/><Relationship Id="rId1" Type="http://schemas.openxmlformats.org/officeDocument/2006/relationships/slideLayout" Target="../slideLayouts/slideLayout5.xml"/><Relationship Id="rId6" Type="http://schemas.openxmlformats.org/officeDocument/2006/relationships/slide" Target="slide69.xml"/><Relationship Id="rId11" Type="http://schemas.openxmlformats.org/officeDocument/2006/relationships/image" Target="../media/image16.emf"/><Relationship Id="rId5" Type="http://schemas.openxmlformats.org/officeDocument/2006/relationships/image" Target="../media/image8.emf"/><Relationship Id="rId15" Type="http://schemas.openxmlformats.org/officeDocument/2006/relationships/image" Target="../media/image69.emf"/><Relationship Id="rId10" Type="http://schemas.openxmlformats.org/officeDocument/2006/relationships/slide" Target="slide5.xml"/><Relationship Id="rId4" Type="http://schemas.openxmlformats.org/officeDocument/2006/relationships/slide" Target="slide54.xml"/><Relationship Id="rId9" Type="http://schemas.openxmlformats.org/officeDocument/2006/relationships/image" Target="../media/image29.emf"/><Relationship Id="rId14" Type="http://schemas.openxmlformats.org/officeDocument/2006/relationships/image" Target="../media/image19.emf"/></Relationships>
</file>

<file path=ppt/slides/_rels/slide7.xml.rels><?xml version="1.0" encoding="UTF-8" standalone="yes"?>
<Relationships xmlns="http://schemas.openxmlformats.org/package/2006/relationships"><Relationship Id="rId8" Type="http://schemas.openxmlformats.org/officeDocument/2006/relationships/image" Target="../media/image29.emf"/><Relationship Id="rId13" Type="http://schemas.openxmlformats.org/officeDocument/2006/relationships/slide" Target="slide239.xml"/><Relationship Id="rId3" Type="http://schemas.openxmlformats.org/officeDocument/2006/relationships/slide" Target="slide54.xml"/><Relationship Id="rId7" Type="http://schemas.openxmlformats.org/officeDocument/2006/relationships/slide" Target="slide1.xml"/><Relationship Id="rId12" Type="http://schemas.openxmlformats.org/officeDocument/2006/relationships/image" Target="../media/image16.emf"/><Relationship Id="rId2" Type="http://schemas.openxmlformats.org/officeDocument/2006/relationships/image" Target="../media/image73.emf"/><Relationship Id="rId16" Type="http://schemas.openxmlformats.org/officeDocument/2006/relationships/image" Target="../media/image18.emf"/><Relationship Id="rId1" Type="http://schemas.openxmlformats.org/officeDocument/2006/relationships/slideLayout" Target="../slideLayouts/slideLayout3.xml"/><Relationship Id="rId6" Type="http://schemas.openxmlformats.org/officeDocument/2006/relationships/image" Target="../media/image72.emf"/><Relationship Id="rId11" Type="http://schemas.openxmlformats.org/officeDocument/2006/relationships/slide" Target="slide5.xml"/><Relationship Id="rId5" Type="http://schemas.openxmlformats.org/officeDocument/2006/relationships/slide" Target="slide6.xml"/><Relationship Id="rId15" Type="http://schemas.openxmlformats.org/officeDocument/2006/relationships/slide" Target="slide69.xml"/><Relationship Id="rId10" Type="http://schemas.openxmlformats.org/officeDocument/2006/relationships/image" Target="../media/image22.emf"/><Relationship Id="rId4" Type="http://schemas.openxmlformats.org/officeDocument/2006/relationships/image" Target="../media/image8.emf"/><Relationship Id="rId9" Type="http://schemas.openxmlformats.org/officeDocument/2006/relationships/image" Target="../media/image71.emf"/><Relationship Id="rId14" Type="http://schemas.openxmlformats.org/officeDocument/2006/relationships/image" Target="../media/image19.emf"/></Relationships>
</file>

<file path=ppt/slides/_rels/slide70.xml.rels><?xml version="1.0" encoding="UTF-8" standalone="yes"?>
<Relationships xmlns="http://schemas.openxmlformats.org/package/2006/relationships"><Relationship Id="rId8" Type="http://schemas.openxmlformats.org/officeDocument/2006/relationships/image" Target="../media/image8.emf"/><Relationship Id="rId13" Type="http://schemas.openxmlformats.org/officeDocument/2006/relationships/slide" Target="slide5.xml"/><Relationship Id="rId3" Type="http://schemas.openxmlformats.org/officeDocument/2006/relationships/image" Target="../media/image71.emf"/><Relationship Id="rId7" Type="http://schemas.openxmlformats.org/officeDocument/2006/relationships/slide" Target="slide54.xml"/><Relationship Id="rId12" Type="http://schemas.openxmlformats.org/officeDocument/2006/relationships/image" Target="../media/image223.emf"/><Relationship Id="rId2" Type="http://schemas.openxmlformats.org/officeDocument/2006/relationships/image" Target="../media/image73.emf"/><Relationship Id="rId16" Type="http://schemas.openxmlformats.org/officeDocument/2006/relationships/image" Target="../media/image19.emf"/><Relationship Id="rId1" Type="http://schemas.openxmlformats.org/officeDocument/2006/relationships/slideLayout" Target="../slideLayouts/slideLayout5.xml"/><Relationship Id="rId6" Type="http://schemas.openxmlformats.org/officeDocument/2006/relationships/image" Target="../media/image7.emf"/><Relationship Id="rId11" Type="http://schemas.openxmlformats.org/officeDocument/2006/relationships/slide" Target="slide69.xml"/><Relationship Id="rId5" Type="http://schemas.openxmlformats.org/officeDocument/2006/relationships/slide" Target="slide6.xml"/><Relationship Id="rId15" Type="http://schemas.openxmlformats.org/officeDocument/2006/relationships/slide" Target="slide239.xml"/><Relationship Id="rId10" Type="http://schemas.openxmlformats.org/officeDocument/2006/relationships/image" Target="../media/image29.emf"/><Relationship Id="rId4" Type="http://schemas.openxmlformats.org/officeDocument/2006/relationships/image" Target="../media/image22.emf"/><Relationship Id="rId9" Type="http://schemas.openxmlformats.org/officeDocument/2006/relationships/slide" Target="slide1.xml"/><Relationship Id="rId14" Type="http://schemas.openxmlformats.org/officeDocument/2006/relationships/image" Target="../media/image16.emf"/></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8" Type="http://schemas.openxmlformats.org/officeDocument/2006/relationships/image" Target="../media/image8.emf"/><Relationship Id="rId13" Type="http://schemas.openxmlformats.org/officeDocument/2006/relationships/slide" Target="slide73.xml"/><Relationship Id="rId3" Type="http://schemas.openxmlformats.org/officeDocument/2006/relationships/image" Target="../media/image225.png"/><Relationship Id="rId7" Type="http://schemas.openxmlformats.org/officeDocument/2006/relationships/slide" Target="slide128.xml"/><Relationship Id="rId12" Type="http://schemas.openxmlformats.org/officeDocument/2006/relationships/image" Target="../media/image29.emf"/><Relationship Id="rId2" Type="http://schemas.openxmlformats.org/officeDocument/2006/relationships/image" Target="../media/image224.png"/><Relationship Id="rId16" Type="http://schemas.openxmlformats.org/officeDocument/2006/relationships/image" Target="../media/image19.emf"/><Relationship Id="rId1" Type="http://schemas.openxmlformats.org/officeDocument/2006/relationships/slideLayout" Target="../slideLayouts/slideLayout7.xml"/><Relationship Id="rId6" Type="http://schemas.openxmlformats.org/officeDocument/2006/relationships/image" Target="../media/image7.emf"/><Relationship Id="rId11" Type="http://schemas.openxmlformats.org/officeDocument/2006/relationships/slide" Target="slide123.xml"/><Relationship Id="rId5" Type="http://schemas.openxmlformats.org/officeDocument/2006/relationships/slide" Target="slide74.xml"/><Relationship Id="rId15" Type="http://schemas.openxmlformats.org/officeDocument/2006/relationships/slide" Target="slide237.xml"/><Relationship Id="rId10" Type="http://schemas.openxmlformats.org/officeDocument/2006/relationships/image" Target="../media/image223.emf"/><Relationship Id="rId4" Type="http://schemas.openxmlformats.org/officeDocument/2006/relationships/image" Target="../media/image226.jpeg"/><Relationship Id="rId9" Type="http://schemas.openxmlformats.org/officeDocument/2006/relationships/slide" Target="slide69.xml"/><Relationship Id="rId14" Type="http://schemas.openxmlformats.org/officeDocument/2006/relationships/image" Target="../media/image16.emf"/></Relationships>
</file>

<file path=ppt/slides/_rels/slide73.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227.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74.xml.rels><?xml version="1.0" encoding="UTF-8" standalone="yes"?>
<Relationships xmlns="http://schemas.openxmlformats.org/package/2006/relationships"><Relationship Id="rId8" Type="http://schemas.openxmlformats.org/officeDocument/2006/relationships/slide" Target="slide69.xml"/><Relationship Id="rId13" Type="http://schemas.openxmlformats.org/officeDocument/2006/relationships/image" Target="../media/image16.emf"/><Relationship Id="rId3" Type="http://schemas.openxmlformats.org/officeDocument/2006/relationships/image" Target="../media/image229.png"/><Relationship Id="rId7" Type="http://schemas.openxmlformats.org/officeDocument/2006/relationships/image" Target="../media/image8.emf"/><Relationship Id="rId12" Type="http://schemas.openxmlformats.org/officeDocument/2006/relationships/slide" Target="slide73.xml"/><Relationship Id="rId2" Type="http://schemas.openxmlformats.org/officeDocument/2006/relationships/image" Target="../media/image228.png"/><Relationship Id="rId1" Type="http://schemas.openxmlformats.org/officeDocument/2006/relationships/slideLayout" Target="../slideLayouts/slideLayout7.xml"/><Relationship Id="rId6" Type="http://schemas.openxmlformats.org/officeDocument/2006/relationships/slide" Target="slide128.xml"/><Relationship Id="rId11" Type="http://schemas.openxmlformats.org/officeDocument/2006/relationships/image" Target="../media/image29.emf"/><Relationship Id="rId5" Type="http://schemas.openxmlformats.org/officeDocument/2006/relationships/image" Target="../media/image7.emf"/><Relationship Id="rId15" Type="http://schemas.openxmlformats.org/officeDocument/2006/relationships/image" Target="../media/image19.emf"/><Relationship Id="rId10" Type="http://schemas.openxmlformats.org/officeDocument/2006/relationships/slide" Target="slide123.xml"/><Relationship Id="rId4" Type="http://schemas.openxmlformats.org/officeDocument/2006/relationships/slide" Target="slide74.xml"/><Relationship Id="rId9" Type="http://schemas.openxmlformats.org/officeDocument/2006/relationships/image" Target="../media/image223.emf"/><Relationship Id="rId14" Type="http://schemas.openxmlformats.org/officeDocument/2006/relationships/slide" Target="slide237.xml"/></Relationships>
</file>

<file path=ppt/slides/_rels/slide75.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230.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76.xml.rels><?xml version="1.0" encoding="UTF-8" standalone="yes"?>
<Relationships xmlns="http://schemas.openxmlformats.org/package/2006/relationships"><Relationship Id="rId8" Type="http://schemas.openxmlformats.org/officeDocument/2006/relationships/slide" Target="slide69.xml"/><Relationship Id="rId13" Type="http://schemas.openxmlformats.org/officeDocument/2006/relationships/image" Target="../media/image16.emf"/><Relationship Id="rId3" Type="http://schemas.openxmlformats.org/officeDocument/2006/relationships/image" Target="../media/image232.png"/><Relationship Id="rId7" Type="http://schemas.openxmlformats.org/officeDocument/2006/relationships/image" Target="../media/image8.emf"/><Relationship Id="rId12" Type="http://schemas.openxmlformats.org/officeDocument/2006/relationships/slide" Target="slide73.xml"/><Relationship Id="rId2" Type="http://schemas.openxmlformats.org/officeDocument/2006/relationships/image" Target="../media/image231.png"/><Relationship Id="rId1" Type="http://schemas.openxmlformats.org/officeDocument/2006/relationships/slideLayout" Target="../slideLayouts/slideLayout7.xml"/><Relationship Id="rId6" Type="http://schemas.openxmlformats.org/officeDocument/2006/relationships/slide" Target="slide128.xml"/><Relationship Id="rId11" Type="http://schemas.openxmlformats.org/officeDocument/2006/relationships/image" Target="../media/image29.emf"/><Relationship Id="rId5" Type="http://schemas.openxmlformats.org/officeDocument/2006/relationships/image" Target="../media/image7.emf"/><Relationship Id="rId15" Type="http://schemas.openxmlformats.org/officeDocument/2006/relationships/image" Target="../media/image19.emf"/><Relationship Id="rId10" Type="http://schemas.openxmlformats.org/officeDocument/2006/relationships/slide" Target="slide123.xml"/><Relationship Id="rId4" Type="http://schemas.openxmlformats.org/officeDocument/2006/relationships/slide" Target="slide74.xml"/><Relationship Id="rId9" Type="http://schemas.openxmlformats.org/officeDocument/2006/relationships/image" Target="../media/image223.emf"/><Relationship Id="rId14" Type="http://schemas.openxmlformats.org/officeDocument/2006/relationships/slide" Target="slide237.xml"/></Relationships>
</file>

<file path=ppt/slides/_rels/slide77.xml.rels><?xml version="1.0" encoding="UTF-8" standalone="yes"?>
<Relationships xmlns="http://schemas.openxmlformats.org/package/2006/relationships"><Relationship Id="rId8" Type="http://schemas.openxmlformats.org/officeDocument/2006/relationships/slide" Target="slide69.xml"/><Relationship Id="rId13" Type="http://schemas.openxmlformats.org/officeDocument/2006/relationships/image" Target="../media/image16.emf"/><Relationship Id="rId3" Type="http://schemas.openxmlformats.org/officeDocument/2006/relationships/image" Target="../media/image234.png"/><Relationship Id="rId7" Type="http://schemas.openxmlformats.org/officeDocument/2006/relationships/image" Target="../media/image8.emf"/><Relationship Id="rId12" Type="http://schemas.openxmlformats.org/officeDocument/2006/relationships/slide" Target="slide73.xml"/><Relationship Id="rId2" Type="http://schemas.openxmlformats.org/officeDocument/2006/relationships/image" Target="../media/image233.png"/><Relationship Id="rId1" Type="http://schemas.openxmlformats.org/officeDocument/2006/relationships/slideLayout" Target="../slideLayouts/slideLayout7.xml"/><Relationship Id="rId6" Type="http://schemas.openxmlformats.org/officeDocument/2006/relationships/slide" Target="slide128.xml"/><Relationship Id="rId11" Type="http://schemas.openxmlformats.org/officeDocument/2006/relationships/image" Target="../media/image29.emf"/><Relationship Id="rId5" Type="http://schemas.openxmlformats.org/officeDocument/2006/relationships/image" Target="../media/image7.emf"/><Relationship Id="rId15" Type="http://schemas.openxmlformats.org/officeDocument/2006/relationships/image" Target="../media/image19.emf"/><Relationship Id="rId10" Type="http://schemas.openxmlformats.org/officeDocument/2006/relationships/slide" Target="slide123.xml"/><Relationship Id="rId4" Type="http://schemas.openxmlformats.org/officeDocument/2006/relationships/slide" Target="slide74.xml"/><Relationship Id="rId9" Type="http://schemas.openxmlformats.org/officeDocument/2006/relationships/image" Target="../media/image223.emf"/><Relationship Id="rId14" Type="http://schemas.openxmlformats.org/officeDocument/2006/relationships/slide" Target="slide237.xml"/></Relationships>
</file>

<file path=ppt/slides/_rels/slide78.xml.rels><?xml version="1.0" encoding="UTF-8" standalone="yes"?>
<Relationships xmlns="http://schemas.openxmlformats.org/package/2006/relationships"><Relationship Id="rId8" Type="http://schemas.openxmlformats.org/officeDocument/2006/relationships/slide" Target="slide69.xml"/><Relationship Id="rId13" Type="http://schemas.openxmlformats.org/officeDocument/2006/relationships/image" Target="../media/image16.emf"/><Relationship Id="rId3" Type="http://schemas.openxmlformats.org/officeDocument/2006/relationships/image" Target="../media/image236.png"/><Relationship Id="rId7" Type="http://schemas.openxmlformats.org/officeDocument/2006/relationships/image" Target="../media/image8.emf"/><Relationship Id="rId12" Type="http://schemas.openxmlformats.org/officeDocument/2006/relationships/slide" Target="slide73.xml"/><Relationship Id="rId2" Type="http://schemas.openxmlformats.org/officeDocument/2006/relationships/image" Target="../media/image235.png"/><Relationship Id="rId1" Type="http://schemas.openxmlformats.org/officeDocument/2006/relationships/slideLayout" Target="../slideLayouts/slideLayout7.xml"/><Relationship Id="rId6" Type="http://schemas.openxmlformats.org/officeDocument/2006/relationships/slide" Target="slide128.xml"/><Relationship Id="rId11" Type="http://schemas.openxmlformats.org/officeDocument/2006/relationships/image" Target="../media/image29.emf"/><Relationship Id="rId5" Type="http://schemas.openxmlformats.org/officeDocument/2006/relationships/image" Target="../media/image7.emf"/><Relationship Id="rId15" Type="http://schemas.openxmlformats.org/officeDocument/2006/relationships/image" Target="../media/image19.emf"/><Relationship Id="rId10" Type="http://schemas.openxmlformats.org/officeDocument/2006/relationships/slide" Target="slide123.xml"/><Relationship Id="rId4" Type="http://schemas.openxmlformats.org/officeDocument/2006/relationships/slide" Target="slide74.xml"/><Relationship Id="rId9" Type="http://schemas.openxmlformats.org/officeDocument/2006/relationships/image" Target="../media/image223.emf"/><Relationship Id="rId14" Type="http://schemas.openxmlformats.org/officeDocument/2006/relationships/slide" Target="slide237.xml"/></Relationships>
</file>

<file path=ppt/slides/_rels/slide79.xml.rels><?xml version="1.0" encoding="UTF-8" standalone="yes"?>
<Relationships xmlns="http://schemas.openxmlformats.org/package/2006/relationships"><Relationship Id="rId8" Type="http://schemas.openxmlformats.org/officeDocument/2006/relationships/slide" Target="slide69.xml"/><Relationship Id="rId13" Type="http://schemas.openxmlformats.org/officeDocument/2006/relationships/image" Target="../media/image16.emf"/><Relationship Id="rId3" Type="http://schemas.openxmlformats.org/officeDocument/2006/relationships/image" Target="../media/image238.png"/><Relationship Id="rId7" Type="http://schemas.openxmlformats.org/officeDocument/2006/relationships/image" Target="../media/image8.emf"/><Relationship Id="rId12" Type="http://schemas.openxmlformats.org/officeDocument/2006/relationships/slide" Target="slide73.xml"/><Relationship Id="rId2" Type="http://schemas.openxmlformats.org/officeDocument/2006/relationships/image" Target="../media/image237.png"/><Relationship Id="rId1" Type="http://schemas.openxmlformats.org/officeDocument/2006/relationships/slideLayout" Target="../slideLayouts/slideLayout7.xml"/><Relationship Id="rId6" Type="http://schemas.openxmlformats.org/officeDocument/2006/relationships/slide" Target="slide128.xml"/><Relationship Id="rId11" Type="http://schemas.openxmlformats.org/officeDocument/2006/relationships/image" Target="../media/image29.emf"/><Relationship Id="rId5" Type="http://schemas.openxmlformats.org/officeDocument/2006/relationships/image" Target="../media/image7.emf"/><Relationship Id="rId15" Type="http://schemas.openxmlformats.org/officeDocument/2006/relationships/image" Target="../media/image19.emf"/><Relationship Id="rId10" Type="http://schemas.openxmlformats.org/officeDocument/2006/relationships/slide" Target="slide123.xml"/><Relationship Id="rId4" Type="http://schemas.openxmlformats.org/officeDocument/2006/relationships/slide" Target="slide74.xml"/><Relationship Id="rId9" Type="http://schemas.openxmlformats.org/officeDocument/2006/relationships/image" Target="../media/image223.emf"/><Relationship Id="rId14" Type="http://schemas.openxmlformats.org/officeDocument/2006/relationships/slide" Target="slide237.xml"/></Relationships>
</file>

<file path=ppt/slides/_rels/slide8.xml.rels><?xml version="1.0" encoding="UTF-8" standalone="yes"?>
<Relationships xmlns="http://schemas.openxmlformats.org/package/2006/relationships"><Relationship Id="rId8" Type="http://schemas.openxmlformats.org/officeDocument/2006/relationships/hyperlink" Target="http://www.gcflearnfree.org/office2010/excel2010/3.5" TargetMode="External"/><Relationship Id="rId13" Type="http://schemas.openxmlformats.org/officeDocument/2006/relationships/image" Target="../media/image79.emf"/><Relationship Id="rId18" Type="http://schemas.openxmlformats.org/officeDocument/2006/relationships/image" Target="../media/image8.emf"/><Relationship Id="rId26" Type="http://schemas.openxmlformats.org/officeDocument/2006/relationships/image" Target="../media/image85.emf"/><Relationship Id="rId3" Type="http://schemas.openxmlformats.org/officeDocument/2006/relationships/image" Target="../media/image74.emf"/><Relationship Id="rId21" Type="http://schemas.openxmlformats.org/officeDocument/2006/relationships/slide" Target="slide1.xml"/><Relationship Id="rId7" Type="http://schemas.openxmlformats.org/officeDocument/2006/relationships/image" Target="../media/image76.emf"/><Relationship Id="rId12" Type="http://schemas.openxmlformats.org/officeDocument/2006/relationships/hyperlink" Target="http://youtu.be/iqvDYNFLB5U" TargetMode="External"/><Relationship Id="rId17" Type="http://schemas.openxmlformats.org/officeDocument/2006/relationships/slide" Target="slide54.xml"/><Relationship Id="rId25" Type="http://schemas.openxmlformats.org/officeDocument/2006/relationships/image" Target="../media/image84.emf"/><Relationship Id="rId2" Type="http://schemas.openxmlformats.org/officeDocument/2006/relationships/hyperlink" Target="http://www.gcflearnfree.org/office2010/excel2010/3.2" TargetMode="External"/><Relationship Id="rId16" Type="http://schemas.openxmlformats.org/officeDocument/2006/relationships/image" Target="../media/image81.emf"/><Relationship Id="rId20" Type="http://schemas.openxmlformats.org/officeDocument/2006/relationships/image" Target="../media/image72.emf"/><Relationship Id="rId29" Type="http://schemas.openxmlformats.org/officeDocument/2006/relationships/slide" Target="slide239.xml"/><Relationship Id="rId1" Type="http://schemas.openxmlformats.org/officeDocument/2006/relationships/slideLayout" Target="../slideLayouts/slideLayout3.xml"/><Relationship Id="rId6" Type="http://schemas.openxmlformats.org/officeDocument/2006/relationships/hyperlink" Target="http://www.gcflearnfree.org/office2010/excel2010/3.4" TargetMode="External"/><Relationship Id="rId11" Type="http://schemas.openxmlformats.org/officeDocument/2006/relationships/image" Target="../media/image78.emf"/><Relationship Id="rId24" Type="http://schemas.openxmlformats.org/officeDocument/2006/relationships/image" Target="../media/image83.png"/><Relationship Id="rId32" Type="http://schemas.openxmlformats.org/officeDocument/2006/relationships/image" Target="../media/image18.emf"/><Relationship Id="rId5" Type="http://schemas.openxmlformats.org/officeDocument/2006/relationships/image" Target="../media/image75.emf"/><Relationship Id="rId15" Type="http://schemas.openxmlformats.org/officeDocument/2006/relationships/image" Target="../media/image80.emf"/><Relationship Id="rId23" Type="http://schemas.openxmlformats.org/officeDocument/2006/relationships/image" Target="../media/image82.emf"/><Relationship Id="rId28" Type="http://schemas.openxmlformats.org/officeDocument/2006/relationships/image" Target="../media/image16.emf"/><Relationship Id="rId10" Type="http://schemas.openxmlformats.org/officeDocument/2006/relationships/hyperlink" Target="http://www.gcflearnfree.org/office2010/excel2010/3.6" TargetMode="External"/><Relationship Id="rId19" Type="http://schemas.openxmlformats.org/officeDocument/2006/relationships/slide" Target="slide6.xml"/><Relationship Id="rId31" Type="http://schemas.openxmlformats.org/officeDocument/2006/relationships/slide" Target="slide69.xml"/><Relationship Id="rId4" Type="http://schemas.openxmlformats.org/officeDocument/2006/relationships/hyperlink" Target="http://www.gcflearnfree.org/office2010/excel2010/3.3" TargetMode="External"/><Relationship Id="rId9" Type="http://schemas.openxmlformats.org/officeDocument/2006/relationships/image" Target="../media/image77.emf"/><Relationship Id="rId14" Type="http://schemas.openxmlformats.org/officeDocument/2006/relationships/hyperlink" Target="http://www.gcflearnfree.org/office2010/excel2010/3" TargetMode="External"/><Relationship Id="rId22" Type="http://schemas.openxmlformats.org/officeDocument/2006/relationships/image" Target="../media/image29.emf"/><Relationship Id="rId27" Type="http://schemas.openxmlformats.org/officeDocument/2006/relationships/slide" Target="slide5.xml"/><Relationship Id="rId30" Type="http://schemas.openxmlformats.org/officeDocument/2006/relationships/image" Target="../media/image19.emf"/></Relationships>
</file>

<file path=ppt/slides/_rels/slide80.xml.rels><?xml version="1.0" encoding="UTF-8" standalone="yes"?>
<Relationships xmlns="http://schemas.openxmlformats.org/package/2006/relationships"><Relationship Id="rId8" Type="http://schemas.openxmlformats.org/officeDocument/2006/relationships/slide" Target="slide69.xml"/><Relationship Id="rId13" Type="http://schemas.openxmlformats.org/officeDocument/2006/relationships/image" Target="../media/image16.emf"/><Relationship Id="rId3" Type="http://schemas.openxmlformats.org/officeDocument/2006/relationships/image" Target="../media/image240.png"/><Relationship Id="rId7" Type="http://schemas.openxmlformats.org/officeDocument/2006/relationships/image" Target="../media/image8.emf"/><Relationship Id="rId12" Type="http://schemas.openxmlformats.org/officeDocument/2006/relationships/slide" Target="slide73.xml"/><Relationship Id="rId2" Type="http://schemas.openxmlformats.org/officeDocument/2006/relationships/image" Target="../media/image239.png"/><Relationship Id="rId1" Type="http://schemas.openxmlformats.org/officeDocument/2006/relationships/slideLayout" Target="../slideLayouts/slideLayout7.xml"/><Relationship Id="rId6" Type="http://schemas.openxmlformats.org/officeDocument/2006/relationships/slide" Target="slide128.xml"/><Relationship Id="rId11" Type="http://schemas.openxmlformats.org/officeDocument/2006/relationships/image" Target="../media/image29.emf"/><Relationship Id="rId5" Type="http://schemas.openxmlformats.org/officeDocument/2006/relationships/image" Target="../media/image7.emf"/><Relationship Id="rId15" Type="http://schemas.openxmlformats.org/officeDocument/2006/relationships/image" Target="../media/image19.emf"/><Relationship Id="rId10" Type="http://schemas.openxmlformats.org/officeDocument/2006/relationships/slide" Target="slide123.xml"/><Relationship Id="rId4" Type="http://schemas.openxmlformats.org/officeDocument/2006/relationships/slide" Target="slide74.xml"/><Relationship Id="rId9" Type="http://schemas.openxmlformats.org/officeDocument/2006/relationships/image" Target="../media/image223.emf"/><Relationship Id="rId14" Type="http://schemas.openxmlformats.org/officeDocument/2006/relationships/slide" Target="slide237.xml"/></Relationships>
</file>

<file path=ppt/slides/_rels/slide81.xml.rels><?xml version="1.0" encoding="UTF-8" standalone="yes"?>
<Relationships xmlns="http://schemas.openxmlformats.org/package/2006/relationships"><Relationship Id="rId8" Type="http://schemas.openxmlformats.org/officeDocument/2006/relationships/slide" Target="slide69.xml"/><Relationship Id="rId13" Type="http://schemas.openxmlformats.org/officeDocument/2006/relationships/image" Target="../media/image16.emf"/><Relationship Id="rId3" Type="http://schemas.openxmlformats.org/officeDocument/2006/relationships/image" Target="../media/image242.png"/><Relationship Id="rId7" Type="http://schemas.openxmlformats.org/officeDocument/2006/relationships/image" Target="../media/image8.emf"/><Relationship Id="rId12" Type="http://schemas.openxmlformats.org/officeDocument/2006/relationships/slide" Target="slide73.xml"/><Relationship Id="rId2" Type="http://schemas.openxmlformats.org/officeDocument/2006/relationships/image" Target="../media/image241.png"/><Relationship Id="rId1" Type="http://schemas.openxmlformats.org/officeDocument/2006/relationships/slideLayout" Target="../slideLayouts/slideLayout7.xml"/><Relationship Id="rId6" Type="http://schemas.openxmlformats.org/officeDocument/2006/relationships/slide" Target="slide128.xml"/><Relationship Id="rId11" Type="http://schemas.openxmlformats.org/officeDocument/2006/relationships/image" Target="../media/image29.emf"/><Relationship Id="rId5" Type="http://schemas.openxmlformats.org/officeDocument/2006/relationships/image" Target="../media/image7.emf"/><Relationship Id="rId15" Type="http://schemas.openxmlformats.org/officeDocument/2006/relationships/image" Target="../media/image19.emf"/><Relationship Id="rId10" Type="http://schemas.openxmlformats.org/officeDocument/2006/relationships/slide" Target="slide123.xml"/><Relationship Id="rId4" Type="http://schemas.openxmlformats.org/officeDocument/2006/relationships/slide" Target="slide74.xml"/><Relationship Id="rId9" Type="http://schemas.openxmlformats.org/officeDocument/2006/relationships/image" Target="../media/image223.emf"/><Relationship Id="rId14" Type="http://schemas.openxmlformats.org/officeDocument/2006/relationships/slide" Target="slide237.xml"/></Relationships>
</file>

<file path=ppt/slides/_rels/slide82.xml.rels><?xml version="1.0" encoding="UTF-8" standalone="yes"?>
<Relationships xmlns="http://schemas.openxmlformats.org/package/2006/relationships"><Relationship Id="rId8" Type="http://schemas.openxmlformats.org/officeDocument/2006/relationships/slide" Target="slide69.xml"/><Relationship Id="rId13" Type="http://schemas.openxmlformats.org/officeDocument/2006/relationships/image" Target="../media/image16.emf"/><Relationship Id="rId3" Type="http://schemas.openxmlformats.org/officeDocument/2006/relationships/image" Target="../media/image244.png"/><Relationship Id="rId7" Type="http://schemas.openxmlformats.org/officeDocument/2006/relationships/image" Target="../media/image8.emf"/><Relationship Id="rId12" Type="http://schemas.openxmlformats.org/officeDocument/2006/relationships/slide" Target="slide73.xml"/><Relationship Id="rId2" Type="http://schemas.openxmlformats.org/officeDocument/2006/relationships/image" Target="../media/image243.png"/><Relationship Id="rId1" Type="http://schemas.openxmlformats.org/officeDocument/2006/relationships/slideLayout" Target="../slideLayouts/slideLayout7.xml"/><Relationship Id="rId6" Type="http://schemas.openxmlformats.org/officeDocument/2006/relationships/slide" Target="slide128.xml"/><Relationship Id="rId11" Type="http://schemas.openxmlformats.org/officeDocument/2006/relationships/image" Target="../media/image29.emf"/><Relationship Id="rId5" Type="http://schemas.openxmlformats.org/officeDocument/2006/relationships/image" Target="../media/image7.emf"/><Relationship Id="rId15" Type="http://schemas.openxmlformats.org/officeDocument/2006/relationships/image" Target="../media/image19.emf"/><Relationship Id="rId10" Type="http://schemas.openxmlformats.org/officeDocument/2006/relationships/slide" Target="slide123.xml"/><Relationship Id="rId4" Type="http://schemas.openxmlformats.org/officeDocument/2006/relationships/slide" Target="slide74.xml"/><Relationship Id="rId9" Type="http://schemas.openxmlformats.org/officeDocument/2006/relationships/image" Target="../media/image223.emf"/><Relationship Id="rId14" Type="http://schemas.openxmlformats.org/officeDocument/2006/relationships/slide" Target="slide237.xml"/></Relationships>
</file>

<file path=ppt/slides/_rels/slide83.xml.rels><?xml version="1.0" encoding="UTF-8" standalone="yes"?>
<Relationships xmlns="http://schemas.openxmlformats.org/package/2006/relationships"><Relationship Id="rId8" Type="http://schemas.openxmlformats.org/officeDocument/2006/relationships/slide" Target="slide69.xml"/><Relationship Id="rId13" Type="http://schemas.openxmlformats.org/officeDocument/2006/relationships/image" Target="../media/image16.emf"/><Relationship Id="rId3" Type="http://schemas.openxmlformats.org/officeDocument/2006/relationships/image" Target="../media/image246.png"/><Relationship Id="rId7" Type="http://schemas.openxmlformats.org/officeDocument/2006/relationships/image" Target="../media/image8.emf"/><Relationship Id="rId12" Type="http://schemas.openxmlformats.org/officeDocument/2006/relationships/slide" Target="slide73.xml"/><Relationship Id="rId2" Type="http://schemas.openxmlformats.org/officeDocument/2006/relationships/image" Target="../media/image245.png"/><Relationship Id="rId1" Type="http://schemas.openxmlformats.org/officeDocument/2006/relationships/slideLayout" Target="../slideLayouts/slideLayout7.xml"/><Relationship Id="rId6" Type="http://schemas.openxmlformats.org/officeDocument/2006/relationships/slide" Target="slide128.xml"/><Relationship Id="rId11" Type="http://schemas.openxmlformats.org/officeDocument/2006/relationships/image" Target="../media/image29.emf"/><Relationship Id="rId5" Type="http://schemas.openxmlformats.org/officeDocument/2006/relationships/image" Target="../media/image7.emf"/><Relationship Id="rId15" Type="http://schemas.openxmlformats.org/officeDocument/2006/relationships/image" Target="../media/image19.emf"/><Relationship Id="rId10" Type="http://schemas.openxmlformats.org/officeDocument/2006/relationships/slide" Target="slide123.xml"/><Relationship Id="rId4" Type="http://schemas.openxmlformats.org/officeDocument/2006/relationships/slide" Target="slide74.xml"/><Relationship Id="rId9" Type="http://schemas.openxmlformats.org/officeDocument/2006/relationships/image" Target="../media/image223.emf"/><Relationship Id="rId14" Type="http://schemas.openxmlformats.org/officeDocument/2006/relationships/slide" Target="slide237.xml"/></Relationships>
</file>

<file path=ppt/slides/_rels/slide84.xml.rels><?xml version="1.0" encoding="UTF-8" standalone="yes"?>
<Relationships xmlns="http://schemas.openxmlformats.org/package/2006/relationships"><Relationship Id="rId8" Type="http://schemas.openxmlformats.org/officeDocument/2006/relationships/slide" Target="slide69.xml"/><Relationship Id="rId13" Type="http://schemas.openxmlformats.org/officeDocument/2006/relationships/image" Target="../media/image16.emf"/><Relationship Id="rId3" Type="http://schemas.openxmlformats.org/officeDocument/2006/relationships/image" Target="../media/image248.png"/><Relationship Id="rId7" Type="http://schemas.openxmlformats.org/officeDocument/2006/relationships/image" Target="../media/image8.emf"/><Relationship Id="rId12" Type="http://schemas.openxmlformats.org/officeDocument/2006/relationships/slide" Target="slide73.xml"/><Relationship Id="rId2" Type="http://schemas.openxmlformats.org/officeDocument/2006/relationships/image" Target="../media/image247.png"/><Relationship Id="rId1" Type="http://schemas.openxmlformats.org/officeDocument/2006/relationships/slideLayout" Target="../slideLayouts/slideLayout7.xml"/><Relationship Id="rId6" Type="http://schemas.openxmlformats.org/officeDocument/2006/relationships/slide" Target="slide128.xml"/><Relationship Id="rId11" Type="http://schemas.openxmlformats.org/officeDocument/2006/relationships/image" Target="../media/image29.emf"/><Relationship Id="rId5" Type="http://schemas.openxmlformats.org/officeDocument/2006/relationships/image" Target="../media/image7.emf"/><Relationship Id="rId15" Type="http://schemas.openxmlformats.org/officeDocument/2006/relationships/image" Target="../media/image19.emf"/><Relationship Id="rId10" Type="http://schemas.openxmlformats.org/officeDocument/2006/relationships/slide" Target="slide123.xml"/><Relationship Id="rId4" Type="http://schemas.openxmlformats.org/officeDocument/2006/relationships/slide" Target="slide74.xml"/><Relationship Id="rId9" Type="http://schemas.openxmlformats.org/officeDocument/2006/relationships/image" Target="../media/image223.emf"/><Relationship Id="rId14" Type="http://schemas.openxmlformats.org/officeDocument/2006/relationships/slide" Target="slide237.xml"/></Relationships>
</file>

<file path=ppt/slides/_rels/slide85.xml.rels><?xml version="1.0" encoding="UTF-8" standalone="yes"?>
<Relationships xmlns="http://schemas.openxmlformats.org/package/2006/relationships"><Relationship Id="rId8" Type="http://schemas.openxmlformats.org/officeDocument/2006/relationships/slide" Target="slide69.xml"/><Relationship Id="rId13" Type="http://schemas.openxmlformats.org/officeDocument/2006/relationships/image" Target="../media/image16.emf"/><Relationship Id="rId3" Type="http://schemas.openxmlformats.org/officeDocument/2006/relationships/image" Target="../media/image250.png"/><Relationship Id="rId7" Type="http://schemas.openxmlformats.org/officeDocument/2006/relationships/image" Target="../media/image8.emf"/><Relationship Id="rId12" Type="http://schemas.openxmlformats.org/officeDocument/2006/relationships/slide" Target="slide73.xml"/><Relationship Id="rId2" Type="http://schemas.openxmlformats.org/officeDocument/2006/relationships/image" Target="../media/image249.png"/><Relationship Id="rId1" Type="http://schemas.openxmlformats.org/officeDocument/2006/relationships/slideLayout" Target="../slideLayouts/slideLayout7.xml"/><Relationship Id="rId6" Type="http://schemas.openxmlformats.org/officeDocument/2006/relationships/slide" Target="slide128.xml"/><Relationship Id="rId11" Type="http://schemas.openxmlformats.org/officeDocument/2006/relationships/image" Target="../media/image29.emf"/><Relationship Id="rId5" Type="http://schemas.openxmlformats.org/officeDocument/2006/relationships/image" Target="../media/image7.emf"/><Relationship Id="rId15" Type="http://schemas.openxmlformats.org/officeDocument/2006/relationships/image" Target="../media/image19.emf"/><Relationship Id="rId10" Type="http://schemas.openxmlformats.org/officeDocument/2006/relationships/slide" Target="slide123.xml"/><Relationship Id="rId4" Type="http://schemas.openxmlformats.org/officeDocument/2006/relationships/slide" Target="slide74.xml"/><Relationship Id="rId9" Type="http://schemas.openxmlformats.org/officeDocument/2006/relationships/image" Target="../media/image223.emf"/><Relationship Id="rId14" Type="http://schemas.openxmlformats.org/officeDocument/2006/relationships/slide" Target="slide237.xml"/></Relationships>
</file>

<file path=ppt/slides/_rels/slide86.xml.rels><?xml version="1.0" encoding="UTF-8" standalone="yes"?>
<Relationships xmlns="http://schemas.openxmlformats.org/package/2006/relationships"><Relationship Id="rId8" Type="http://schemas.openxmlformats.org/officeDocument/2006/relationships/slide" Target="slide69.xml"/><Relationship Id="rId13" Type="http://schemas.openxmlformats.org/officeDocument/2006/relationships/image" Target="../media/image16.emf"/><Relationship Id="rId3" Type="http://schemas.openxmlformats.org/officeDocument/2006/relationships/image" Target="../media/image252.png"/><Relationship Id="rId7" Type="http://schemas.openxmlformats.org/officeDocument/2006/relationships/image" Target="../media/image8.emf"/><Relationship Id="rId12" Type="http://schemas.openxmlformats.org/officeDocument/2006/relationships/slide" Target="slide73.xml"/><Relationship Id="rId2" Type="http://schemas.openxmlformats.org/officeDocument/2006/relationships/image" Target="../media/image251.png"/><Relationship Id="rId1" Type="http://schemas.openxmlformats.org/officeDocument/2006/relationships/slideLayout" Target="../slideLayouts/slideLayout7.xml"/><Relationship Id="rId6" Type="http://schemas.openxmlformats.org/officeDocument/2006/relationships/slide" Target="slide128.xml"/><Relationship Id="rId11" Type="http://schemas.openxmlformats.org/officeDocument/2006/relationships/image" Target="../media/image29.emf"/><Relationship Id="rId5" Type="http://schemas.openxmlformats.org/officeDocument/2006/relationships/image" Target="../media/image7.emf"/><Relationship Id="rId15" Type="http://schemas.openxmlformats.org/officeDocument/2006/relationships/image" Target="../media/image19.emf"/><Relationship Id="rId10" Type="http://schemas.openxmlformats.org/officeDocument/2006/relationships/slide" Target="slide123.xml"/><Relationship Id="rId4" Type="http://schemas.openxmlformats.org/officeDocument/2006/relationships/slide" Target="slide74.xml"/><Relationship Id="rId9" Type="http://schemas.openxmlformats.org/officeDocument/2006/relationships/image" Target="../media/image223.emf"/><Relationship Id="rId14" Type="http://schemas.openxmlformats.org/officeDocument/2006/relationships/slide" Target="slide237.xml"/></Relationships>
</file>

<file path=ppt/slides/_rels/slide87.xml.rels><?xml version="1.0" encoding="UTF-8" standalone="yes"?>
<Relationships xmlns="http://schemas.openxmlformats.org/package/2006/relationships"><Relationship Id="rId8" Type="http://schemas.openxmlformats.org/officeDocument/2006/relationships/slide" Target="slide69.xml"/><Relationship Id="rId13" Type="http://schemas.openxmlformats.org/officeDocument/2006/relationships/image" Target="../media/image16.emf"/><Relationship Id="rId3" Type="http://schemas.openxmlformats.org/officeDocument/2006/relationships/image" Target="../media/image254.png"/><Relationship Id="rId7" Type="http://schemas.openxmlformats.org/officeDocument/2006/relationships/image" Target="../media/image8.emf"/><Relationship Id="rId12" Type="http://schemas.openxmlformats.org/officeDocument/2006/relationships/slide" Target="slide73.xml"/><Relationship Id="rId2" Type="http://schemas.openxmlformats.org/officeDocument/2006/relationships/image" Target="../media/image253.png"/><Relationship Id="rId1" Type="http://schemas.openxmlformats.org/officeDocument/2006/relationships/slideLayout" Target="../slideLayouts/slideLayout7.xml"/><Relationship Id="rId6" Type="http://schemas.openxmlformats.org/officeDocument/2006/relationships/slide" Target="slide128.xml"/><Relationship Id="rId11" Type="http://schemas.openxmlformats.org/officeDocument/2006/relationships/image" Target="../media/image29.emf"/><Relationship Id="rId5" Type="http://schemas.openxmlformats.org/officeDocument/2006/relationships/image" Target="../media/image7.emf"/><Relationship Id="rId15" Type="http://schemas.openxmlformats.org/officeDocument/2006/relationships/image" Target="../media/image19.emf"/><Relationship Id="rId10" Type="http://schemas.openxmlformats.org/officeDocument/2006/relationships/slide" Target="slide123.xml"/><Relationship Id="rId4" Type="http://schemas.openxmlformats.org/officeDocument/2006/relationships/slide" Target="slide74.xml"/><Relationship Id="rId9" Type="http://schemas.openxmlformats.org/officeDocument/2006/relationships/image" Target="../media/image223.emf"/><Relationship Id="rId14" Type="http://schemas.openxmlformats.org/officeDocument/2006/relationships/slide" Target="slide237.xml"/></Relationships>
</file>

<file path=ppt/slides/_rels/slide88.xml.rels><?xml version="1.0" encoding="UTF-8" standalone="yes"?>
<Relationships xmlns="http://schemas.openxmlformats.org/package/2006/relationships"><Relationship Id="rId8" Type="http://schemas.openxmlformats.org/officeDocument/2006/relationships/slide" Target="slide69.xml"/><Relationship Id="rId13" Type="http://schemas.openxmlformats.org/officeDocument/2006/relationships/image" Target="../media/image16.emf"/><Relationship Id="rId3" Type="http://schemas.openxmlformats.org/officeDocument/2006/relationships/image" Target="../media/image256.png"/><Relationship Id="rId7" Type="http://schemas.openxmlformats.org/officeDocument/2006/relationships/image" Target="../media/image8.emf"/><Relationship Id="rId12" Type="http://schemas.openxmlformats.org/officeDocument/2006/relationships/slide" Target="slide73.xml"/><Relationship Id="rId2" Type="http://schemas.openxmlformats.org/officeDocument/2006/relationships/image" Target="../media/image255.png"/><Relationship Id="rId1" Type="http://schemas.openxmlformats.org/officeDocument/2006/relationships/slideLayout" Target="../slideLayouts/slideLayout7.xml"/><Relationship Id="rId6" Type="http://schemas.openxmlformats.org/officeDocument/2006/relationships/slide" Target="slide128.xml"/><Relationship Id="rId11" Type="http://schemas.openxmlformats.org/officeDocument/2006/relationships/image" Target="../media/image29.emf"/><Relationship Id="rId5" Type="http://schemas.openxmlformats.org/officeDocument/2006/relationships/image" Target="../media/image7.emf"/><Relationship Id="rId15" Type="http://schemas.openxmlformats.org/officeDocument/2006/relationships/image" Target="../media/image19.emf"/><Relationship Id="rId10" Type="http://schemas.openxmlformats.org/officeDocument/2006/relationships/slide" Target="slide123.xml"/><Relationship Id="rId4" Type="http://schemas.openxmlformats.org/officeDocument/2006/relationships/slide" Target="slide74.xml"/><Relationship Id="rId9" Type="http://schemas.openxmlformats.org/officeDocument/2006/relationships/image" Target="../media/image223.emf"/><Relationship Id="rId14" Type="http://schemas.openxmlformats.org/officeDocument/2006/relationships/slide" Target="slide23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8" Type="http://schemas.openxmlformats.org/officeDocument/2006/relationships/hyperlink" Target="http://www.gcflearnfree.org/office2010/excel2010/4.5" TargetMode="External"/><Relationship Id="rId13" Type="http://schemas.openxmlformats.org/officeDocument/2006/relationships/image" Target="../media/image8.emf"/><Relationship Id="rId18" Type="http://schemas.openxmlformats.org/officeDocument/2006/relationships/image" Target="../media/image82.emf"/><Relationship Id="rId26" Type="http://schemas.openxmlformats.org/officeDocument/2006/relationships/image" Target="../media/image81.emf"/><Relationship Id="rId3" Type="http://schemas.openxmlformats.org/officeDocument/2006/relationships/image" Target="../media/image86.emf"/><Relationship Id="rId21" Type="http://schemas.openxmlformats.org/officeDocument/2006/relationships/image" Target="../media/image85.emf"/><Relationship Id="rId7" Type="http://schemas.openxmlformats.org/officeDocument/2006/relationships/image" Target="../media/image88.emf"/><Relationship Id="rId12" Type="http://schemas.openxmlformats.org/officeDocument/2006/relationships/slide" Target="slide54.xml"/><Relationship Id="rId17" Type="http://schemas.openxmlformats.org/officeDocument/2006/relationships/image" Target="../media/image29.emf"/><Relationship Id="rId25" Type="http://schemas.openxmlformats.org/officeDocument/2006/relationships/image" Target="../media/image80.emf"/><Relationship Id="rId2" Type="http://schemas.openxmlformats.org/officeDocument/2006/relationships/hyperlink" Target="http://www.gcflearnfree.org/office2010/excel2010/4.2" TargetMode="External"/><Relationship Id="rId16" Type="http://schemas.openxmlformats.org/officeDocument/2006/relationships/slide" Target="slide1.xml"/><Relationship Id="rId20" Type="http://schemas.openxmlformats.org/officeDocument/2006/relationships/image" Target="../media/image84.emf"/><Relationship Id="rId29" Type="http://schemas.openxmlformats.org/officeDocument/2006/relationships/slide" Target="slide69.xml"/><Relationship Id="rId1" Type="http://schemas.openxmlformats.org/officeDocument/2006/relationships/slideLayout" Target="../slideLayouts/slideLayout3.xml"/><Relationship Id="rId6" Type="http://schemas.openxmlformats.org/officeDocument/2006/relationships/hyperlink" Target="http://www.gcflearnfree.org/office2010/excel2010/4.4" TargetMode="External"/><Relationship Id="rId11" Type="http://schemas.openxmlformats.org/officeDocument/2006/relationships/image" Target="../media/image79.emf"/><Relationship Id="rId24" Type="http://schemas.openxmlformats.org/officeDocument/2006/relationships/hyperlink" Target="http://www.gcflearnfree.org/office2010/excel2010/4" TargetMode="External"/><Relationship Id="rId5" Type="http://schemas.openxmlformats.org/officeDocument/2006/relationships/image" Target="../media/image87.emf"/><Relationship Id="rId15" Type="http://schemas.openxmlformats.org/officeDocument/2006/relationships/image" Target="../media/image72.emf"/><Relationship Id="rId23" Type="http://schemas.openxmlformats.org/officeDocument/2006/relationships/image" Target="../media/image16.emf"/><Relationship Id="rId28" Type="http://schemas.openxmlformats.org/officeDocument/2006/relationships/image" Target="../media/image19.emf"/><Relationship Id="rId10" Type="http://schemas.openxmlformats.org/officeDocument/2006/relationships/hyperlink" Target="http://youtu.be/iqvDYNFLB5U" TargetMode="External"/><Relationship Id="rId19" Type="http://schemas.openxmlformats.org/officeDocument/2006/relationships/image" Target="../media/image90.png"/><Relationship Id="rId4" Type="http://schemas.openxmlformats.org/officeDocument/2006/relationships/hyperlink" Target="http://www.gcflearnfree.org/office2010/excel2010/4.3" TargetMode="External"/><Relationship Id="rId9" Type="http://schemas.openxmlformats.org/officeDocument/2006/relationships/image" Target="../media/image89.emf"/><Relationship Id="rId14" Type="http://schemas.openxmlformats.org/officeDocument/2006/relationships/slide" Target="slide6.xml"/><Relationship Id="rId22" Type="http://schemas.openxmlformats.org/officeDocument/2006/relationships/slide" Target="slide5.xml"/><Relationship Id="rId27" Type="http://schemas.openxmlformats.org/officeDocument/2006/relationships/slide" Target="slide239.xml"/><Relationship Id="rId30" Type="http://schemas.openxmlformats.org/officeDocument/2006/relationships/image" Target="../media/image18.emf"/></Relationships>
</file>

<file path=ppt/slides/_rels/slide90.xml.rels><?xml version="1.0" encoding="UTF-8" standalone="yes"?>
<Relationships xmlns="http://schemas.openxmlformats.org/package/2006/relationships"><Relationship Id="rId8" Type="http://schemas.openxmlformats.org/officeDocument/2006/relationships/slide" Target="slide123.xml"/><Relationship Id="rId13" Type="http://schemas.openxmlformats.org/officeDocument/2006/relationships/image" Target="../media/image19.emf"/><Relationship Id="rId3" Type="http://schemas.openxmlformats.org/officeDocument/2006/relationships/image" Target="../media/image7.emf"/><Relationship Id="rId7" Type="http://schemas.openxmlformats.org/officeDocument/2006/relationships/image" Target="../media/image223.emf"/><Relationship Id="rId12" Type="http://schemas.openxmlformats.org/officeDocument/2006/relationships/slide" Target="slide237.xml"/><Relationship Id="rId2" Type="http://schemas.openxmlformats.org/officeDocument/2006/relationships/slide" Target="slide74.xml"/><Relationship Id="rId1" Type="http://schemas.openxmlformats.org/officeDocument/2006/relationships/slideLayout" Target="../slideLayouts/slideLayout7.xml"/><Relationship Id="rId6" Type="http://schemas.openxmlformats.org/officeDocument/2006/relationships/slide" Target="slide69.xml"/><Relationship Id="rId11" Type="http://schemas.openxmlformats.org/officeDocument/2006/relationships/image" Target="../media/image16.emf"/><Relationship Id="rId5" Type="http://schemas.openxmlformats.org/officeDocument/2006/relationships/image" Target="../media/image8.emf"/><Relationship Id="rId10" Type="http://schemas.openxmlformats.org/officeDocument/2006/relationships/slide" Target="slide73.xml"/><Relationship Id="rId4" Type="http://schemas.openxmlformats.org/officeDocument/2006/relationships/slide" Target="slide128.xml"/><Relationship Id="rId9" Type="http://schemas.openxmlformats.org/officeDocument/2006/relationships/image" Target="../media/image29.emf"/></Relationships>
</file>

<file path=ppt/slides/_rels/slide91.xml.rels><?xml version="1.0" encoding="UTF-8" standalone="yes"?>
<Relationships xmlns="http://schemas.openxmlformats.org/package/2006/relationships"><Relationship Id="rId8" Type="http://schemas.openxmlformats.org/officeDocument/2006/relationships/image" Target="../media/image7.emf"/><Relationship Id="rId13" Type="http://schemas.openxmlformats.org/officeDocument/2006/relationships/slide" Target="slide123.xml"/><Relationship Id="rId18" Type="http://schemas.openxmlformats.org/officeDocument/2006/relationships/image" Target="../media/image19.emf"/><Relationship Id="rId3" Type="http://schemas.openxmlformats.org/officeDocument/2006/relationships/diagramLayout" Target="../diagrams/layout1.xml"/><Relationship Id="rId7" Type="http://schemas.openxmlformats.org/officeDocument/2006/relationships/slide" Target="slide74.xml"/><Relationship Id="rId12" Type="http://schemas.openxmlformats.org/officeDocument/2006/relationships/image" Target="../media/image223.emf"/><Relationship Id="rId17" Type="http://schemas.openxmlformats.org/officeDocument/2006/relationships/slide" Target="slide237.xml"/><Relationship Id="rId2" Type="http://schemas.openxmlformats.org/officeDocument/2006/relationships/diagramData" Target="../diagrams/data1.xml"/><Relationship Id="rId16" Type="http://schemas.openxmlformats.org/officeDocument/2006/relationships/image" Target="../media/image16.emf"/><Relationship Id="rId1" Type="http://schemas.openxmlformats.org/officeDocument/2006/relationships/slideLayout" Target="../slideLayouts/slideLayout7.xml"/><Relationship Id="rId6" Type="http://schemas.microsoft.com/office/2007/relationships/diagramDrawing" Target="../diagrams/drawing1.xml"/><Relationship Id="rId11" Type="http://schemas.openxmlformats.org/officeDocument/2006/relationships/slide" Target="slide69.xml"/><Relationship Id="rId5" Type="http://schemas.openxmlformats.org/officeDocument/2006/relationships/diagramColors" Target="../diagrams/colors1.xml"/><Relationship Id="rId15" Type="http://schemas.openxmlformats.org/officeDocument/2006/relationships/slide" Target="slide73.xml"/><Relationship Id="rId10" Type="http://schemas.openxmlformats.org/officeDocument/2006/relationships/image" Target="../media/image8.emf"/><Relationship Id="rId4" Type="http://schemas.openxmlformats.org/officeDocument/2006/relationships/diagramQuickStyle" Target="../diagrams/quickStyle1.xml"/><Relationship Id="rId9" Type="http://schemas.openxmlformats.org/officeDocument/2006/relationships/slide" Target="slide128.xml"/><Relationship Id="rId14" Type="http://schemas.openxmlformats.org/officeDocument/2006/relationships/image" Target="../media/image29.emf"/></Relationships>
</file>

<file path=ppt/slides/_rels/slide92.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257.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5" Type="http://schemas.openxmlformats.org/officeDocument/2006/relationships/hyperlink" Target="http://robolink.co.kr/download.html#02_linky" TargetMode="Externa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93.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258.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94.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259.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95.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260.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96.xml.rels><?xml version="1.0" encoding="UTF-8" standalone="yes"?>
<Relationships xmlns="http://schemas.openxmlformats.org/package/2006/relationships"><Relationship Id="rId8" Type="http://schemas.openxmlformats.org/officeDocument/2006/relationships/image" Target="../media/image8.emf"/><Relationship Id="rId13" Type="http://schemas.openxmlformats.org/officeDocument/2006/relationships/slide" Target="slide73.xml"/><Relationship Id="rId3" Type="http://schemas.openxmlformats.org/officeDocument/2006/relationships/image" Target="../media/image237.png"/><Relationship Id="rId7" Type="http://schemas.openxmlformats.org/officeDocument/2006/relationships/slide" Target="slide128.xml"/><Relationship Id="rId12" Type="http://schemas.openxmlformats.org/officeDocument/2006/relationships/image" Target="../media/image29.emf"/><Relationship Id="rId2" Type="http://schemas.openxmlformats.org/officeDocument/2006/relationships/image" Target="../media/image261.png"/><Relationship Id="rId16" Type="http://schemas.openxmlformats.org/officeDocument/2006/relationships/image" Target="../media/image19.emf"/><Relationship Id="rId1" Type="http://schemas.openxmlformats.org/officeDocument/2006/relationships/slideLayout" Target="../slideLayouts/slideLayout7.xml"/><Relationship Id="rId6" Type="http://schemas.openxmlformats.org/officeDocument/2006/relationships/image" Target="../media/image7.emf"/><Relationship Id="rId11" Type="http://schemas.openxmlformats.org/officeDocument/2006/relationships/slide" Target="slide123.xml"/><Relationship Id="rId5" Type="http://schemas.openxmlformats.org/officeDocument/2006/relationships/slide" Target="slide74.xml"/><Relationship Id="rId15" Type="http://schemas.openxmlformats.org/officeDocument/2006/relationships/slide" Target="slide237.xml"/><Relationship Id="rId10" Type="http://schemas.openxmlformats.org/officeDocument/2006/relationships/image" Target="../media/image223.emf"/><Relationship Id="rId4" Type="http://schemas.openxmlformats.org/officeDocument/2006/relationships/image" Target="../media/image262.png"/><Relationship Id="rId9" Type="http://schemas.openxmlformats.org/officeDocument/2006/relationships/slide" Target="slide69.xml"/><Relationship Id="rId14" Type="http://schemas.openxmlformats.org/officeDocument/2006/relationships/image" Target="../media/image16.emf"/></Relationships>
</file>

<file path=ppt/slides/_rels/slide97.xml.rels><?xml version="1.0" encoding="UTF-8" standalone="yes"?>
<Relationships xmlns="http://schemas.openxmlformats.org/package/2006/relationships"><Relationship Id="rId8" Type="http://schemas.openxmlformats.org/officeDocument/2006/relationships/image" Target="../media/image269.png"/><Relationship Id="rId13" Type="http://schemas.openxmlformats.org/officeDocument/2006/relationships/slide" Target="slide128.xml"/><Relationship Id="rId18" Type="http://schemas.openxmlformats.org/officeDocument/2006/relationships/image" Target="../media/image29.emf"/><Relationship Id="rId3" Type="http://schemas.openxmlformats.org/officeDocument/2006/relationships/image" Target="../media/image264.png"/><Relationship Id="rId21" Type="http://schemas.openxmlformats.org/officeDocument/2006/relationships/slide" Target="slide237.xml"/><Relationship Id="rId7" Type="http://schemas.openxmlformats.org/officeDocument/2006/relationships/image" Target="../media/image268.png"/><Relationship Id="rId12" Type="http://schemas.openxmlformats.org/officeDocument/2006/relationships/image" Target="../media/image7.emf"/><Relationship Id="rId17" Type="http://schemas.openxmlformats.org/officeDocument/2006/relationships/slide" Target="slide123.xml"/><Relationship Id="rId2" Type="http://schemas.openxmlformats.org/officeDocument/2006/relationships/image" Target="../media/image263.png"/><Relationship Id="rId16" Type="http://schemas.openxmlformats.org/officeDocument/2006/relationships/image" Target="../media/image223.emf"/><Relationship Id="rId20" Type="http://schemas.openxmlformats.org/officeDocument/2006/relationships/image" Target="../media/image16.emf"/><Relationship Id="rId1" Type="http://schemas.openxmlformats.org/officeDocument/2006/relationships/slideLayout" Target="../slideLayouts/slideLayout7.xml"/><Relationship Id="rId6" Type="http://schemas.openxmlformats.org/officeDocument/2006/relationships/image" Target="../media/image267.png"/><Relationship Id="rId11" Type="http://schemas.openxmlformats.org/officeDocument/2006/relationships/slide" Target="slide74.xml"/><Relationship Id="rId5" Type="http://schemas.openxmlformats.org/officeDocument/2006/relationships/image" Target="../media/image266.png"/><Relationship Id="rId15" Type="http://schemas.openxmlformats.org/officeDocument/2006/relationships/slide" Target="slide69.xml"/><Relationship Id="rId10" Type="http://schemas.openxmlformats.org/officeDocument/2006/relationships/image" Target="../media/image271.png"/><Relationship Id="rId19" Type="http://schemas.openxmlformats.org/officeDocument/2006/relationships/slide" Target="slide73.xml"/><Relationship Id="rId4" Type="http://schemas.openxmlformats.org/officeDocument/2006/relationships/image" Target="../media/image265.png"/><Relationship Id="rId9" Type="http://schemas.openxmlformats.org/officeDocument/2006/relationships/image" Target="../media/image270.png"/><Relationship Id="rId14" Type="http://schemas.openxmlformats.org/officeDocument/2006/relationships/image" Target="../media/image8.emf"/><Relationship Id="rId22" Type="http://schemas.openxmlformats.org/officeDocument/2006/relationships/image" Target="../media/image19.emf"/></Relationships>
</file>

<file path=ppt/slides/_rels/slide98.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272.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_rels/slide99.xml.rels><?xml version="1.0" encoding="UTF-8" standalone="yes"?>
<Relationships xmlns="http://schemas.openxmlformats.org/package/2006/relationships"><Relationship Id="rId8" Type="http://schemas.openxmlformats.org/officeDocument/2006/relationships/image" Target="../media/image223.emf"/><Relationship Id="rId13" Type="http://schemas.openxmlformats.org/officeDocument/2006/relationships/slide" Target="slide237.xml"/><Relationship Id="rId3" Type="http://schemas.openxmlformats.org/officeDocument/2006/relationships/slide" Target="slide74.xml"/><Relationship Id="rId7" Type="http://schemas.openxmlformats.org/officeDocument/2006/relationships/slide" Target="slide69.xml"/><Relationship Id="rId12" Type="http://schemas.openxmlformats.org/officeDocument/2006/relationships/image" Target="../media/image16.emf"/><Relationship Id="rId2" Type="http://schemas.openxmlformats.org/officeDocument/2006/relationships/image" Target="../media/image273.png"/><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slide" Target="slide73.xml"/><Relationship Id="rId5" Type="http://schemas.openxmlformats.org/officeDocument/2006/relationships/slide" Target="slide128.xml"/><Relationship Id="rId10" Type="http://schemas.openxmlformats.org/officeDocument/2006/relationships/image" Target="../media/image29.emf"/><Relationship Id="rId4" Type="http://schemas.openxmlformats.org/officeDocument/2006/relationships/image" Target="../media/image7.emf"/><Relationship Id="rId9" Type="http://schemas.openxmlformats.org/officeDocument/2006/relationships/slide" Target="slide123.xml"/><Relationship Id="rId14" Type="http://schemas.openxmlformats.org/officeDocument/2006/relationships/image" Target="../media/image19.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그림 23">
            <a:hlinkClick r:id="rId2" action="ppaction://hlinksldjump"/>
          </p:cNvPr>
          <p:cNvPicPr>
            <a:picLocks noChangeAspect="1"/>
          </p:cNvPicPr>
          <p:nvPr/>
        </p:nvPicPr>
        <p:blipFill>
          <a:blip r:embed="rId3" cstate="print"/>
          <a:stretch>
            <a:fillRect/>
          </a:stretch>
        </p:blipFill>
        <p:spPr>
          <a:xfrm>
            <a:off x="3185440" y="360312"/>
            <a:ext cx="472500" cy="326250"/>
          </a:xfrm>
          <a:prstGeom prst="rect">
            <a:avLst/>
          </a:prstGeom>
        </p:spPr>
      </p:pic>
      <p:pic>
        <p:nvPicPr>
          <p:cNvPr id="25" name="그림 24">
            <a:hlinkClick r:id="rId4" action="ppaction://hlinksldjump"/>
          </p:cNvPr>
          <p:cNvPicPr>
            <a:picLocks noChangeAspect="1"/>
          </p:cNvPicPr>
          <p:nvPr/>
        </p:nvPicPr>
        <p:blipFill>
          <a:blip r:embed="rId5" cstate="print"/>
          <a:stretch>
            <a:fillRect/>
          </a:stretch>
        </p:blipFill>
        <p:spPr>
          <a:xfrm>
            <a:off x="4184166" y="360312"/>
            <a:ext cx="461250" cy="326250"/>
          </a:xfrm>
          <a:prstGeom prst="rect">
            <a:avLst/>
          </a:prstGeom>
        </p:spPr>
      </p:pic>
      <p:pic>
        <p:nvPicPr>
          <p:cNvPr id="3" name="그림 2"/>
          <p:cNvPicPr>
            <a:picLocks noChangeAspect="1"/>
          </p:cNvPicPr>
          <p:nvPr/>
        </p:nvPicPr>
        <p:blipFill>
          <a:blip r:embed="rId6" cstate="print"/>
          <a:stretch>
            <a:fillRect/>
          </a:stretch>
        </p:blipFill>
        <p:spPr>
          <a:xfrm>
            <a:off x="1192240" y="1099021"/>
            <a:ext cx="6759520" cy="5524518"/>
          </a:xfrm>
          <a:prstGeom prst="rect">
            <a:avLst/>
          </a:prstGeom>
        </p:spPr>
      </p:pic>
      <p:pic>
        <p:nvPicPr>
          <p:cNvPr id="2" name="그림 1"/>
          <p:cNvPicPr>
            <a:picLocks noChangeAspect="1"/>
          </p:cNvPicPr>
          <p:nvPr/>
        </p:nvPicPr>
        <p:blipFill>
          <a:blip r:embed="rId7" cstate="print"/>
          <a:stretch>
            <a:fillRect/>
          </a:stretch>
        </p:blipFill>
        <p:spPr>
          <a:xfrm>
            <a:off x="2356337" y="2382493"/>
            <a:ext cx="4431326" cy="2177626"/>
          </a:xfrm>
          <a:prstGeom prst="rect">
            <a:avLst/>
          </a:prstGeom>
        </p:spPr>
      </p:pic>
      <p:pic>
        <p:nvPicPr>
          <p:cNvPr id="6" name="그림 5"/>
          <p:cNvPicPr>
            <a:picLocks noChangeAspect="1"/>
          </p:cNvPicPr>
          <p:nvPr/>
        </p:nvPicPr>
        <p:blipFill>
          <a:blip r:embed="rId8" cstate="print"/>
          <a:stretch>
            <a:fillRect/>
          </a:stretch>
        </p:blipFill>
        <p:spPr>
          <a:xfrm>
            <a:off x="3191901" y="5864218"/>
            <a:ext cx="859341" cy="386221"/>
          </a:xfrm>
          <a:prstGeom prst="rect">
            <a:avLst/>
          </a:prstGeom>
        </p:spPr>
      </p:pic>
      <p:pic>
        <p:nvPicPr>
          <p:cNvPr id="11" name="그림 10">
            <a:hlinkClick r:id="rId9" action="ppaction://hlinksldjump"/>
          </p:cNvPr>
          <p:cNvPicPr>
            <a:picLocks noChangeAspect="1"/>
          </p:cNvPicPr>
          <p:nvPr/>
        </p:nvPicPr>
        <p:blipFill>
          <a:blip r:embed="rId10" cstate="print"/>
          <a:stretch>
            <a:fillRect/>
          </a:stretch>
        </p:blipFill>
        <p:spPr>
          <a:xfrm>
            <a:off x="359413" y="350736"/>
            <a:ext cx="1155113" cy="345401"/>
          </a:xfrm>
          <a:prstGeom prst="rect">
            <a:avLst/>
          </a:prstGeom>
        </p:spPr>
      </p:pic>
      <p:pic>
        <p:nvPicPr>
          <p:cNvPr id="4" name="그림 3"/>
          <p:cNvPicPr>
            <a:picLocks noChangeAspect="1"/>
          </p:cNvPicPr>
          <p:nvPr/>
        </p:nvPicPr>
        <p:blipFill>
          <a:blip r:embed="rId11" cstate="print"/>
          <a:stretch>
            <a:fillRect/>
          </a:stretch>
        </p:blipFill>
        <p:spPr>
          <a:xfrm>
            <a:off x="2850110" y="5067086"/>
            <a:ext cx="3451086" cy="240892"/>
          </a:xfrm>
          <a:prstGeom prst="rect">
            <a:avLst/>
          </a:prstGeom>
        </p:spPr>
      </p:pic>
      <p:pic>
        <p:nvPicPr>
          <p:cNvPr id="12" name="그림 11"/>
          <p:cNvPicPr>
            <a:picLocks noChangeAspect="1"/>
          </p:cNvPicPr>
          <p:nvPr/>
        </p:nvPicPr>
        <p:blipFill>
          <a:blip r:embed="rId12" cstate="print"/>
          <a:stretch>
            <a:fillRect/>
          </a:stretch>
        </p:blipFill>
        <p:spPr>
          <a:xfrm flipV="1">
            <a:off x="2702378" y="5379959"/>
            <a:ext cx="3739244" cy="45846"/>
          </a:xfrm>
          <a:prstGeom prst="rect">
            <a:avLst/>
          </a:prstGeom>
        </p:spPr>
      </p:pic>
      <p:pic>
        <p:nvPicPr>
          <p:cNvPr id="14" name="그림 13"/>
          <p:cNvPicPr>
            <a:picLocks noChangeAspect="1"/>
          </p:cNvPicPr>
          <p:nvPr/>
        </p:nvPicPr>
        <p:blipFill>
          <a:blip r:embed="rId13" cstate="print"/>
          <a:stretch>
            <a:fillRect/>
          </a:stretch>
        </p:blipFill>
        <p:spPr>
          <a:xfrm>
            <a:off x="2955471" y="1681890"/>
            <a:ext cx="3233058" cy="317294"/>
          </a:xfrm>
          <a:prstGeom prst="rect">
            <a:avLst/>
          </a:prstGeom>
        </p:spPr>
      </p:pic>
      <p:pic>
        <p:nvPicPr>
          <p:cNvPr id="15" name="그림 14">
            <a:hlinkClick r:id="rId14" action="ppaction://hlinksldjump"/>
          </p:cNvPr>
          <p:cNvPicPr>
            <a:picLocks noChangeAspect="1"/>
          </p:cNvPicPr>
          <p:nvPr/>
        </p:nvPicPr>
        <p:blipFill>
          <a:blip r:embed="rId15" cstate="print"/>
          <a:stretch>
            <a:fillRect/>
          </a:stretch>
        </p:blipFill>
        <p:spPr>
          <a:xfrm>
            <a:off x="2018041" y="390812"/>
            <a:ext cx="751326" cy="295750"/>
          </a:xfrm>
          <a:prstGeom prst="rect">
            <a:avLst/>
          </a:prstGeom>
        </p:spPr>
      </p:pic>
      <p:pic>
        <p:nvPicPr>
          <p:cNvPr id="5" name="그림 4"/>
          <p:cNvPicPr>
            <a:picLocks noChangeAspect="1"/>
          </p:cNvPicPr>
          <p:nvPr/>
        </p:nvPicPr>
        <p:blipFill rotWithShape="1">
          <a:blip r:embed="rId16" cstate="print">
            <a:extLst>
              <a:ext uri="{28A0092B-C50C-407E-A947-70E740481C1C}">
                <a14:useLocalDpi xmlns:a14="http://schemas.microsoft.com/office/drawing/2010/main" val="0"/>
              </a:ext>
            </a:extLst>
          </a:blip>
          <a:srcRect l="4062" t="42055" r="3635" b="41412"/>
          <a:stretch/>
        </p:blipFill>
        <p:spPr>
          <a:xfrm>
            <a:off x="5113050" y="5885133"/>
            <a:ext cx="1762520" cy="408873"/>
          </a:xfrm>
          <a:prstGeom prst="rect">
            <a:avLst/>
          </a:prstGeom>
        </p:spPr>
      </p:pic>
      <p:pic>
        <p:nvPicPr>
          <p:cNvPr id="19" name="그림 18">
            <a:hlinkClick r:id="rId17" action="ppaction://hlinksldjump"/>
          </p:cNvPr>
          <p:cNvPicPr>
            <a:picLocks noChangeAspect="1"/>
          </p:cNvPicPr>
          <p:nvPr/>
        </p:nvPicPr>
        <p:blipFill>
          <a:blip r:embed="rId18" cstate="print"/>
          <a:stretch>
            <a:fillRect/>
          </a:stretch>
        </p:blipFill>
        <p:spPr>
          <a:xfrm>
            <a:off x="5016535" y="354686"/>
            <a:ext cx="709177" cy="331875"/>
          </a:xfrm>
          <a:prstGeom prst="rect">
            <a:avLst/>
          </a:prstGeom>
        </p:spPr>
      </p:pic>
      <p:pic>
        <p:nvPicPr>
          <p:cNvPr id="21" name="그림 20">
            <a:hlinkClick r:id="rId19" action="ppaction://hlinksldjump"/>
          </p:cNvPr>
          <p:cNvPicPr>
            <a:picLocks noChangeAspect="1"/>
          </p:cNvPicPr>
          <p:nvPr/>
        </p:nvPicPr>
        <p:blipFill>
          <a:blip r:embed="rId20"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295967979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그림 1">
            <a:hlinkClick r:id="rId2"/>
          </p:cNvPr>
          <p:cNvPicPr>
            <a:picLocks noChangeAspect="1"/>
          </p:cNvPicPr>
          <p:nvPr/>
        </p:nvPicPr>
        <p:blipFill>
          <a:blip r:embed="rId3" cstate="print"/>
          <a:stretch>
            <a:fillRect/>
          </a:stretch>
        </p:blipFill>
        <p:spPr>
          <a:xfrm>
            <a:off x="3917789" y="3009421"/>
            <a:ext cx="2079322" cy="651238"/>
          </a:xfrm>
          <a:prstGeom prst="rect">
            <a:avLst/>
          </a:prstGeom>
          <a:effectLst>
            <a:outerShdw blurRad="50800" dist="38100" dir="2700000" algn="tl" rotWithShape="0">
              <a:prstClr val="black">
                <a:alpha val="40000"/>
              </a:prstClr>
            </a:outerShdw>
          </a:effectLst>
        </p:spPr>
      </p:pic>
      <p:pic>
        <p:nvPicPr>
          <p:cNvPr id="3" name="그림 2">
            <a:hlinkClick r:id="rId4"/>
          </p:cNvPr>
          <p:cNvPicPr>
            <a:picLocks noChangeAspect="1"/>
          </p:cNvPicPr>
          <p:nvPr/>
        </p:nvPicPr>
        <p:blipFill>
          <a:blip r:embed="rId5" cstate="print"/>
          <a:stretch>
            <a:fillRect/>
          </a:stretch>
        </p:blipFill>
        <p:spPr>
          <a:xfrm>
            <a:off x="6140013" y="3009421"/>
            <a:ext cx="2079322" cy="651238"/>
          </a:xfrm>
          <a:prstGeom prst="rect">
            <a:avLst/>
          </a:prstGeom>
          <a:effectLst>
            <a:outerShdw blurRad="50800" dist="38100" dir="2700000" algn="tl" rotWithShape="0">
              <a:prstClr val="black">
                <a:alpha val="40000"/>
              </a:prstClr>
            </a:outerShdw>
          </a:effectLst>
        </p:spPr>
      </p:pic>
      <p:pic>
        <p:nvPicPr>
          <p:cNvPr id="4" name="그림 3">
            <a:hlinkClick r:id="rId6"/>
          </p:cNvPr>
          <p:cNvPicPr>
            <a:picLocks noChangeAspect="1"/>
          </p:cNvPicPr>
          <p:nvPr/>
        </p:nvPicPr>
        <p:blipFill>
          <a:blip r:embed="rId7" cstate="print"/>
          <a:stretch>
            <a:fillRect/>
          </a:stretch>
        </p:blipFill>
        <p:spPr>
          <a:xfrm>
            <a:off x="3918015" y="3734570"/>
            <a:ext cx="2079321" cy="642194"/>
          </a:xfrm>
          <a:prstGeom prst="rect">
            <a:avLst/>
          </a:prstGeom>
          <a:effectLst>
            <a:outerShdw blurRad="50800" dist="38100" dir="2700000" algn="tl" rotWithShape="0">
              <a:prstClr val="black">
                <a:alpha val="40000"/>
              </a:prstClr>
            </a:outerShdw>
          </a:effectLst>
        </p:spPr>
      </p:pic>
      <p:pic>
        <p:nvPicPr>
          <p:cNvPr id="11" name="그림 10">
            <a:hlinkClick r:id="rId8"/>
          </p:cNvPr>
          <p:cNvPicPr>
            <a:picLocks noChangeAspect="1"/>
          </p:cNvPicPr>
          <p:nvPr/>
        </p:nvPicPr>
        <p:blipFill>
          <a:blip r:embed="rId9" cstate="print"/>
          <a:stretch>
            <a:fillRect/>
          </a:stretch>
        </p:blipFill>
        <p:spPr>
          <a:xfrm>
            <a:off x="3918026" y="4663393"/>
            <a:ext cx="2079321" cy="642194"/>
          </a:xfrm>
          <a:prstGeom prst="rect">
            <a:avLst/>
          </a:prstGeom>
          <a:effectLst>
            <a:outerShdw blurRad="50800" dist="38100" dir="2700000" algn="tl" rotWithShape="0">
              <a:prstClr val="black">
                <a:alpha val="40000"/>
              </a:prstClr>
            </a:outerShdw>
          </a:effectLst>
        </p:spPr>
      </p:pic>
      <p:pic>
        <p:nvPicPr>
          <p:cNvPr id="5" name="그림 4">
            <a:hlinkClick r:id="rId10" action="ppaction://hlinksldjump"/>
          </p:cNvPr>
          <p:cNvPicPr>
            <a:picLocks noChangeAspect="1"/>
          </p:cNvPicPr>
          <p:nvPr/>
        </p:nvPicPr>
        <p:blipFill>
          <a:blip r:embed="rId11" cstate="print"/>
          <a:stretch>
            <a:fillRect/>
          </a:stretch>
        </p:blipFill>
        <p:spPr>
          <a:xfrm>
            <a:off x="4184166" y="360312"/>
            <a:ext cx="461250" cy="326250"/>
          </a:xfrm>
          <a:prstGeom prst="rect">
            <a:avLst/>
          </a:prstGeom>
        </p:spPr>
      </p:pic>
      <p:pic>
        <p:nvPicPr>
          <p:cNvPr id="6" name="그림 5">
            <a:hlinkClick r:id="rId12" action="ppaction://hlinksldjump"/>
          </p:cNvPr>
          <p:cNvPicPr>
            <a:picLocks noChangeAspect="1"/>
          </p:cNvPicPr>
          <p:nvPr/>
        </p:nvPicPr>
        <p:blipFill>
          <a:blip r:embed="rId13" cstate="print"/>
          <a:stretch>
            <a:fillRect/>
          </a:stretch>
        </p:blipFill>
        <p:spPr>
          <a:xfrm>
            <a:off x="2320414" y="269829"/>
            <a:ext cx="1203836" cy="548950"/>
          </a:xfrm>
          <a:prstGeom prst="rect">
            <a:avLst/>
          </a:prstGeom>
        </p:spPr>
      </p:pic>
      <p:pic>
        <p:nvPicPr>
          <p:cNvPr id="7" name="그림 6">
            <a:hlinkClick r:id="rId14" action="ppaction://hlinksldjump"/>
          </p:cNvPr>
          <p:cNvPicPr>
            <a:picLocks noChangeAspect="1"/>
          </p:cNvPicPr>
          <p:nvPr/>
        </p:nvPicPr>
        <p:blipFill>
          <a:blip r:embed="rId15" cstate="print"/>
          <a:stretch>
            <a:fillRect/>
          </a:stretch>
        </p:blipFill>
        <p:spPr>
          <a:xfrm>
            <a:off x="339958" y="360312"/>
            <a:ext cx="301984" cy="359941"/>
          </a:xfrm>
          <a:prstGeom prst="rect">
            <a:avLst/>
          </a:prstGeom>
        </p:spPr>
      </p:pic>
      <p:pic>
        <p:nvPicPr>
          <p:cNvPr id="8" name="그림 7"/>
          <p:cNvPicPr>
            <a:picLocks noChangeAspect="1"/>
          </p:cNvPicPr>
          <p:nvPr/>
        </p:nvPicPr>
        <p:blipFill>
          <a:blip r:embed="rId16" cstate="print"/>
          <a:stretch>
            <a:fillRect/>
          </a:stretch>
        </p:blipFill>
        <p:spPr>
          <a:xfrm>
            <a:off x="431800" y="1091974"/>
            <a:ext cx="1821786" cy="1211501"/>
          </a:xfrm>
          <a:prstGeom prst="rect">
            <a:avLst/>
          </a:prstGeom>
        </p:spPr>
      </p:pic>
      <p:sp>
        <p:nvSpPr>
          <p:cNvPr id="9" name="직사각형 8"/>
          <p:cNvSpPr/>
          <p:nvPr/>
        </p:nvSpPr>
        <p:spPr>
          <a:xfrm>
            <a:off x="476110" y="1125548"/>
            <a:ext cx="1683160" cy="461665"/>
          </a:xfrm>
          <a:prstGeom prst="rect">
            <a:avLst/>
          </a:prstGeom>
        </p:spPr>
        <p:txBody>
          <a:bodyPr wrap="square">
            <a:spAutoFit/>
          </a:bodyPr>
          <a:lstStyle/>
          <a:p>
            <a:r>
              <a:rPr lang="en-US" altLang="ko-KR" sz="2400" dirty="0" smtClean="0">
                <a:solidFill>
                  <a:schemeClr val="tx1">
                    <a:lumMod val="75000"/>
                    <a:lumOff val="25000"/>
                  </a:schemeClr>
                </a:solidFill>
                <a:latin typeface="LG스마트체 Bold" panose="020B0600000101010101" pitchFamily="50" charset="-127"/>
                <a:ea typeface="LG스마트체 Bold" panose="020B0600000101010101" pitchFamily="50" charset="-127"/>
              </a:rPr>
              <a:t>Excel</a:t>
            </a:r>
            <a:endParaRPr lang="ko-KR" altLang="en-US" sz="2400" dirty="0">
              <a:solidFill>
                <a:schemeClr val="tx1">
                  <a:lumMod val="75000"/>
                  <a:lumOff val="25000"/>
                </a:schemeClr>
              </a:solidFill>
              <a:latin typeface="LG스마트체 Bold" panose="020B0600000101010101" pitchFamily="50" charset="-127"/>
              <a:ea typeface="LG스마트체 Bold" panose="020B0600000101010101" pitchFamily="50" charset="-127"/>
            </a:endParaRPr>
          </a:p>
        </p:txBody>
      </p:sp>
      <p:sp>
        <p:nvSpPr>
          <p:cNvPr id="10" name="직사각형 9"/>
          <p:cNvSpPr/>
          <p:nvPr/>
        </p:nvSpPr>
        <p:spPr>
          <a:xfrm>
            <a:off x="476110" y="1545234"/>
            <a:ext cx="1562313" cy="523220"/>
          </a:xfrm>
          <a:prstGeom prst="rect">
            <a:avLst/>
          </a:prstGeom>
        </p:spPr>
        <p:txBody>
          <a:bodyPr wrap="square">
            <a:spAutoFit/>
          </a:bodyPr>
          <a:lstStyle/>
          <a:p>
            <a:r>
              <a:rPr lang="en-US" altLang="ko-KR" sz="1400" dirty="0">
                <a:solidFill>
                  <a:schemeClr val="tx1">
                    <a:lumMod val="50000"/>
                    <a:lumOff val="50000"/>
                  </a:schemeClr>
                </a:solidFill>
                <a:latin typeface="LG스마트체 Bold" panose="020B0600000101010101" pitchFamily="50" charset="-127"/>
                <a:ea typeface="LG스마트체 Bold" panose="020B0600000101010101" pitchFamily="50" charset="-127"/>
              </a:rPr>
              <a:t>Creating Simple Formulas</a:t>
            </a:r>
            <a:endParaRPr lang="en-US" altLang="ko-KR" sz="1400" dirty="0" smtClean="0">
              <a:solidFill>
                <a:schemeClr val="tx1">
                  <a:lumMod val="50000"/>
                  <a:lumOff val="50000"/>
                </a:schemeClr>
              </a:solidFill>
              <a:latin typeface="LG스마트체 Bold" panose="020B0600000101010101" pitchFamily="50" charset="-127"/>
              <a:ea typeface="LG스마트체 Bold" panose="020B0600000101010101" pitchFamily="50" charset="-127"/>
            </a:endParaRPr>
          </a:p>
        </p:txBody>
      </p:sp>
      <p:sp>
        <p:nvSpPr>
          <p:cNvPr id="34" name="TextBox 33"/>
          <p:cNvSpPr txBox="1"/>
          <p:nvPr/>
        </p:nvSpPr>
        <p:spPr>
          <a:xfrm>
            <a:off x="2438401" y="1273249"/>
            <a:ext cx="6273800" cy="867930"/>
          </a:xfrm>
          <a:prstGeom prst="rect">
            <a:avLst/>
          </a:prstGeom>
          <a:noFill/>
        </p:spPr>
        <p:txBody>
          <a:bodyPr wrap="square" rtlCol="0">
            <a:spAutoFit/>
          </a:bodyPr>
          <a:lstStyle/>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Did you know that Excel can be used to calculate numerical information? In this lesson, you will learn how to create simple math formulas in Excel, e.g., add, subtract, multiply, and divide values.</a:t>
            </a:r>
          </a:p>
        </p:txBody>
      </p:sp>
      <p:pic>
        <p:nvPicPr>
          <p:cNvPr id="26" name="그림 25"/>
          <p:cNvPicPr>
            <a:picLocks noChangeAspect="1"/>
          </p:cNvPicPr>
          <p:nvPr/>
        </p:nvPicPr>
        <p:blipFill>
          <a:blip r:embed="rId17" cstate="print"/>
          <a:stretch>
            <a:fillRect/>
          </a:stretch>
        </p:blipFill>
        <p:spPr>
          <a:xfrm>
            <a:off x="3918138" y="2540295"/>
            <a:ext cx="329411" cy="329411"/>
          </a:xfrm>
          <a:prstGeom prst="rect">
            <a:avLst/>
          </a:prstGeom>
        </p:spPr>
      </p:pic>
      <p:pic>
        <p:nvPicPr>
          <p:cNvPr id="23" name="Picture 2"/>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461987" y="2540295"/>
            <a:ext cx="3152872" cy="31236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2" name="그림 21"/>
          <p:cNvPicPr>
            <a:picLocks noChangeAspect="1"/>
          </p:cNvPicPr>
          <p:nvPr/>
        </p:nvPicPr>
        <p:blipFill>
          <a:blip r:embed="rId19" cstate="print"/>
          <a:stretch>
            <a:fillRect/>
          </a:stretch>
        </p:blipFill>
        <p:spPr>
          <a:xfrm>
            <a:off x="3918138" y="4524587"/>
            <a:ext cx="4443750" cy="33750"/>
          </a:xfrm>
          <a:prstGeom prst="rect">
            <a:avLst/>
          </a:prstGeom>
        </p:spPr>
      </p:pic>
      <p:pic>
        <p:nvPicPr>
          <p:cNvPr id="31" name="그림 30">
            <a:hlinkClick r:id="rId20" action="ppaction://hlinksldjump"/>
          </p:cNvPr>
          <p:cNvPicPr>
            <a:picLocks noChangeAspect="1"/>
          </p:cNvPicPr>
          <p:nvPr/>
        </p:nvPicPr>
        <p:blipFill>
          <a:blip r:embed="rId21" cstate="print"/>
          <a:stretch>
            <a:fillRect/>
          </a:stretch>
        </p:blipFill>
        <p:spPr>
          <a:xfrm>
            <a:off x="1105515" y="390812"/>
            <a:ext cx="751326" cy="295750"/>
          </a:xfrm>
          <a:prstGeom prst="rect">
            <a:avLst/>
          </a:prstGeom>
        </p:spPr>
      </p:pic>
      <p:sp>
        <p:nvSpPr>
          <p:cNvPr id="32" name="TextBox 31"/>
          <p:cNvSpPr txBox="1"/>
          <p:nvPr/>
        </p:nvSpPr>
        <p:spPr>
          <a:xfrm>
            <a:off x="4247549" y="2474167"/>
            <a:ext cx="2924198" cy="461665"/>
          </a:xfrm>
          <a:prstGeom prst="rect">
            <a:avLst/>
          </a:prstGeom>
          <a:noFill/>
        </p:spPr>
        <p:txBody>
          <a:bodyPr wrap="none" rtlCol="0">
            <a:spAutoFit/>
          </a:bodyPr>
          <a:lstStyle/>
          <a:p>
            <a:r>
              <a:rPr lang="en-US" altLang="ko-KR" sz="2400" dirty="0">
                <a:solidFill>
                  <a:schemeClr val="bg1"/>
                </a:solidFill>
                <a:latin typeface="LG스마트체 SemiBold" panose="020B0600000101010101" pitchFamily="50" charset="-127"/>
                <a:ea typeface="LG스마트체 SemiBold" panose="020B0600000101010101" pitchFamily="50" charset="-127"/>
              </a:rPr>
              <a:t>Learning  Contents!</a:t>
            </a:r>
            <a:endParaRPr lang="ko-KR" altLang="en-US" sz="2400" dirty="0">
              <a:solidFill>
                <a:schemeClr val="bg1"/>
              </a:solidFill>
              <a:latin typeface="LG스마트체 SemiBold" panose="020B0600000101010101" pitchFamily="50" charset="-127"/>
              <a:ea typeface="LG스마트체 SemiBold" panose="020B0600000101010101" pitchFamily="50" charset="-127"/>
            </a:endParaRPr>
          </a:p>
        </p:txBody>
      </p:sp>
      <p:pic>
        <p:nvPicPr>
          <p:cNvPr id="25" name="그림 24">
            <a:hlinkClick r:id="rId22"/>
          </p:cNvPr>
          <p:cNvPicPr>
            <a:picLocks noChangeAspect="1"/>
          </p:cNvPicPr>
          <p:nvPr/>
        </p:nvPicPr>
        <p:blipFill>
          <a:blip r:embed="rId23" cstate="print"/>
          <a:stretch>
            <a:fillRect/>
          </a:stretch>
        </p:blipFill>
        <p:spPr>
          <a:xfrm>
            <a:off x="1105516" y="5763692"/>
            <a:ext cx="1800570" cy="655075"/>
          </a:xfrm>
          <a:prstGeom prst="rect">
            <a:avLst/>
          </a:prstGeom>
          <a:effectLst>
            <a:outerShdw blurRad="50800" dist="38100" dir="2700000" algn="tl" rotWithShape="0">
              <a:prstClr val="black">
                <a:alpha val="40000"/>
              </a:prstClr>
            </a:outerShdw>
          </a:effectLst>
        </p:spPr>
      </p:pic>
      <p:pic>
        <p:nvPicPr>
          <p:cNvPr id="27" name="그림 26"/>
          <p:cNvPicPr>
            <a:picLocks noChangeAspect="1"/>
          </p:cNvPicPr>
          <p:nvPr/>
        </p:nvPicPr>
        <p:blipFill>
          <a:blip r:embed="rId24" cstate="print"/>
          <a:stretch>
            <a:fillRect/>
          </a:stretch>
        </p:blipFill>
        <p:spPr>
          <a:xfrm>
            <a:off x="641942" y="5827577"/>
            <a:ext cx="791415" cy="691435"/>
          </a:xfrm>
          <a:prstGeom prst="rect">
            <a:avLst/>
          </a:prstGeom>
          <a:effectLst>
            <a:outerShdw blurRad="50800" dist="38100" dir="2700000" algn="tl" rotWithShape="0">
              <a:prstClr val="black">
                <a:alpha val="40000"/>
              </a:prstClr>
            </a:outerShdw>
          </a:effectLst>
        </p:spPr>
      </p:pic>
      <p:pic>
        <p:nvPicPr>
          <p:cNvPr id="28" name="그림 27">
            <a:hlinkClick r:id="rId25"/>
          </p:cNvPr>
          <p:cNvPicPr>
            <a:picLocks noChangeAspect="1"/>
          </p:cNvPicPr>
          <p:nvPr/>
        </p:nvPicPr>
        <p:blipFill>
          <a:blip r:embed="rId26" cstate="print"/>
          <a:stretch>
            <a:fillRect/>
          </a:stretch>
        </p:blipFill>
        <p:spPr>
          <a:xfrm>
            <a:off x="6140013" y="3734248"/>
            <a:ext cx="773628" cy="639008"/>
          </a:xfrm>
          <a:prstGeom prst="rect">
            <a:avLst/>
          </a:prstGeom>
          <a:effectLst>
            <a:outerShdw blurRad="50800" dist="38100" dir="2700000" algn="tl" rotWithShape="0">
              <a:prstClr val="black">
                <a:alpha val="40000"/>
              </a:prstClr>
            </a:outerShdw>
          </a:effectLst>
        </p:spPr>
      </p:pic>
      <p:pic>
        <p:nvPicPr>
          <p:cNvPr id="24" name="그림 23">
            <a:hlinkClick r:id="rId27" action="ppaction://hlinksldjump"/>
          </p:cNvPr>
          <p:cNvPicPr>
            <a:picLocks noChangeAspect="1"/>
          </p:cNvPicPr>
          <p:nvPr/>
        </p:nvPicPr>
        <p:blipFill>
          <a:blip r:embed="rId28" cstate="print"/>
          <a:stretch>
            <a:fillRect/>
          </a:stretch>
        </p:blipFill>
        <p:spPr>
          <a:xfrm>
            <a:off x="5960865" y="354688"/>
            <a:ext cx="759445" cy="328876"/>
          </a:xfrm>
          <a:prstGeom prst="rect">
            <a:avLst/>
          </a:prstGeom>
        </p:spPr>
      </p:pic>
      <p:pic>
        <p:nvPicPr>
          <p:cNvPr id="30" name="그림 29">
            <a:hlinkClick r:id="rId29" action="ppaction://hlinksldjump"/>
          </p:cNvPr>
          <p:cNvPicPr>
            <a:picLocks noChangeAspect="1"/>
          </p:cNvPicPr>
          <p:nvPr/>
        </p:nvPicPr>
        <p:blipFill>
          <a:blip r:embed="rId30"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3623657423"/>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그림 3">
            <a:extLst>
              <a:ext uri="{FF2B5EF4-FFF2-40B4-BE49-F238E27FC236}">
                <a16:creationId xmlns:a16="http://schemas.microsoft.com/office/drawing/2014/main" xmlns="" id="{BD7765C9-CAF5-4B75-8EA6-BBC0D8FA9433}"/>
              </a:ext>
            </a:extLst>
          </p:cNvPr>
          <p:cNvPicPr>
            <a:picLocks noChangeAspect="1"/>
          </p:cNvPicPr>
          <p:nvPr/>
        </p:nvPicPr>
        <p:blipFill>
          <a:blip r:embed="rId2"/>
          <a:stretch>
            <a:fillRect/>
          </a:stretch>
        </p:blipFill>
        <p:spPr>
          <a:xfrm>
            <a:off x="428435" y="1557337"/>
            <a:ext cx="8287131" cy="3935983"/>
          </a:xfrm>
          <a:prstGeom prst="rect">
            <a:avLst/>
          </a:prstGeom>
        </p:spPr>
      </p:pic>
      <p:sp>
        <p:nvSpPr>
          <p:cNvPr id="5" name="직사각형 4">
            <a:extLst>
              <a:ext uri="{FF2B5EF4-FFF2-40B4-BE49-F238E27FC236}">
                <a16:creationId xmlns:a16="http://schemas.microsoft.com/office/drawing/2014/main" xmlns="" id="{85F31681-C1A7-4DDA-8C5D-AA2789182E59}"/>
              </a:ext>
            </a:extLst>
          </p:cNvPr>
          <p:cNvSpPr/>
          <p:nvPr/>
        </p:nvSpPr>
        <p:spPr>
          <a:xfrm>
            <a:off x="475870" y="1975534"/>
            <a:ext cx="2145890" cy="3517786"/>
          </a:xfrm>
          <a:prstGeom prst="rect">
            <a:avLst/>
          </a:prstGeom>
          <a:noFill/>
          <a:ln w="3810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cxnSp>
        <p:nvCxnSpPr>
          <p:cNvPr id="6" name="직선 연결선 5">
            <a:extLst>
              <a:ext uri="{FF2B5EF4-FFF2-40B4-BE49-F238E27FC236}">
                <a16:creationId xmlns:a16="http://schemas.microsoft.com/office/drawing/2014/main" xmlns="" id="{2BB3D4D0-1977-476B-AD88-1F62D626E729}"/>
              </a:ext>
            </a:extLst>
          </p:cNvPr>
          <p:cNvCxnSpPr>
            <a:cxnSpLocks/>
          </p:cNvCxnSpPr>
          <p:nvPr/>
        </p:nvCxnSpPr>
        <p:spPr>
          <a:xfrm flipH="1" flipV="1">
            <a:off x="1185863" y="1478756"/>
            <a:ext cx="532053" cy="496778"/>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sp>
        <p:nvSpPr>
          <p:cNvPr id="8" name="TextBox 7">
            <a:extLst>
              <a:ext uri="{FF2B5EF4-FFF2-40B4-BE49-F238E27FC236}">
                <a16:creationId xmlns:a16="http://schemas.microsoft.com/office/drawing/2014/main" xmlns="" id="{02F97E90-7580-4AC4-B700-D8602A28315D}"/>
              </a:ext>
            </a:extLst>
          </p:cNvPr>
          <p:cNvSpPr txBox="1"/>
          <p:nvPr/>
        </p:nvSpPr>
        <p:spPr>
          <a:xfrm>
            <a:off x="475869" y="1178674"/>
            <a:ext cx="1567244" cy="323165"/>
          </a:xfrm>
          <a:prstGeom prst="rect">
            <a:avLst/>
          </a:prstGeom>
          <a:noFill/>
        </p:spPr>
        <p:txBody>
          <a:bodyPr wrap="square" rtlCol="0">
            <a:spAutoFit/>
          </a:bodyPr>
          <a:lstStyle/>
          <a:p>
            <a:r>
              <a:rPr lang="en-US" altLang="ko-KR" sz="1500" dirty="0">
                <a:solidFill>
                  <a:srgbClr val="FF0000"/>
                </a:solidFill>
              </a:rPr>
              <a:t>Block </a:t>
            </a:r>
            <a:r>
              <a:rPr lang="en-US" altLang="ko-KR" sz="1500" dirty="0" err="1">
                <a:solidFill>
                  <a:srgbClr val="FF0000"/>
                </a:solidFill>
              </a:rPr>
              <a:t>Pallete</a:t>
            </a:r>
            <a:endParaRPr lang="ko-KR" altLang="en-US" sz="1500" dirty="0">
              <a:solidFill>
                <a:srgbClr val="FF0000"/>
              </a:solidFill>
            </a:endParaRPr>
          </a:p>
        </p:txBody>
      </p:sp>
      <p:sp>
        <p:nvSpPr>
          <p:cNvPr id="9" name="직사각형 8">
            <a:extLst>
              <a:ext uri="{FF2B5EF4-FFF2-40B4-BE49-F238E27FC236}">
                <a16:creationId xmlns:a16="http://schemas.microsoft.com/office/drawing/2014/main" xmlns="" id="{65DBFAD5-D716-462F-A918-6C9A583ED40B}"/>
              </a:ext>
            </a:extLst>
          </p:cNvPr>
          <p:cNvSpPr/>
          <p:nvPr/>
        </p:nvSpPr>
        <p:spPr>
          <a:xfrm>
            <a:off x="2043113" y="1678781"/>
            <a:ext cx="1820693" cy="275276"/>
          </a:xfrm>
          <a:prstGeom prst="rect">
            <a:avLst/>
          </a:prstGeom>
          <a:noFill/>
          <a:ln w="3810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solidFill>
                <a:srgbClr val="FF0000"/>
              </a:solidFill>
            </a:endParaRPr>
          </a:p>
        </p:txBody>
      </p:sp>
      <p:cxnSp>
        <p:nvCxnSpPr>
          <p:cNvPr id="12" name="직선 연결선 11">
            <a:extLst>
              <a:ext uri="{FF2B5EF4-FFF2-40B4-BE49-F238E27FC236}">
                <a16:creationId xmlns:a16="http://schemas.microsoft.com/office/drawing/2014/main" xmlns="" id="{571F926B-4969-497C-A53D-AF2039D21A46}"/>
              </a:ext>
            </a:extLst>
          </p:cNvPr>
          <p:cNvCxnSpPr>
            <a:cxnSpLocks/>
          </p:cNvCxnSpPr>
          <p:nvPr/>
        </p:nvCxnSpPr>
        <p:spPr>
          <a:xfrm flipH="1" flipV="1">
            <a:off x="2753106" y="1387531"/>
            <a:ext cx="294599" cy="275321"/>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sp>
        <p:nvSpPr>
          <p:cNvPr id="14" name="TextBox 13">
            <a:extLst>
              <a:ext uri="{FF2B5EF4-FFF2-40B4-BE49-F238E27FC236}">
                <a16:creationId xmlns:a16="http://schemas.microsoft.com/office/drawing/2014/main" xmlns="" id="{A5AD0DAC-C695-4BBC-B7C1-807E3E27069B}"/>
              </a:ext>
            </a:extLst>
          </p:cNvPr>
          <p:cNvSpPr txBox="1"/>
          <p:nvPr/>
        </p:nvSpPr>
        <p:spPr>
          <a:xfrm>
            <a:off x="2451163" y="1081924"/>
            <a:ext cx="1004592" cy="323165"/>
          </a:xfrm>
          <a:prstGeom prst="rect">
            <a:avLst/>
          </a:prstGeom>
          <a:noFill/>
        </p:spPr>
        <p:txBody>
          <a:bodyPr wrap="square" rtlCol="0">
            <a:spAutoFit/>
          </a:bodyPr>
          <a:lstStyle/>
          <a:p>
            <a:r>
              <a:rPr lang="en-US" altLang="ko-KR" sz="1500" dirty="0">
                <a:solidFill>
                  <a:srgbClr val="FF0000"/>
                </a:solidFill>
              </a:rPr>
              <a:t>Menu</a:t>
            </a:r>
            <a:endParaRPr lang="ko-KR" altLang="en-US" sz="1500" dirty="0">
              <a:solidFill>
                <a:srgbClr val="FF0000"/>
              </a:solidFill>
            </a:endParaRPr>
          </a:p>
        </p:txBody>
      </p:sp>
      <p:sp>
        <p:nvSpPr>
          <p:cNvPr id="15" name="직사각형 14">
            <a:extLst>
              <a:ext uri="{FF2B5EF4-FFF2-40B4-BE49-F238E27FC236}">
                <a16:creationId xmlns:a16="http://schemas.microsoft.com/office/drawing/2014/main" xmlns="" id="{5E90F2D9-13A4-4E76-8BD4-3C8366809FCC}"/>
              </a:ext>
            </a:extLst>
          </p:cNvPr>
          <p:cNvSpPr/>
          <p:nvPr/>
        </p:nvSpPr>
        <p:spPr>
          <a:xfrm>
            <a:off x="2751307" y="2721768"/>
            <a:ext cx="2145890" cy="210982"/>
          </a:xfrm>
          <a:prstGeom prst="rect">
            <a:avLst/>
          </a:prstGeom>
          <a:noFill/>
          <a:ln w="3810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cxnSp>
        <p:nvCxnSpPr>
          <p:cNvPr id="16" name="직선 연결선 15">
            <a:extLst>
              <a:ext uri="{FF2B5EF4-FFF2-40B4-BE49-F238E27FC236}">
                <a16:creationId xmlns:a16="http://schemas.microsoft.com/office/drawing/2014/main" xmlns="" id="{209AEFA8-2AE3-4A24-A9FA-41AB1318626A}"/>
              </a:ext>
            </a:extLst>
          </p:cNvPr>
          <p:cNvCxnSpPr>
            <a:cxnSpLocks/>
          </p:cNvCxnSpPr>
          <p:nvPr/>
        </p:nvCxnSpPr>
        <p:spPr>
          <a:xfrm flipV="1">
            <a:off x="4472135" y="2085975"/>
            <a:ext cx="0" cy="635794"/>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sp>
        <p:nvSpPr>
          <p:cNvPr id="19" name="TextBox 18">
            <a:extLst>
              <a:ext uri="{FF2B5EF4-FFF2-40B4-BE49-F238E27FC236}">
                <a16:creationId xmlns:a16="http://schemas.microsoft.com/office/drawing/2014/main" xmlns="" id="{CB7C6509-82C2-4BE4-9748-1E8B409892A6}"/>
              </a:ext>
            </a:extLst>
          </p:cNvPr>
          <p:cNvSpPr txBox="1"/>
          <p:nvPr/>
        </p:nvSpPr>
        <p:spPr>
          <a:xfrm>
            <a:off x="4235866" y="1816419"/>
            <a:ext cx="1004592" cy="323165"/>
          </a:xfrm>
          <a:prstGeom prst="rect">
            <a:avLst/>
          </a:prstGeom>
          <a:noFill/>
        </p:spPr>
        <p:txBody>
          <a:bodyPr wrap="square" rtlCol="0">
            <a:spAutoFit/>
          </a:bodyPr>
          <a:lstStyle/>
          <a:p>
            <a:r>
              <a:rPr lang="en-US" altLang="ko-KR" sz="1500" dirty="0">
                <a:solidFill>
                  <a:srgbClr val="FF0000"/>
                </a:solidFill>
              </a:rPr>
              <a:t>Tab</a:t>
            </a:r>
            <a:endParaRPr lang="ko-KR" altLang="en-US" sz="1500" dirty="0">
              <a:solidFill>
                <a:srgbClr val="FF0000"/>
              </a:solidFill>
            </a:endParaRPr>
          </a:p>
        </p:txBody>
      </p:sp>
      <p:sp>
        <p:nvSpPr>
          <p:cNvPr id="20" name="직사각형 19">
            <a:extLst>
              <a:ext uri="{FF2B5EF4-FFF2-40B4-BE49-F238E27FC236}">
                <a16:creationId xmlns:a16="http://schemas.microsoft.com/office/drawing/2014/main" xmlns="" id="{07F7C2DA-9C24-4FDC-A076-DC55CA5FDEE3}"/>
              </a:ext>
            </a:extLst>
          </p:cNvPr>
          <p:cNvSpPr/>
          <p:nvPr/>
        </p:nvSpPr>
        <p:spPr>
          <a:xfrm>
            <a:off x="2671910" y="3044050"/>
            <a:ext cx="2807346" cy="2426420"/>
          </a:xfrm>
          <a:prstGeom prst="rect">
            <a:avLst/>
          </a:prstGeom>
          <a:noFill/>
          <a:ln w="3810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solidFill>
                <a:srgbClr val="FF0000"/>
              </a:solidFill>
            </a:endParaRPr>
          </a:p>
        </p:txBody>
      </p:sp>
      <p:sp>
        <p:nvSpPr>
          <p:cNvPr id="21" name="TextBox 20">
            <a:extLst>
              <a:ext uri="{FF2B5EF4-FFF2-40B4-BE49-F238E27FC236}">
                <a16:creationId xmlns:a16="http://schemas.microsoft.com/office/drawing/2014/main" xmlns="" id="{978CC8D6-B223-4D82-991C-6D26C34786C7}"/>
              </a:ext>
            </a:extLst>
          </p:cNvPr>
          <p:cNvSpPr txBox="1"/>
          <p:nvPr/>
        </p:nvSpPr>
        <p:spPr>
          <a:xfrm>
            <a:off x="3337847" y="4097181"/>
            <a:ext cx="1718408" cy="323165"/>
          </a:xfrm>
          <a:prstGeom prst="rect">
            <a:avLst/>
          </a:prstGeom>
          <a:noFill/>
        </p:spPr>
        <p:txBody>
          <a:bodyPr wrap="square" rtlCol="0">
            <a:spAutoFit/>
          </a:bodyPr>
          <a:lstStyle/>
          <a:p>
            <a:r>
              <a:rPr lang="en-US" altLang="ko-KR" sz="1500" dirty="0">
                <a:solidFill>
                  <a:srgbClr val="FF0000"/>
                </a:solidFill>
              </a:rPr>
              <a:t>Script Window</a:t>
            </a:r>
            <a:endParaRPr lang="ko-KR" altLang="en-US" sz="1500" dirty="0">
              <a:solidFill>
                <a:srgbClr val="FF0000"/>
              </a:solidFill>
            </a:endParaRPr>
          </a:p>
        </p:txBody>
      </p:sp>
      <p:sp>
        <p:nvSpPr>
          <p:cNvPr id="22" name="TextBox 21">
            <a:extLst>
              <a:ext uri="{FF2B5EF4-FFF2-40B4-BE49-F238E27FC236}">
                <a16:creationId xmlns:a16="http://schemas.microsoft.com/office/drawing/2014/main" xmlns="" id="{457C3361-7DB2-4451-BEFA-3C8303589B3F}"/>
              </a:ext>
            </a:extLst>
          </p:cNvPr>
          <p:cNvSpPr txBox="1"/>
          <p:nvPr/>
        </p:nvSpPr>
        <p:spPr>
          <a:xfrm>
            <a:off x="6821403" y="2721768"/>
            <a:ext cx="1004592" cy="323165"/>
          </a:xfrm>
          <a:prstGeom prst="rect">
            <a:avLst/>
          </a:prstGeom>
          <a:noFill/>
        </p:spPr>
        <p:txBody>
          <a:bodyPr wrap="square" rtlCol="0">
            <a:spAutoFit/>
          </a:bodyPr>
          <a:lstStyle/>
          <a:p>
            <a:r>
              <a:rPr lang="en-US" altLang="ko-KR" sz="1500" dirty="0">
                <a:solidFill>
                  <a:srgbClr val="FF0000"/>
                </a:solidFill>
              </a:rPr>
              <a:t>Stage</a:t>
            </a:r>
            <a:endParaRPr lang="ko-KR" altLang="en-US" sz="1500" dirty="0">
              <a:solidFill>
                <a:srgbClr val="FF0000"/>
              </a:solidFill>
            </a:endParaRPr>
          </a:p>
        </p:txBody>
      </p:sp>
      <p:sp>
        <p:nvSpPr>
          <p:cNvPr id="23" name="직사각형 22">
            <a:extLst>
              <a:ext uri="{FF2B5EF4-FFF2-40B4-BE49-F238E27FC236}">
                <a16:creationId xmlns:a16="http://schemas.microsoft.com/office/drawing/2014/main" xmlns="" id="{9C7462B6-BAAA-4E22-A9DC-FF838681AB87}"/>
              </a:ext>
            </a:extLst>
          </p:cNvPr>
          <p:cNvSpPr/>
          <p:nvPr/>
        </p:nvSpPr>
        <p:spPr>
          <a:xfrm>
            <a:off x="5636419" y="2200252"/>
            <a:ext cx="3079147" cy="1950267"/>
          </a:xfrm>
          <a:prstGeom prst="rect">
            <a:avLst/>
          </a:prstGeom>
          <a:noFill/>
          <a:ln w="3810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solidFill>
                <a:srgbClr val="FF0000"/>
              </a:solidFill>
            </a:endParaRPr>
          </a:p>
        </p:txBody>
      </p:sp>
      <p:sp>
        <p:nvSpPr>
          <p:cNvPr id="24" name="직사각형 23">
            <a:extLst>
              <a:ext uri="{FF2B5EF4-FFF2-40B4-BE49-F238E27FC236}">
                <a16:creationId xmlns:a16="http://schemas.microsoft.com/office/drawing/2014/main" xmlns="" id="{A1F07FB8-56B0-4AE5-81EB-8414F4F58785}"/>
              </a:ext>
            </a:extLst>
          </p:cNvPr>
          <p:cNvSpPr/>
          <p:nvPr/>
        </p:nvSpPr>
        <p:spPr>
          <a:xfrm>
            <a:off x="2157413" y="1793081"/>
            <a:ext cx="1820693" cy="275276"/>
          </a:xfrm>
          <a:prstGeom prst="rect">
            <a:avLst/>
          </a:prstGeom>
          <a:noFill/>
          <a:ln w="3810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solidFill>
                <a:srgbClr val="FF0000"/>
              </a:solidFill>
            </a:endParaRPr>
          </a:p>
        </p:txBody>
      </p:sp>
      <p:cxnSp>
        <p:nvCxnSpPr>
          <p:cNvPr id="26" name="직선 연결선 25">
            <a:extLst>
              <a:ext uri="{FF2B5EF4-FFF2-40B4-BE49-F238E27FC236}">
                <a16:creationId xmlns:a16="http://schemas.microsoft.com/office/drawing/2014/main" xmlns="" id="{DD2FF7B2-7835-41CC-8387-E402A9A13C92}"/>
              </a:ext>
            </a:extLst>
          </p:cNvPr>
          <p:cNvCxnSpPr>
            <a:cxnSpLocks/>
          </p:cNvCxnSpPr>
          <p:nvPr/>
        </p:nvCxnSpPr>
        <p:spPr>
          <a:xfrm flipH="1" flipV="1">
            <a:off x="7094227" y="1312498"/>
            <a:ext cx="532053" cy="496778"/>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27" name="직선 연결선 26">
            <a:extLst>
              <a:ext uri="{FF2B5EF4-FFF2-40B4-BE49-F238E27FC236}">
                <a16:creationId xmlns:a16="http://schemas.microsoft.com/office/drawing/2014/main" xmlns="" id="{A3C43415-D832-4B72-B5CC-CB0D7452A548}"/>
              </a:ext>
            </a:extLst>
          </p:cNvPr>
          <p:cNvCxnSpPr>
            <a:cxnSpLocks/>
          </p:cNvCxnSpPr>
          <p:nvPr/>
        </p:nvCxnSpPr>
        <p:spPr>
          <a:xfrm flipH="1" flipV="1">
            <a:off x="7989407" y="1294660"/>
            <a:ext cx="532053" cy="496778"/>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sp>
        <p:nvSpPr>
          <p:cNvPr id="28" name="TextBox 27">
            <a:extLst>
              <a:ext uri="{FF2B5EF4-FFF2-40B4-BE49-F238E27FC236}">
                <a16:creationId xmlns:a16="http://schemas.microsoft.com/office/drawing/2014/main" xmlns="" id="{C56F9AB4-156E-4451-AF37-D6D322FF20C0}"/>
              </a:ext>
            </a:extLst>
          </p:cNvPr>
          <p:cNvSpPr txBox="1"/>
          <p:nvPr/>
        </p:nvSpPr>
        <p:spPr>
          <a:xfrm>
            <a:off x="6621688" y="1087448"/>
            <a:ext cx="1004592" cy="323165"/>
          </a:xfrm>
          <a:prstGeom prst="rect">
            <a:avLst/>
          </a:prstGeom>
          <a:noFill/>
        </p:spPr>
        <p:txBody>
          <a:bodyPr wrap="square" rtlCol="0">
            <a:spAutoFit/>
          </a:bodyPr>
          <a:lstStyle/>
          <a:p>
            <a:r>
              <a:rPr lang="en-US" altLang="ko-KR" sz="1500" dirty="0">
                <a:solidFill>
                  <a:srgbClr val="FF0000"/>
                </a:solidFill>
              </a:rPr>
              <a:t>Start</a:t>
            </a:r>
            <a:endParaRPr lang="ko-KR" altLang="en-US" sz="1500" dirty="0">
              <a:solidFill>
                <a:srgbClr val="FF0000"/>
              </a:solidFill>
            </a:endParaRPr>
          </a:p>
        </p:txBody>
      </p:sp>
      <p:sp>
        <p:nvSpPr>
          <p:cNvPr id="29" name="TextBox 28">
            <a:extLst>
              <a:ext uri="{FF2B5EF4-FFF2-40B4-BE49-F238E27FC236}">
                <a16:creationId xmlns:a16="http://schemas.microsoft.com/office/drawing/2014/main" xmlns="" id="{C204D263-E377-4587-ACE2-F749EB7EF01F}"/>
              </a:ext>
            </a:extLst>
          </p:cNvPr>
          <p:cNvSpPr txBox="1"/>
          <p:nvPr/>
        </p:nvSpPr>
        <p:spPr>
          <a:xfrm>
            <a:off x="7710974" y="1046492"/>
            <a:ext cx="1004592" cy="323165"/>
          </a:xfrm>
          <a:prstGeom prst="rect">
            <a:avLst/>
          </a:prstGeom>
          <a:noFill/>
        </p:spPr>
        <p:txBody>
          <a:bodyPr wrap="square" rtlCol="0">
            <a:spAutoFit/>
          </a:bodyPr>
          <a:lstStyle/>
          <a:p>
            <a:r>
              <a:rPr lang="en-US" altLang="ko-KR" sz="1500" dirty="0">
                <a:solidFill>
                  <a:srgbClr val="FF0000"/>
                </a:solidFill>
              </a:rPr>
              <a:t>Stop</a:t>
            </a:r>
            <a:endParaRPr lang="ko-KR" altLang="en-US" sz="1500" dirty="0">
              <a:solidFill>
                <a:srgbClr val="FF0000"/>
              </a:solidFill>
            </a:endParaRPr>
          </a:p>
        </p:txBody>
      </p:sp>
      <p:sp>
        <p:nvSpPr>
          <p:cNvPr id="30" name="직사각형 29">
            <a:extLst>
              <a:ext uri="{FF2B5EF4-FFF2-40B4-BE49-F238E27FC236}">
                <a16:creationId xmlns:a16="http://schemas.microsoft.com/office/drawing/2014/main" xmlns="" id="{5E38E928-4D60-4B9A-8132-601AB295E099}"/>
              </a:ext>
            </a:extLst>
          </p:cNvPr>
          <p:cNvSpPr/>
          <p:nvPr/>
        </p:nvSpPr>
        <p:spPr>
          <a:xfrm>
            <a:off x="5557838" y="4637130"/>
            <a:ext cx="3157728" cy="833341"/>
          </a:xfrm>
          <a:prstGeom prst="rect">
            <a:avLst/>
          </a:prstGeom>
          <a:noFill/>
          <a:ln w="3810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solidFill>
                <a:srgbClr val="FF0000"/>
              </a:solidFill>
            </a:endParaRPr>
          </a:p>
        </p:txBody>
      </p:sp>
      <p:sp>
        <p:nvSpPr>
          <p:cNvPr id="31" name="TextBox 30">
            <a:extLst>
              <a:ext uri="{FF2B5EF4-FFF2-40B4-BE49-F238E27FC236}">
                <a16:creationId xmlns:a16="http://schemas.microsoft.com/office/drawing/2014/main" xmlns="" id="{5CEC46D2-17A8-4C46-B64D-DE0FFFA6DAE0}"/>
              </a:ext>
            </a:extLst>
          </p:cNvPr>
          <p:cNvSpPr txBox="1"/>
          <p:nvPr/>
        </p:nvSpPr>
        <p:spPr>
          <a:xfrm>
            <a:off x="6714971" y="4893714"/>
            <a:ext cx="1004592" cy="323165"/>
          </a:xfrm>
          <a:prstGeom prst="rect">
            <a:avLst/>
          </a:prstGeom>
          <a:noFill/>
        </p:spPr>
        <p:txBody>
          <a:bodyPr wrap="square" rtlCol="0">
            <a:spAutoFit/>
          </a:bodyPr>
          <a:lstStyle/>
          <a:p>
            <a:r>
              <a:rPr lang="en-US" altLang="ko-KR" sz="1500" dirty="0">
                <a:solidFill>
                  <a:srgbClr val="FF0000"/>
                </a:solidFill>
              </a:rPr>
              <a:t>Sprite List</a:t>
            </a:r>
            <a:endParaRPr lang="ko-KR" altLang="en-US" sz="1500" dirty="0">
              <a:solidFill>
                <a:srgbClr val="FF0000"/>
              </a:solidFill>
            </a:endParaRPr>
          </a:p>
        </p:txBody>
      </p:sp>
      <p:pic>
        <p:nvPicPr>
          <p:cNvPr id="25" name="그림 24">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32" name="그림 31">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33" name="그림 32">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34" name="그림 33">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35" name="그림 34">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36" name="그림 35">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535026705"/>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C349C6A1-4D8D-4AB6-8980-CE0765E329A3}"/>
              </a:ext>
            </a:extLst>
          </p:cNvPr>
          <p:cNvSpPr>
            <a:spLocks noGrp="1"/>
          </p:cNvSpPr>
          <p:nvPr>
            <p:ph type="ctrTitle"/>
          </p:nvPr>
        </p:nvSpPr>
        <p:spPr/>
        <p:txBody>
          <a:bodyPr/>
          <a:lstStyle/>
          <a:p>
            <a:r>
              <a:rPr lang="en-US" altLang="ko-KR" dirty="0" err="1"/>
              <a:t>Rokit</a:t>
            </a:r>
            <a:r>
              <a:rPr lang="en-US" altLang="ko-KR" dirty="0"/>
              <a:t> brick</a:t>
            </a:r>
            <a:endParaRPr lang="ko-KR" altLang="en-US" dirty="0"/>
          </a:p>
        </p:txBody>
      </p:sp>
      <p:sp>
        <p:nvSpPr>
          <p:cNvPr id="3" name="부제목 2">
            <a:extLst>
              <a:ext uri="{FF2B5EF4-FFF2-40B4-BE49-F238E27FC236}">
                <a16:creationId xmlns:a16="http://schemas.microsoft.com/office/drawing/2014/main" xmlns="" id="{0D90C0CF-8EFE-4213-B69C-88E8B24873D7}"/>
              </a:ext>
            </a:extLst>
          </p:cNvPr>
          <p:cNvSpPr>
            <a:spLocks noGrp="1"/>
          </p:cNvSpPr>
          <p:nvPr>
            <p:ph type="subTitle" idx="1"/>
          </p:nvPr>
        </p:nvSpPr>
        <p:spPr/>
        <p:txBody>
          <a:bodyPr/>
          <a:lstStyle/>
          <a:p>
            <a:endParaRPr lang="ko-KR" altLang="en-US" dirty="0"/>
          </a:p>
        </p:txBody>
      </p:sp>
    </p:spTree>
    <p:extLst>
      <p:ext uri="{BB962C8B-B14F-4D97-AF65-F5344CB8AC3E}">
        <p14:creationId xmlns:p14="http://schemas.microsoft.com/office/powerpoint/2010/main" val="1330005050"/>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F21D238A-D813-4CA9-9194-AB885A35CE93}"/>
              </a:ext>
            </a:extLst>
          </p:cNvPr>
          <p:cNvSpPr>
            <a:spLocks noGrp="1"/>
          </p:cNvSpPr>
          <p:nvPr>
            <p:ph type="title"/>
          </p:nvPr>
        </p:nvSpPr>
        <p:spPr/>
        <p:txBody>
          <a:bodyPr/>
          <a:lstStyle/>
          <a:p>
            <a:r>
              <a:rPr lang="en-US" altLang="ko-KR" dirty="0"/>
              <a:t>What is the </a:t>
            </a:r>
            <a:r>
              <a:rPr lang="en-US" altLang="ko-KR" dirty="0" err="1"/>
              <a:t>Rokit</a:t>
            </a:r>
            <a:r>
              <a:rPr lang="en-US" altLang="ko-KR" dirty="0"/>
              <a:t> brick</a:t>
            </a:r>
            <a:endParaRPr lang="ko-KR" altLang="en-US" dirty="0"/>
          </a:p>
        </p:txBody>
      </p:sp>
      <p:sp>
        <p:nvSpPr>
          <p:cNvPr id="3" name="내용 개체 틀 2">
            <a:extLst>
              <a:ext uri="{FF2B5EF4-FFF2-40B4-BE49-F238E27FC236}">
                <a16:creationId xmlns:a16="http://schemas.microsoft.com/office/drawing/2014/main" xmlns="" id="{253185C0-2D2C-4137-951D-EA14F746E8CC}"/>
              </a:ext>
            </a:extLst>
          </p:cNvPr>
          <p:cNvSpPr>
            <a:spLocks noGrp="1"/>
          </p:cNvSpPr>
          <p:nvPr>
            <p:ph idx="1"/>
          </p:nvPr>
        </p:nvSpPr>
        <p:spPr/>
        <p:txBody>
          <a:bodyPr/>
          <a:lstStyle/>
          <a:p>
            <a:endParaRPr lang="en-US" altLang="ko-KR" dirty="0"/>
          </a:p>
          <a:p>
            <a:endParaRPr lang="en-US" altLang="ko-KR" dirty="0"/>
          </a:p>
        </p:txBody>
      </p:sp>
      <p:pic>
        <p:nvPicPr>
          <p:cNvPr id="4" name="그림 3">
            <a:hlinkClick r:id="rId2" action="ppaction://hlinksldjump"/>
          </p:cNvPr>
          <p:cNvPicPr>
            <a:picLocks noChangeAspect="1"/>
          </p:cNvPicPr>
          <p:nvPr/>
        </p:nvPicPr>
        <p:blipFill>
          <a:blip r:embed="rId3" cstate="print"/>
          <a:stretch>
            <a:fillRect/>
          </a:stretch>
        </p:blipFill>
        <p:spPr>
          <a:xfrm>
            <a:off x="2243077" y="360312"/>
            <a:ext cx="472500" cy="326250"/>
          </a:xfrm>
          <a:prstGeom prst="rect">
            <a:avLst/>
          </a:prstGeom>
        </p:spPr>
      </p:pic>
      <p:pic>
        <p:nvPicPr>
          <p:cNvPr id="5" name="그림 4">
            <a:hlinkClick r:id="rId4" action="ppaction://hlinksldjump"/>
          </p:cNvPr>
          <p:cNvPicPr>
            <a:picLocks noChangeAspect="1"/>
          </p:cNvPicPr>
          <p:nvPr/>
        </p:nvPicPr>
        <p:blipFill>
          <a:blip r:embed="rId5" cstate="print"/>
          <a:stretch>
            <a:fillRect/>
          </a:stretch>
        </p:blipFill>
        <p:spPr>
          <a:xfrm>
            <a:off x="3180363" y="360312"/>
            <a:ext cx="461250" cy="326250"/>
          </a:xfrm>
          <a:prstGeom prst="rect">
            <a:avLst/>
          </a:prstGeom>
        </p:spPr>
      </p:pic>
      <p:pic>
        <p:nvPicPr>
          <p:cNvPr id="6" name="그림 5">
            <a:hlinkClick r:id="rId6" action="ppaction://hlinksldjump"/>
          </p:cNvPr>
          <p:cNvPicPr>
            <a:picLocks noChangeAspect="1"/>
          </p:cNvPicPr>
          <p:nvPr/>
        </p:nvPicPr>
        <p:blipFill>
          <a:blip r:embed="rId7" cstate="print"/>
          <a:stretch>
            <a:fillRect/>
          </a:stretch>
        </p:blipFill>
        <p:spPr>
          <a:xfrm>
            <a:off x="4288621" y="274645"/>
            <a:ext cx="1203836" cy="539318"/>
          </a:xfrm>
          <a:prstGeom prst="rect">
            <a:avLst/>
          </a:prstGeom>
        </p:spPr>
      </p:pic>
      <p:pic>
        <p:nvPicPr>
          <p:cNvPr id="7" name="그림 6">
            <a:hlinkClick r:id="rId8" action="ppaction://hlinksldjump"/>
          </p:cNvPr>
          <p:cNvPicPr>
            <a:picLocks noChangeAspect="1"/>
          </p:cNvPicPr>
          <p:nvPr/>
        </p:nvPicPr>
        <p:blipFill>
          <a:blip r:embed="rId9" cstate="print"/>
          <a:stretch>
            <a:fillRect/>
          </a:stretch>
        </p:blipFill>
        <p:spPr>
          <a:xfrm>
            <a:off x="339958" y="360312"/>
            <a:ext cx="301984" cy="359941"/>
          </a:xfrm>
          <a:prstGeom prst="rect">
            <a:avLst/>
          </a:prstGeom>
        </p:spPr>
      </p:pic>
      <p:pic>
        <p:nvPicPr>
          <p:cNvPr id="8" name="그림 7">
            <a:hlinkClick r:id="rId10" action="ppaction://hlinksldjump"/>
          </p:cNvPr>
          <p:cNvPicPr>
            <a:picLocks noChangeAspect="1"/>
          </p:cNvPicPr>
          <p:nvPr/>
        </p:nvPicPr>
        <p:blipFill>
          <a:blip r:embed="rId11" cstate="print"/>
          <a:stretch>
            <a:fillRect/>
          </a:stretch>
        </p:blipFill>
        <p:spPr>
          <a:xfrm>
            <a:off x="1105515" y="390812"/>
            <a:ext cx="751326" cy="295750"/>
          </a:xfrm>
          <a:prstGeom prst="rect">
            <a:avLst/>
          </a:prstGeom>
        </p:spPr>
      </p:pic>
      <p:pic>
        <p:nvPicPr>
          <p:cNvPr id="9" name="그림 8">
            <a:hlinkClick r:id="rId12" action="ppaction://hlinksldjump"/>
          </p:cNvPr>
          <p:cNvPicPr>
            <a:picLocks noChangeAspect="1"/>
          </p:cNvPicPr>
          <p:nvPr/>
        </p:nvPicPr>
        <p:blipFill>
          <a:blip r:embed="rId13" cstate="print"/>
          <a:stretch>
            <a:fillRect/>
          </a:stretch>
        </p:blipFill>
        <p:spPr>
          <a:xfrm>
            <a:off x="5960865" y="354688"/>
            <a:ext cx="759445" cy="328876"/>
          </a:xfrm>
          <a:prstGeom prst="rect">
            <a:avLst/>
          </a:prstGeom>
        </p:spPr>
      </p:pic>
      <p:sp>
        <p:nvSpPr>
          <p:cNvPr id="10" name="직사각형 9"/>
          <p:cNvSpPr/>
          <p:nvPr/>
        </p:nvSpPr>
        <p:spPr>
          <a:xfrm>
            <a:off x="260717" y="1541807"/>
            <a:ext cx="4572000" cy="2308324"/>
          </a:xfrm>
          <a:prstGeom prst="rect">
            <a:avLst/>
          </a:prstGeom>
        </p:spPr>
        <p:txBody>
          <a:bodyPr>
            <a:spAutoFit/>
          </a:bodyPr>
          <a:lstStyle/>
          <a:p>
            <a:r>
              <a:rPr lang="en-US" altLang="ko-KR" dirty="0"/>
              <a:t>Block Coding SW tool</a:t>
            </a:r>
          </a:p>
          <a:p>
            <a:r>
              <a:rPr lang="en-US" altLang="ko-KR" dirty="0"/>
              <a:t>Simple &amp; Easy</a:t>
            </a:r>
          </a:p>
          <a:p>
            <a:r>
              <a:rPr lang="en-US" altLang="ko-KR" dirty="0"/>
              <a:t>No domain knowledge in Computer</a:t>
            </a:r>
          </a:p>
          <a:p>
            <a:r>
              <a:rPr lang="en-US" altLang="ko-KR" dirty="0"/>
              <a:t>Drag and Drop</a:t>
            </a:r>
          </a:p>
          <a:p>
            <a:r>
              <a:rPr lang="en-US" altLang="ko-KR" dirty="0"/>
              <a:t>Easy Connecting</a:t>
            </a:r>
          </a:p>
          <a:p>
            <a:r>
              <a:rPr lang="en-US" altLang="ko-KR" dirty="0"/>
              <a:t>Easy Edit &amp; Debug</a:t>
            </a:r>
          </a:p>
          <a:p>
            <a:r>
              <a:rPr lang="en-US" altLang="ko-KR" dirty="0"/>
              <a:t>NO text code</a:t>
            </a:r>
          </a:p>
          <a:p>
            <a:r>
              <a:rPr lang="en-US" altLang="ko-KR" dirty="0"/>
              <a:t>Plug and Play</a:t>
            </a:r>
            <a:endParaRPr lang="ko-KR" altLang="en-US" dirty="0"/>
          </a:p>
        </p:txBody>
      </p:sp>
    </p:spTree>
    <p:extLst>
      <p:ext uri="{BB962C8B-B14F-4D97-AF65-F5344CB8AC3E}">
        <p14:creationId xmlns:p14="http://schemas.microsoft.com/office/powerpoint/2010/main" val="3265756553"/>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F71FD410-34D5-4A58-A3CD-F83864CB82D5}"/>
              </a:ext>
            </a:extLst>
          </p:cNvPr>
          <p:cNvSpPr>
            <a:spLocks noGrp="1"/>
          </p:cNvSpPr>
          <p:nvPr>
            <p:ph type="title"/>
          </p:nvPr>
        </p:nvSpPr>
        <p:spPr/>
        <p:txBody>
          <a:bodyPr/>
          <a:lstStyle/>
          <a:p>
            <a:endParaRPr lang="ko-KR" altLang="en-US" dirty="0"/>
          </a:p>
        </p:txBody>
      </p:sp>
      <p:pic>
        <p:nvPicPr>
          <p:cNvPr id="4" name="그림 3">
            <a:extLst>
              <a:ext uri="{FF2B5EF4-FFF2-40B4-BE49-F238E27FC236}">
                <a16:creationId xmlns:a16="http://schemas.microsoft.com/office/drawing/2014/main" xmlns="" id="{F470CAD7-B023-4340-9717-3BCFA50C1542}"/>
              </a:ext>
            </a:extLst>
          </p:cNvPr>
          <p:cNvPicPr>
            <a:picLocks noChangeAspect="1"/>
          </p:cNvPicPr>
          <p:nvPr/>
        </p:nvPicPr>
        <p:blipFill>
          <a:blip r:embed="rId2"/>
          <a:stretch>
            <a:fillRect/>
          </a:stretch>
        </p:blipFill>
        <p:spPr>
          <a:xfrm>
            <a:off x="1122208" y="2079636"/>
            <a:ext cx="6464300" cy="3636169"/>
          </a:xfrm>
          <a:prstGeom prst="rect">
            <a:avLst/>
          </a:prstGeom>
        </p:spPr>
      </p:pic>
      <p:sp>
        <p:nvSpPr>
          <p:cNvPr id="5" name="직사각형 4">
            <a:extLst>
              <a:ext uri="{FF2B5EF4-FFF2-40B4-BE49-F238E27FC236}">
                <a16:creationId xmlns:a16="http://schemas.microsoft.com/office/drawing/2014/main" xmlns="" id="{DAE21E65-7182-4ABA-AE1C-6DE88054E57B}"/>
              </a:ext>
            </a:extLst>
          </p:cNvPr>
          <p:cNvSpPr/>
          <p:nvPr/>
        </p:nvSpPr>
        <p:spPr>
          <a:xfrm>
            <a:off x="778669" y="2331720"/>
            <a:ext cx="1685925" cy="764381"/>
          </a:xfrm>
          <a:prstGeom prst="rect">
            <a:avLst/>
          </a:prstGeom>
          <a:noFill/>
          <a:ln w="28575">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cxnSp>
        <p:nvCxnSpPr>
          <p:cNvPr id="7" name="직선 연결선 6">
            <a:extLst>
              <a:ext uri="{FF2B5EF4-FFF2-40B4-BE49-F238E27FC236}">
                <a16:creationId xmlns:a16="http://schemas.microsoft.com/office/drawing/2014/main" xmlns="" id="{45843A5B-94D6-4616-B2F4-BDB07DBD6935}"/>
              </a:ext>
            </a:extLst>
          </p:cNvPr>
          <p:cNvCxnSpPr>
            <a:cxnSpLocks/>
          </p:cNvCxnSpPr>
          <p:nvPr/>
        </p:nvCxnSpPr>
        <p:spPr>
          <a:xfrm flipV="1">
            <a:off x="778669" y="3101815"/>
            <a:ext cx="0" cy="660086"/>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8" name="TextBox 7">
            <a:extLst>
              <a:ext uri="{FF2B5EF4-FFF2-40B4-BE49-F238E27FC236}">
                <a16:creationId xmlns:a16="http://schemas.microsoft.com/office/drawing/2014/main" xmlns="" id="{354763DF-80B3-47CC-A263-0F146C3F311E}"/>
              </a:ext>
            </a:extLst>
          </p:cNvPr>
          <p:cNvSpPr txBox="1"/>
          <p:nvPr/>
        </p:nvSpPr>
        <p:spPr>
          <a:xfrm>
            <a:off x="307978" y="3761900"/>
            <a:ext cx="845894" cy="507831"/>
          </a:xfrm>
          <a:prstGeom prst="rect">
            <a:avLst/>
          </a:prstGeom>
          <a:noFill/>
        </p:spPr>
        <p:txBody>
          <a:bodyPr wrap="square" rtlCol="0">
            <a:spAutoFit/>
          </a:bodyPr>
          <a:lstStyle/>
          <a:p>
            <a:r>
              <a:rPr lang="en-US" altLang="ko-KR" sz="1350" dirty="0"/>
              <a:t>Code Menu </a:t>
            </a:r>
            <a:endParaRPr lang="ko-KR" altLang="en-US" sz="1350" dirty="0"/>
          </a:p>
        </p:txBody>
      </p:sp>
      <p:sp>
        <p:nvSpPr>
          <p:cNvPr id="9" name="직사각형 8">
            <a:extLst>
              <a:ext uri="{FF2B5EF4-FFF2-40B4-BE49-F238E27FC236}">
                <a16:creationId xmlns:a16="http://schemas.microsoft.com/office/drawing/2014/main" xmlns="" id="{FBFCFA55-46D7-448D-9005-2FFE322C051A}"/>
              </a:ext>
            </a:extLst>
          </p:cNvPr>
          <p:cNvSpPr/>
          <p:nvPr/>
        </p:nvSpPr>
        <p:spPr>
          <a:xfrm>
            <a:off x="2907506" y="3331845"/>
            <a:ext cx="2357438" cy="1768792"/>
          </a:xfrm>
          <a:prstGeom prst="rect">
            <a:avLst/>
          </a:prstGeom>
          <a:noFill/>
          <a:ln w="28575">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cxnSp>
        <p:nvCxnSpPr>
          <p:cNvPr id="10" name="직선 연결선 9">
            <a:extLst>
              <a:ext uri="{FF2B5EF4-FFF2-40B4-BE49-F238E27FC236}">
                <a16:creationId xmlns:a16="http://schemas.microsoft.com/office/drawing/2014/main" xmlns="" id="{193EF443-5397-4CF2-86E5-7E91F655A299}"/>
              </a:ext>
            </a:extLst>
          </p:cNvPr>
          <p:cNvCxnSpPr>
            <a:cxnSpLocks/>
          </p:cNvCxnSpPr>
          <p:nvPr/>
        </p:nvCxnSpPr>
        <p:spPr>
          <a:xfrm flipV="1">
            <a:off x="5264944" y="2821782"/>
            <a:ext cx="671513" cy="495775"/>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12" name="TextBox 11">
            <a:extLst>
              <a:ext uri="{FF2B5EF4-FFF2-40B4-BE49-F238E27FC236}">
                <a16:creationId xmlns:a16="http://schemas.microsoft.com/office/drawing/2014/main" xmlns="" id="{4090CB90-D977-4E41-B6A7-AC52C6BFC9E0}"/>
              </a:ext>
            </a:extLst>
          </p:cNvPr>
          <p:cNvSpPr txBox="1"/>
          <p:nvPr/>
        </p:nvSpPr>
        <p:spPr>
          <a:xfrm>
            <a:off x="6765131" y="1450270"/>
            <a:ext cx="1928813" cy="300082"/>
          </a:xfrm>
          <a:prstGeom prst="rect">
            <a:avLst/>
          </a:prstGeom>
          <a:noFill/>
        </p:spPr>
        <p:txBody>
          <a:bodyPr wrap="square" rtlCol="0">
            <a:spAutoFit/>
          </a:bodyPr>
          <a:lstStyle/>
          <a:p>
            <a:r>
              <a:rPr lang="en-US" altLang="ko-KR" sz="1350" dirty="0"/>
              <a:t>Window Size</a:t>
            </a:r>
            <a:endParaRPr lang="ko-KR" altLang="en-US" sz="1350" dirty="0"/>
          </a:p>
        </p:txBody>
      </p:sp>
      <p:cxnSp>
        <p:nvCxnSpPr>
          <p:cNvPr id="14" name="직선 연결선 13">
            <a:extLst>
              <a:ext uri="{FF2B5EF4-FFF2-40B4-BE49-F238E27FC236}">
                <a16:creationId xmlns:a16="http://schemas.microsoft.com/office/drawing/2014/main" xmlns="" id="{C6301AD3-FB7F-4483-A810-A1A5A7A1DF64}"/>
              </a:ext>
            </a:extLst>
          </p:cNvPr>
          <p:cNvCxnSpPr>
            <a:cxnSpLocks/>
          </p:cNvCxnSpPr>
          <p:nvPr/>
        </p:nvCxnSpPr>
        <p:spPr>
          <a:xfrm flipV="1">
            <a:off x="2343150" y="1701643"/>
            <a:ext cx="671513" cy="495775"/>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15" name="TextBox 14">
            <a:extLst>
              <a:ext uri="{FF2B5EF4-FFF2-40B4-BE49-F238E27FC236}">
                <a16:creationId xmlns:a16="http://schemas.microsoft.com/office/drawing/2014/main" xmlns="" id="{FAE9F5ED-FBCB-41BE-A9AC-868C689AD449}"/>
              </a:ext>
            </a:extLst>
          </p:cNvPr>
          <p:cNvSpPr txBox="1"/>
          <p:nvPr/>
        </p:nvSpPr>
        <p:spPr>
          <a:xfrm>
            <a:off x="3014662" y="1546086"/>
            <a:ext cx="1928813" cy="300082"/>
          </a:xfrm>
          <a:prstGeom prst="rect">
            <a:avLst/>
          </a:prstGeom>
          <a:noFill/>
        </p:spPr>
        <p:txBody>
          <a:bodyPr wrap="square" rtlCol="0">
            <a:spAutoFit/>
          </a:bodyPr>
          <a:lstStyle/>
          <a:p>
            <a:r>
              <a:rPr lang="en-US" altLang="ko-KR" sz="1350" dirty="0"/>
              <a:t>Home Menu</a:t>
            </a:r>
            <a:endParaRPr lang="ko-KR" altLang="en-US" sz="1350" dirty="0"/>
          </a:p>
        </p:txBody>
      </p:sp>
      <p:cxnSp>
        <p:nvCxnSpPr>
          <p:cNvPr id="16" name="직선 연결선 15">
            <a:extLst>
              <a:ext uri="{FF2B5EF4-FFF2-40B4-BE49-F238E27FC236}">
                <a16:creationId xmlns:a16="http://schemas.microsoft.com/office/drawing/2014/main" xmlns="" id="{6A1BF0CA-3A5B-4127-8A11-8BAAF5BAA884}"/>
              </a:ext>
            </a:extLst>
          </p:cNvPr>
          <p:cNvCxnSpPr>
            <a:cxnSpLocks/>
          </p:cNvCxnSpPr>
          <p:nvPr/>
        </p:nvCxnSpPr>
        <p:spPr>
          <a:xfrm flipV="1">
            <a:off x="6000750" y="1720930"/>
            <a:ext cx="671513" cy="495775"/>
          </a:xfrm>
          <a:prstGeom prst="line">
            <a:avLst/>
          </a:prstGeom>
          <a:ln w="19050"/>
        </p:spPr>
        <p:style>
          <a:lnRef idx="1">
            <a:schemeClr val="accent2"/>
          </a:lnRef>
          <a:fillRef idx="0">
            <a:schemeClr val="accent2"/>
          </a:fillRef>
          <a:effectRef idx="0">
            <a:schemeClr val="accent2"/>
          </a:effectRef>
          <a:fontRef idx="minor">
            <a:schemeClr val="tx1"/>
          </a:fontRef>
        </p:style>
      </p:cxnSp>
      <p:cxnSp>
        <p:nvCxnSpPr>
          <p:cNvPr id="17" name="직선 연결선 16">
            <a:extLst>
              <a:ext uri="{FF2B5EF4-FFF2-40B4-BE49-F238E27FC236}">
                <a16:creationId xmlns:a16="http://schemas.microsoft.com/office/drawing/2014/main" xmlns="" id="{BCC9C30F-FC8A-49E5-93C2-C5DBE65A1794}"/>
              </a:ext>
            </a:extLst>
          </p:cNvPr>
          <p:cNvCxnSpPr>
            <a:cxnSpLocks/>
          </p:cNvCxnSpPr>
          <p:nvPr/>
        </p:nvCxnSpPr>
        <p:spPr>
          <a:xfrm flipV="1">
            <a:off x="2840317" y="2016682"/>
            <a:ext cx="938727" cy="213597"/>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19" name="TextBox 18">
            <a:extLst>
              <a:ext uri="{FF2B5EF4-FFF2-40B4-BE49-F238E27FC236}">
                <a16:creationId xmlns:a16="http://schemas.microsoft.com/office/drawing/2014/main" xmlns="" id="{B738B0B3-120F-4D93-A1FE-26D914C108EE}"/>
              </a:ext>
            </a:extLst>
          </p:cNvPr>
          <p:cNvSpPr txBox="1"/>
          <p:nvPr/>
        </p:nvSpPr>
        <p:spPr>
          <a:xfrm>
            <a:off x="3779044" y="1885234"/>
            <a:ext cx="1928813" cy="300082"/>
          </a:xfrm>
          <a:prstGeom prst="rect">
            <a:avLst/>
          </a:prstGeom>
          <a:noFill/>
        </p:spPr>
        <p:txBody>
          <a:bodyPr wrap="square" rtlCol="0">
            <a:spAutoFit/>
          </a:bodyPr>
          <a:lstStyle/>
          <a:p>
            <a:r>
              <a:rPr lang="en-US" altLang="ko-KR" sz="1350" dirty="0"/>
              <a:t>Option</a:t>
            </a:r>
            <a:endParaRPr lang="ko-KR" altLang="en-US" sz="1350" dirty="0"/>
          </a:p>
        </p:txBody>
      </p:sp>
      <p:cxnSp>
        <p:nvCxnSpPr>
          <p:cNvPr id="20" name="직선 연결선 19">
            <a:extLst>
              <a:ext uri="{FF2B5EF4-FFF2-40B4-BE49-F238E27FC236}">
                <a16:creationId xmlns:a16="http://schemas.microsoft.com/office/drawing/2014/main" xmlns="" id="{FCBE81DD-F115-40AF-BB87-A399B483CC71}"/>
              </a:ext>
            </a:extLst>
          </p:cNvPr>
          <p:cNvCxnSpPr>
            <a:cxnSpLocks/>
          </p:cNvCxnSpPr>
          <p:nvPr/>
        </p:nvCxnSpPr>
        <p:spPr>
          <a:xfrm flipV="1">
            <a:off x="6946660" y="2386059"/>
            <a:ext cx="61359" cy="683611"/>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22" name="TextBox 21">
            <a:extLst>
              <a:ext uri="{FF2B5EF4-FFF2-40B4-BE49-F238E27FC236}">
                <a16:creationId xmlns:a16="http://schemas.microsoft.com/office/drawing/2014/main" xmlns="" id="{ACD7033C-8DFC-42CC-ADBA-B8E7EAB7B7EF}"/>
              </a:ext>
            </a:extLst>
          </p:cNvPr>
          <p:cNvSpPr txBox="1"/>
          <p:nvPr/>
        </p:nvSpPr>
        <p:spPr>
          <a:xfrm>
            <a:off x="6675194" y="3069668"/>
            <a:ext cx="1928813" cy="300082"/>
          </a:xfrm>
          <a:prstGeom prst="rect">
            <a:avLst/>
          </a:prstGeom>
          <a:noFill/>
        </p:spPr>
        <p:txBody>
          <a:bodyPr wrap="square" rtlCol="0">
            <a:spAutoFit/>
          </a:bodyPr>
          <a:lstStyle/>
          <a:p>
            <a:r>
              <a:rPr lang="en-US" altLang="ko-KR" sz="1350" dirty="0"/>
              <a:t>Start</a:t>
            </a:r>
            <a:endParaRPr lang="ko-KR" altLang="en-US" sz="1350" dirty="0"/>
          </a:p>
        </p:txBody>
      </p:sp>
      <p:cxnSp>
        <p:nvCxnSpPr>
          <p:cNvPr id="23" name="직선 연결선 22">
            <a:extLst>
              <a:ext uri="{FF2B5EF4-FFF2-40B4-BE49-F238E27FC236}">
                <a16:creationId xmlns:a16="http://schemas.microsoft.com/office/drawing/2014/main" xmlns="" id="{3FB75CBE-A101-46A0-B402-1C4DFA361F6C}"/>
              </a:ext>
            </a:extLst>
          </p:cNvPr>
          <p:cNvCxnSpPr>
            <a:cxnSpLocks/>
          </p:cNvCxnSpPr>
          <p:nvPr/>
        </p:nvCxnSpPr>
        <p:spPr>
          <a:xfrm flipH="1">
            <a:off x="7515226" y="2293257"/>
            <a:ext cx="335756" cy="1"/>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25" name="TextBox 24">
            <a:extLst>
              <a:ext uri="{FF2B5EF4-FFF2-40B4-BE49-F238E27FC236}">
                <a16:creationId xmlns:a16="http://schemas.microsoft.com/office/drawing/2014/main" xmlns="" id="{2BE09A3D-F127-4033-BA98-C893C3FE34DB}"/>
              </a:ext>
            </a:extLst>
          </p:cNvPr>
          <p:cNvSpPr txBox="1"/>
          <p:nvPr/>
        </p:nvSpPr>
        <p:spPr>
          <a:xfrm>
            <a:off x="7911066" y="2162233"/>
            <a:ext cx="677382" cy="300082"/>
          </a:xfrm>
          <a:prstGeom prst="rect">
            <a:avLst/>
          </a:prstGeom>
          <a:noFill/>
        </p:spPr>
        <p:txBody>
          <a:bodyPr wrap="square" rtlCol="0">
            <a:spAutoFit/>
          </a:bodyPr>
          <a:lstStyle/>
          <a:p>
            <a:r>
              <a:rPr lang="en-US" altLang="ko-KR" sz="1350" dirty="0"/>
              <a:t>Stop</a:t>
            </a:r>
            <a:endParaRPr lang="ko-KR" altLang="en-US" sz="1350" dirty="0"/>
          </a:p>
        </p:txBody>
      </p:sp>
      <p:sp>
        <p:nvSpPr>
          <p:cNvPr id="26" name="TextBox 25">
            <a:extLst>
              <a:ext uri="{FF2B5EF4-FFF2-40B4-BE49-F238E27FC236}">
                <a16:creationId xmlns:a16="http://schemas.microsoft.com/office/drawing/2014/main" xmlns="" id="{D37193C7-7696-4F55-9FA6-D002D5917348}"/>
              </a:ext>
            </a:extLst>
          </p:cNvPr>
          <p:cNvSpPr txBox="1"/>
          <p:nvPr/>
        </p:nvSpPr>
        <p:spPr>
          <a:xfrm>
            <a:off x="7087238" y="2683282"/>
            <a:ext cx="677382" cy="300082"/>
          </a:xfrm>
          <a:prstGeom prst="rect">
            <a:avLst/>
          </a:prstGeom>
          <a:noFill/>
        </p:spPr>
        <p:txBody>
          <a:bodyPr wrap="square" rtlCol="0">
            <a:spAutoFit/>
          </a:bodyPr>
          <a:lstStyle/>
          <a:p>
            <a:r>
              <a:rPr lang="en-US" altLang="ko-KR" sz="1350" dirty="0"/>
              <a:t>Pause</a:t>
            </a:r>
            <a:endParaRPr lang="ko-KR" altLang="en-US" sz="1350" dirty="0"/>
          </a:p>
        </p:txBody>
      </p:sp>
      <p:cxnSp>
        <p:nvCxnSpPr>
          <p:cNvPr id="27" name="직선 연결선 26">
            <a:extLst>
              <a:ext uri="{FF2B5EF4-FFF2-40B4-BE49-F238E27FC236}">
                <a16:creationId xmlns:a16="http://schemas.microsoft.com/office/drawing/2014/main" xmlns="" id="{0F6EDA2E-6D19-4E37-A738-04EF536B333A}"/>
              </a:ext>
            </a:extLst>
          </p:cNvPr>
          <p:cNvCxnSpPr>
            <a:cxnSpLocks/>
          </p:cNvCxnSpPr>
          <p:nvPr/>
        </p:nvCxnSpPr>
        <p:spPr>
          <a:xfrm flipV="1">
            <a:off x="7232407" y="2312488"/>
            <a:ext cx="1" cy="370794"/>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30" name="TextBox 29">
            <a:extLst>
              <a:ext uri="{FF2B5EF4-FFF2-40B4-BE49-F238E27FC236}">
                <a16:creationId xmlns:a16="http://schemas.microsoft.com/office/drawing/2014/main" xmlns="" id="{737E491F-A9D3-4610-B724-56B340BD8255}"/>
              </a:ext>
            </a:extLst>
          </p:cNvPr>
          <p:cNvSpPr txBox="1"/>
          <p:nvPr/>
        </p:nvSpPr>
        <p:spPr>
          <a:xfrm>
            <a:off x="5347134" y="2571750"/>
            <a:ext cx="1928813" cy="300082"/>
          </a:xfrm>
          <a:prstGeom prst="rect">
            <a:avLst/>
          </a:prstGeom>
          <a:noFill/>
        </p:spPr>
        <p:txBody>
          <a:bodyPr wrap="square" rtlCol="0">
            <a:spAutoFit/>
          </a:bodyPr>
          <a:lstStyle/>
          <a:p>
            <a:r>
              <a:rPr lang="en-US" altLang="ko-KR" sz="1350" dirty="0"/>
              <a:t>Working Window</a:t>
            </a:r>
            <a:endParaRPr lang="ko-KR" altLang="en-US" sz="1350" dirty="0"/>
          </a:p>
        </p:txBody>
      </p:sp>
      <p:pic>
        <p:nvPicPr>
          <p:cNvPr id="24" name="그림 23">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28" name="그림 27">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29" name="그림 28">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31" name="그림 30">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32" name="그림 31">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33" name="그림 32">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3" name="직사각형 2"/>
          <p:cNvSpPr/>
          <p:nvPr/>
        </p:nvSpPr>
        <p:spPr>
          <a:xfrm>
            <a:off x="307978" y="1224933"/>
            <a:ext cx="1021433" cy="369332"/>
          </a:xfrm>
          <a:prstGeom prst="rect">
            <a:avLst/>
          </a:prstGeom>
        </p:spPr>
        <p:txBody>
          <a:bodyPr wrap="none">
            <a:spAutoFit/>
          </a:bodyPr>
          <a:lstStyle/>
          <a:p>
            <a:r>
              <a:rPr lang="en-US" altLang="ko-KR" dirty="0"/>
              <a:t>1. Menu</a:t>
            </a:r>
            <a:r>
              <a:rPr lang="ko-KR" altLang="en-US" dirty="0"/>
              <a:t> </a:t>
            </a:r>
          </a:p>
        </p:txBody>
      </p:sp>
    </p:spTree>
    <p:extLst>
      <p:ext uri="{BB962C8B-B14F-4D97-AF65-F5344CB8AC3E}">
        <p14:creationId xmlns:p14="http://schemas.microsoft.com/office/powerpoint/2010/main" val="2274126649"/>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내용 개체 틀 2">
            <a:extLst>
              <a:ext uri="{FF2B5EF4-FFF2-40B4-BE49-F238E27FC236}">
                <a16:creationId xmlns:a16="http://schemas.microsoft.com/office/drawing/2014/main" xmlns="" id="{3780D20C-3FA2-46C2-A9F1-0AE5670546FA}"/>
              </a:ext>
            </a:extLst>
          </p:cNvPr>
          <p:cNvSpPr>
            <a:spLocks noGrp="1"/>
          </p:cNvSpPr>
          <p:nvPr>
            <p:ph idx="1"/>
          </p:nvPr>
        </p:nvSpPr>
        <p:spPr/>
        <p:txBody>
          <a:bodyPr/>
          <a:lstStyle/>
          <a:p>
            <a:endParaRPr lang="ko-KR" altLang="en-US" dirty="0"/>
          </a:p>
        </p:txBody>
      </p:sp>
      <p:pic>
        <p:nvPicPr>
          <p:cNvPr id="4" name="그림 3">
            <a:hlinkClick r:id="rId2" action="ppaction://hlinksldjump"/>
          </p:cNvPr>
          <p:cNvPicPr>
            <a:picLocks noChangeAspect="1"/>
          </p:cNvPicPr>
          <p:nvPr/>
        </p:nvPicPr>
        <p:blipFill>
          <a:blip r:embed="rId3" cstate="print"/>
          <a:stretch>
            <a:fillRect/>
          </a:stretch>
        </p:blipFill>
        <p:spPr>
          <a:xfrm>
            <a:off x="2243077" y="360312"/>
            <a:ext cx="472500" cy="326250"/>
          </a:xfrm>
          <a:prstGeom prst="rect">
            <a:avLst/>
          </a:prstGeom>
        </p:spPr>
      </p:pic>
      <p:pic>
        <p:nvPicPr>
          <p:cNvPr id="5" name="그림 4">
            <a:hlinkClick r:id="rId4" action="ppaction://hlinksldjump"/>
          </p:cNvPr>
          <p:cNvPicPr>
            <a:picLocks noChangeAspect="1"/>
          </p:cNvPicPr>
          <p:nvPr/>
        </p:nvPicPr>
        <p:blipFill>
          <a:blip r:embed="rId5" cstate="print"/>
          <a:stretch>
            <a:fillRect/>
          </a:stretch>
        </p:blipFill>
        <p:spPr>
          <a:xfrm>
            <a:off x="3180363" y="360312"/>
            <a:ext cx="461250" cy="326250"/>
          </a:xfrm>
          <a:prstGeom prst="rect">
            <a:avLst/>
          </a:prstGeom>
        </p:spPr>
      </p:pic>
      <p:pic>
        <p:nvPicPr>
          <p:cNvPr id="6" name="그림 5">
            <a:hlinkClick r:id="rId6" action="ppaction://hlinksldjump"/>
          </p:cNvPr>
          <p:cNvPicPr>
            <a:picLocks noChangeAspect="1"/>
          </p:cNvPicPr>
          <p:nvPr/>
        </p:nvPicPr>
        <p:blipFill>
          <a:blip r:embed="rId7" cstate="print"/>
          <a:stretch>
            <a:fillRect/>
          </a:stretch>
        </p:blipFill>
        <p:spPr>
          <a:xfrm>
            <a:off x="4288621" y="274645"/>
            <a:ext cx="1203836" cy="539318"/>
          </a:xfrm>
          <a:prstGeom prst="rect">
            <a:avLst/>
          </a:prstGeom>
        </p:spPr>
      </p:pic>
      <p:pic>
        <p:nvPicPr>
          <p:cNvPr id="7" name="그림 6">
            <a:hlinkClick r:id="rId8" action="ppaction://hlinksldjump"/>
          </p:cNvPr>
          <p:cNvPicPr>
            <a:picLocks noChangeAspect="1"/>
          </p:cNvPicPr>
          <p:nvPr/>
        </p:nvPicPr>
        <p:blipFill>
          <a:blip r:embed="rId9" cstate="print"/>
          <a:stretch>
            <a:fillRect/>
          </a:stretch>
        </p:blipFill>
        <p:spPr>
          <a:xfrm>
            <a:off x="339958" y="360312"/>
            <a:ext cx="301984" cy="359941"/>
          </a:xfrm>
          <a:prstGeom prst="rect">
            <a:avLst/>
          </a:prstGeom>
        </p:spPr>
      </p:pic>
      <p:pic>
        <p:nvPicPr>
          <p:cNvPr id="8" name="그림 7">
            <a:hlinkClick r:id="rId10" action="ppaction://hlinksldjump"/>
          </p:cNvPr>
          <p:cNvPicPr>
            <a:picLocks noChangeAspect="1"/>
          </p:cNvPicPr>
          <p:nvPr/>
        </p:nvPicPr>
        <p:blipFill>
          <a:blip r:embed="rId11" cstate="print"/>
          <a:stretch>
            <a:fillRect/>
          </a:stretch>
        </p:blipFill>
        <p:spPr>
          <a:xfrm>
            <a:off x="1105515" y="390812"/>
            <a:ext cx="751326" cy="295750"/>
          </a:xfrm>
          <a:prstGeom prst="rect">
            <a:avLst/>
          </a:prstGeom>
        </p:spPr>
      </p:pic>
      <p:pic>
        <p:nvPicPr>
          <p:cNvPr id="9" name="그림 8">
            <a:hlinkClick r:id="rId12" action="ppaction://hlinksldjump"/>
          </p:cNvPr>
          <p:cNvPicPr>
            <a:picLocks noChangeAspect="1"/>
          </p:cNvPicPr>
          <p:nvPr/>
        </p:nvPicPr>
        <p:blipFill>
          <a:blip r:embed="rId13" cstate="print"/>
          <a:stretch>
            <a:fillRect/>
          </a:stretch>
        </p:blipFill>
        <p:spPr>
          <a:xfrm>
            <a:off x="5960865" y="354688"/>
            <a:ext cx="759445" cy="328876"/>
          </a:xfrm>
          <a:prstGeom prst="rect">
            <a:avLst/>
          </a:prstGeom>
        </p:spPr>
      </p:pic>
      <p:sp>
        <p:nvSpPr>
          <p:cNvPr id="10" name="직사각형 9"/>
          <p:cNvSpPr/>
          <p:nvPr/>
        </p:nvSpPr>
        <p:spPr>
          <a:xfrm>
            <a:off x="429577" y="2116141"/>
            <a:ext cx="4572000" cy="2308324"/>
          </a:xfrm>
          <a:prstGeom prst="rect">
            <a:avLst/>
          </a:prstGeom>
        </p:spPr>
        <p:txBody>
          <a:bodyPr>
            <a:spAutoFit/>
          </a:bodyPr>
          <a:lstStyle/>
          <a:p>
            <a:r>
              <a:rPr lang="en-US" altLang="ko-KR" dirty="0"/>
              <a:t>Step 1 : Explore menu for Coding</a:t>
            </a:r>
          </a:p>
          <a:p>
            <a:r>
              <a:rPr lang="en-US" altLang="ko-KR" dirty="0"/>
              <a:t>Step 2: Set up the Goal</a:t>
            </a:r>
          </a:p>
          <a:p>
            <a:r>
              <a:rPr lang="en-US" altLang="ko-KR" dirty="0"/>
              <a:t>Step 3: Listing Requirement</a:t>
            </a:r>
          </a:p>
          <a:p>
            <a:r>
              <a:rPr lang="en-US" altLang="ko-KR" dirty="0"/>
              <a:t>Step 4: Design</a:t>
            </a:r>
          </a:p>
          <a:p>
            <a:r>
              <a:rPr lang="en-US" altLang="ko-KR" dirty="0"/>
              <a:t>Step 5:  Making Flowchart</a:t>
            </a:r>
          </a:p>
          <a:p>
            <a:r>
              <a:rPr lang="en-US" altLang="ko-KR" dirty="0"/>
              <a:t>Step 6: Divide the Task with module</a:t>
            </a:r>
          </a:p>
          <a:p>
            <a:r>
              <a:rPr lang="en-US" altLang="ko-KR" dirty="0"/>
              <a:t>Step 7: Module Test</a:t>
            </a:r>
          </a:p>
          <a:p>
            <a:r>
              <a:rPr lang="en-US" altLang="ko-KR" dirty="0"/>
              <a:t>Step 8: Integration</a:t>
            </a:r>
            <a:endParaRPr lang="ko-KR" altLang="en-US" dirty="0"/>
          </a:p>
        </p:txBody>
      </p:sp>
      <p:sp>
        <p:nvSpPr>
          <p:cNvPr id="11" name="직사각형 10"/>
          <p:cNvSpPr/>
          <p:nvPr/>
        </p:nvSpPr>
        <p:spPr>
          <a:xfrm>
            <a:off x="339958" y="1347246"/>
            <a:ext cx="4251100" cy="400110"/>
          </a:xfrm>
          <a:prstGeom prst="rect">
            <a:avLst/>
          </a:prstGeom>
        </p:spPr>
        <p:txBody>
          <a:bodyPr wrap="none">
            <a:spAutoFit/>
          </a:bodyPr>
          <a:lstStyle/>
          <a:p>
            <a:r>
              <a:rPr lang="en-US" altLang="ko-KR" dirty="0"/>
              <a:t>2. How can you make code with </a:t>
            </a:r>
            <a:r>
              <a:rPr lang="en-US" altLang="ko-KR" dirty="0" err="1"/>
              <a:t>Rokit</a:t>
            </a:r>
            <a:r>
              <a:rPr lang="en-US" altLang="ko-KR" dirty="0"/>
              <a:t> </a:t>
            </a:r>
            <a:r>
              <a:rPr lang="en-US" altLang="ko-KR" sz="2000" dirty="0"/>
              <a:t>brick</a:t>
            </a:r>
            <a:endParaRPr lang="ko-KR" altLang="en-US" dirty="0"/>
          </a:p>
        </p:txBody>
      </p:sp>
    </p:spTree>
    <p:extLst>
      <p:ext uri="{BB962C8B-B14F-4D97-AF65-F5344CB8AC3E}">
        <p14:creationId xmlns:p14="http://schemas.microsoft.com/office/powerpoint/2010/main" val="1200837733"/>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F71FD410-34D5-4A58-A3CD-F83864CB82D5}"/>
              </a:ext>
            </a:extLst>
          </p:cNvPr>
          <p:cNvSpPr>
            <a:spLocks noGrp="1"/>
          </p:cNvSpPr>
          <p:nvPr>
            <p:ph type="title"/>
          </p:nvPr>
        </p:nvSpPr>
        <p:spPr/>
        <p:txBody>
          <a:bodyPr/>
          <a:lstStyle/>
          <a:p>
            <a:endParaRPr lang="ko-KR" altLang="en-US" dirty="0"/>
          </a:p>
        </p:txBody>
      </p:sp>
      <p:sp>
        <p:nvSpPr>
          <p:cNvPr id="3" name="내용 개체 틀 2">
            <a:extLst>
              <a:ext uri="{FF2B5EF4-FFF2-40B4-BE49-F238E27FC236}">
                <a16:creationId xmlns:a16="http://schemas.microsoft.com/office/drawing/2014/main" xmlns="" id="{3780D20C-3FA2-46C2-A9F1-0AE5670546FA}"/>
              </a:ext>
            </a:extLst>
          </p:cNvPr>
          <p:cNvSpPr>
            <a:spLocks noGrp="1"/>
          </p:cNvSpPr>
          <p:nvPr>
            <p:ph idx="1"/>
          </p:nvPr>
        </p:nvSpPr>
        <p:spPr/>
        <p:txBody>
          <a:bodyPr/>
          <a:lstStyle/>
          <a:p>
            <a:endParaRPr lang="ko-KR" altLang="en-US" dirty="0"/>
          </a:p>
        </p:txBody>
      </p:sp>
      <p:sp>
        <p:nvSpPr>
          <p:cNvPr id="6" name="순서도: 수행의 시작/종료 5">
            <a:extLst>
              <a:ext uri="{FF2B5EF4-FFF2-40B4-BE49-F238E27FC236}">
                <a16:creationId xmlns:a16="http://schemas.microsoft.com/office/drawing/2014/main" xmlns="" id="{2E28619F-0A7C-4BB2-AE39-3B5AACB09831}"/>
              </a:ext>
            </a:extLst>
          </p:cNvPr>
          <p:cNvSpPr/>
          <p:nvPr/>
        </p:nvSpPr>
        <p:spPr>
          <a:xfrm>
            <a:off x="5336380" y="2136697"/>
            <a:ext cx="1064419" cy="507206"/>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350" dirty="0"/>
              <a:t>Start</a:t>
            </a:r>
            <a:endParaRPr lang="ko-KR" altLang="en-US" sz="1350" dirty="0"/>
          </a:p>
        </p:txBody>
      </p:sp>
      <p:sp>
        <p:nvSpPr>
          <p:cNvPr id="7" name="순서도: 처리 6">
            <a:extLst>
              <a:ext uri="{FF2B5EF4-FFF2-40B4-BE49-F238E27FC236}">
                <a16:creationId xmlns:a16="http://schemas.microsoft.com/office/drawing/2014/main" xmlns="" id="{A77B0F80-ACA0-496A-AEF3-B42BAD45E25B}"/>
              </a:ext>
            </a:extLst>
          </p:cNvPr>
          <p:cNvSpPr/>
          <p:nvPr/>
        </p:nvSpPr>
        <p:spPr>
          <a:xfrm>
            <a:off x="5336381" y="2839641"/>
            <a:ext cx="1064418" cy="945261"/>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350" dirty="0"/>
              <a:t>Motor 1 &amp; 2 Drive</a:t>
            </a:r>
            <a:endParaRPr lang="ko-KR" altLang="en-US" sz="1350" dirty="0"/>
          </a:p>
        </p:txBody>
      </p:sp>
      <p:sp>
        <p:nvSpPr>
          <p:cNvPr id="8" name="순서도: 판단 7">
            <a:extLst>
              <a:ext uri="{FF2B5EF4-FFF2-40B4-BE49-F238E27FC236}">
                <a16:creationId xmlns:a16="http://schemas.microsoft.com/office/drawing/2014/main" xmlns="" id="{B8051DE1-053E-4D34-AA41-834B9B5AA141}"/>
              </a:ext>
            </a:extLst>
          </p:cNvPr>
          <p:cNvSpPr/>
          <p:nvPr/>
        </p:nvSpPr>
        <p:spPr>
          <a:xfrm>
            <a:off x="5057773" y="3984070"/>
            <a:ext cx="1621631" cy="835819"/>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350" dirty="0"/>
              <a:t>2 Sec?</a:t>
            </a:r>
            <a:endParaRPr lang="ko-KR" altLang="en-US" sz="1350" dirty="0"/>
          </a:p>
        </p:txBody>
      </p:sp>
      <p:sp>
        <p:nvSpPr>
          <p:cNvPr id="9" name="순서도: 수행의 시작/종료 8">
            <a:extLst>
              <a:ext uri="{FF2B5EF4-FFF2-40B4-BE49-F238E27FC236}">
                <a16:creationId xmlns:a16="http://schemas.microsoft.com/office/drawing/2014/main" xmlns="" id="{5F2EA3CB-03D0-4C0B-A8D1-8C7673D19B6D}"/>
              </a:ext>
            </a:extLst>
          </p:cNvPr>
          <p:cNvSpPr/>
          <p:nvPr/>
        </p:nvSpPr>
        <p:spPr>
          <a:xfrm>
            <a:off x="5336380" y="5036344"/>
            <a:ext cx="1064419" cy="507206"/>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350" dirty="0"/>
              <a:t>Stop</a:t>
            </a:r>
            <a:endParaRPr lang="ko-KR" altLang="en-US" sz="1350" dirty="0"/>
          </a:p>
        </p:txBody>
      </p:sp>
      <p:cxnSp>
        <p:nvCxnSpPr>
          <p:cNvPr id="11" name="직선 연결선 10">
            <a:extLst>
              <a:ext uri="{FF2B5EF4-FFF2-40B4-BE49-F238E27FC236}">
                <a16:creationId xmlns:a16="http://schemas.microsoft.com/office/drawing/2014/main" xmlns="" id="{FAC6E1FF-EE47-43FC-80D8-9B54BE7B1555}"/>
              </a:ext>
            </a:extLst>
          </p:cNvPr>
          <p:cNvCxnSpPr>
            <a:cxnSpLocks/>
          </p:cNvCxnSpPr>
          <p:nvPr/>
        </p:nvCxnSpPr>
        <p:spPr>
          <a:xfrm flipV="1">
            <a:off x="5868588" y="2552106"/>
            <a:ext cx="0" cy="41898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4" name="직선 연결선 13">
            <a:extLst>
              <a:ext uri="{FF2B5EF4-FFF2-40B4-BE49-F238E27FC236}">
                <a16:creationId xmlns:a16="http://schemas.microsoft.com/office/drawing/2014/main" xmlns="" id="{C5E41D79-711B-4890-B3E3-12D4E5AF2FF8}"/>
              </a:ext>
            </a:extLst>
          </p:cNvPr>
          <p:cNvCxnSpPr>
            <a:cxnSpLocks/>
          </p:cNvCxnSpPr>
          <p:nvPr/>
        </p:nvCxnSpPr>
        <p:spPr>
          <a:xfrm flipV="1">
            <a:off x="5868588" y="3667423"/>
            <a:ext cx="0" cy="41898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5" name="직선 연결선 14">
            <a:extLst>
              <a:ext uri="{FF2B5EF4-FFF2-40B4-BE49-F238E27FC236}">
                <a16:creationId xmlns:a16="http://schemas.microsoft.com/office/drawing/2014/main" xmlns="" id="{28079D8C-BAA4-48D4-BC3C-9F6C75C72EDD}"/>
              </a:ext>
            </a:extLst>
          </p:cNvPr>
          <p:cNvCxnSpPr>
            <a:cxnSpLocks/>
          </p:cNvCxnSpPr>
          <p:nvPr/>
        </p:nvCxnSpPr>
        <p:spPr>
          <a:xfrm flipV="1">
            <a:off x="5868588" y="4617363"/>
            <a:ext cx="0" cy="41898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7" name="연결선: 꺾임 16">
            <a:extLst>
              <a:ext uri="{FF2B5EF4-FFF2-40B4-BE49-F238E27FC236}">
                <a16:creationId xmlns:a16="http://schemas.microsoft.com/office/drawing/2014/main" xmlns="" id="{1235D7A1-C9F2-4BF1-A457-8E656165AF15}"/>
              </a:ext>
            </a:extLst>
          </p:cNvPr>
          <p:cNvCxnSpPr>
            <a:cxnSpLocks/>
            <a:stCxn id="7" idx="3"/>
            <a:endCxn id="8" idx="3"/>
          </p:cNvCxnSpPr>
          <p:nvPr/>
        </p:nvCxnSpPr>
        <p:spPr>
          <a:xfrm>
            <a:off x="6400798" y="3312272"/>
            <a:ext cx="278606" cy="1089708"/>
          </a:xfrm>
          <a:prstGeom prst="bentConnector3">
            <a:avLst>
              <a:gd name="adj1" fmla="val 415899"/>
            </a:avLst>
          </a:prstGeom>
          <a:ln w="25400">
            <a:headEnd type="triangle" w="lg" len="med"/>
            <a:tailEnd type="none"/>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xmlns="" id="{87138640-FB1A-4EE5-8D2E-A731B838FD5A}"/>
              </a:ext>
            </a:extLst>
          </p:cNvPr>
          <p:cNvSpPr txBox="1"/>
          <p:nvPr/>
        </p:nvSpPr>
        <p:spPr>
          <a:xfrm>
            <a:off x="6779895" y="3984070"/>
            <a:ext cx="431717" cy="300082"/>
          </a:xfrm>
          <a:prstGeom prst="rect">
            <a:avLst/>
          </a:prstGeom>
          <a:noFill/>
        </p:spPr>
        <p:txBody>
          <a:bodyPr wrap="square" rtlCol="0">
            <a:spAutoFit/>
          </a:bodyPr>
          <a:lstStyle/>
          <a:p>
            <a:r>
              <a:rPr lang="en-US" altLang="ko-KR" sz="1350" dirty="0"/>
              <a:t>No</a:t>
            </a:r>
            <a:endParaRPr lang="ko-KR" altLang="en-US" sz="1350" dirty="0"/>
          </a:p>
        </p:txBody>
      </p:sp>
      <p:sp>
        <p:nvSpPr>
          <p:cNvPr id="30" name="TextBox 29">
            <a:extLst>
              <a:ext uri="{FF2B5EF4-FFF2-40B4-BE49-F238E27FC236}">
                <a16:creationId xmlns:a16="http://schemas.microsoft.com/office/drawing/2014/main" xmlns="" id="{CEB3BF25-7F7B-4570-A127-B2C92EAE56A3}"/>
              </a:ext>
            </a:extLst>
          </p:cNvPr>
          <p:cNvSpPr txBox="1"/>
          <p:nvPr/>
        </p:nvSpPr>
        <p:spPr>
          <a:xfrm>
            <a:off x="6097430" y="4729496"/>
            <a:ext cx="431717" cy="300082"/>
          </a:xfrm>
          <a:prstGeom prst="rect">
            <a:avLst/>
          </a:prstGeom>
          <a:noFill/>
        </p:spPr>
        <p:txBody>
          <a:bodyPr wrap="square" rtlCol="0">
            <a:spAutoFit/>
          </a:bodyPr>
          <a:lstStyle/>
          <a:p>
            <a:r>
              <a:rPr lang="en-US" altLang="ko-KR" sz="1350" dirty="0"/>
              <a:t>Yes</a:t>
            </a:r>
            <a:endParaRPr lang="ko-KR" altLang="en-US" sz="1350" dirty="0"/>
          </a:p>
        </p:txBody>
      </p:sp>
      <p:pic>
        <p:nvPicPr>
          <p:cNvPr id="16" name="그림 15">
            <a:hlinkClick r:id="rId2" action="ppaction://hlinksldjump"/>
          </p:cNvPr>
          <p:cNvPicPr>
            <a:picLocks noChangeAspect="1"/>
          </p:cNvPicPr>
          <p:nvPr/>
        </p:nvPicPr>
        <p:blipFill>
          <a:blip r:embed="rId3" cstate="print"/>
          <a:stretch>
            <a:fillRect/>
          </a:stretch>
        </p:blipFill>
        <p:spPr>
          <a:xfrm>
            <a:off x="2243077" y="360312"/>
            <a:ext cx="472500" cy="326250"/>
          </a:xfrm>
          <a:prstGeom prst="rect">
            <a:avLst/>
          </a:prstGeom>
        </p:spPr>
      </p:pic>
      <p:pic>
        <p:nvPicPr>
          <p:cNvPr id="18" name="그림 17">
            <a:hlinkClick r:id="rId4" action="ppaction://hlinksldjump"/>
          </p:cNvPr>
          <p:cNvPicPr>
            <a:picLocks noChangeAspect="1"/>
          </p:cNvPicPr>
          <p:nvPr/>
        </p:nvPicPr>
        <p:blipFill>
          <a:blip r:embed="rId5" cstate="print"/>
          <a:stretch>
            <a:fillRect/>
          </a:stretch>
        </p:blipFill>
        <p:spPr>
          <a:xfrm>
            <a:off x="3180363" y="360312"/>
            <a:ext cx="461250" cy="326250"/>
          </a:xfrm>
          <a:prstGeom prst="rect">
            <a:avLst/>
          </a:prstGeom>
        </p:spPr>
      </p:pic>
      <p:pic>
        <p:nvPicPr>
          <p:cNvPr id="19" name="그림 18">
            <a:hlinkClick r:id="rId6" action="ppaction://hlinksldjump"/>
          </p:cNvPr>
          <p:cNvPicPr>
            <a:picLocks noChangeAspect="1"/>
          </p:cNvPicPr>
          <p:nvPr/>
        </p:nvPicPr>
        <p:blipFill>
          <a:blip r:embed="rId7" cstate="print"/>
          <a:stretch>
            <a:fillRect/>
          </a:stretch>
        </p:blipFill>
        <p:spPr>
          <a:xfrm>
            <a:off x="4288621" y="274645"/>
            <a:ext cx="1203836" cy="539318"/>
          </a:xfrm>
          <a:prstGeom prst="rect">
            <a:avLst/>
          </a:prstGeom>
        </p:spPr>
      </p:pic>
      <p:pic>
        <p:nvPicPr>
          <p:cNvPr id="20" name="그림 19">
            <a:hlinkClick r:id="rId8" action="ppaction://hlinksldjump"/>
          </p:cNvPr>
          <p:cNvPicPr>
            <a:picLocks noChangeAspect="1"/>
          </p:cNvPicPr>
          <p:nvPr/>
        </p:nvPicPr>
        <p:blipFill>
          <a:blip r:embed="rId9" cstate="print"/>
          <a:stretch>
            <a:fillRect/>
          </a:stretch>
        </p:blipFill>
        <p:spPr>
          <a:xfrm>
            <a:off x="339958" y="360312"/>
            <a:ext cx="301984" cy="359941"/>
          </a:xfrm>
          <a:prstGeom prst="rect">
            <a:avLst/>
          </a:prstGeom>
        </p:spPr>
      </p:pic>
      <p:pic>
        <p:nvPicPr>
          <p:cNvPr id="21" name="그림 20">
            <a:hlinkClick r:id="rId10" action="ppaction://hlinksldjump"/>
          </p:cNvPr>
          <p:cNvPicPr>
            <a:picLocks noChangeAspect="1"/>
          </p:cNvPicPr>
          <p:nvPr/>
        </p:nvPicPr>
        <p:blipFill>
          <a:blip r:embed="rId11" cstate="print"/>
          <a:stretch>
            <a:fillRect/>
          </a:stretch>
        </p:blipFill>
        <p:spPr>
          <a:xfrm>
            <a:off x="1105515" y="390812"/>
            <a:ext cx="751326" cy="295750"/>
          </a:xfrm>
          <a:prstGeom prst="rect">
            <a:avLst/>
          </a:prstGeom>
        </p:spPr>
      </p:pic>
      <p:pic>
        <p:nvPicPr>
          <p:cNvPr id="22" name="그림 21">
            <a:hlinkClick r:id="rId12" action="ppaction://hlinksldjump"/>
          </p:cNvPr>
          <p:cNvPicPr>
            <a:picLocks noChangeAspect="1"/>
          </p:cNvPicPr>
          <p:nvPr/>
        </p:nvPicPr>
        <p:blipFill>
          <a:blip r:embed="rId13" cstate="print"/>
          <a:stretch>
            <a:fillRect/>
          </a:stretch>
        </p:blipFill>
        <p:spPr>
          <a:xfrm>
            <a:off x="5960865" y="354688"/>
            <a:ext cx="759445" cy="328876"/>
          </a:xfrm>
          <a:prstGeom prst="rect">
            <a:avLst/>
          </a:prstGeom>
        </p:spPr>
      </p:pic>
      <p:sp>
        <p:nvSpPr>
          <p:cNvPr id="4" name="직사각형 3"/>
          <p:cNvSpPr/>
          <p:nvPr/>
        </p:nvSpPr>
        <p:spPr>
          <a:xfrm>
            <a:off x="232171" y="2971087"/>
            <a:ext cx="4572000" cy="646331"/>
          </a:xfrm>
          <a:prstGeom prst="rect">
            <a:avLst/>
          </a:prstGeom>
        </p:spPr>
        <p:txBody>
          <a:bodyPr>
            <a:spAutoFit/>
          </a:bodyPr>
          <a:lstStyle/>
          <a:p>
            <a:r>
              <a:rPr lang="en-US" altLang="ko-KR" dirty="0"/>
              <a:t>Connect the Car </a:t>
            </a:r>
          </a:p>
          <a:p>
            <a:r>
              <a:rPr lang="en-US" altLang="ko-KR" dirty="0"/>
              <a:t>Go for 2 seconds</a:t>
            </a:r>
            <a:endParaRPr lang="ko-KR" altLang="en-US" dirty="0"/>
          </a:p>
        </p:txBody>
      </p:sp>
      <p:sp>
        <p:nvSpPr>
          <p:cNvPr id="5" name="직사각형 4"/>
          <p:cNvSpPr/>
          <p:nvPr/>
        </p:nvSpPr>
        <p:spPr>
          <a:xfrm>
            <a:off x="232171" y="1274826"/>
            <a:ext cx="1847942" cy="369332"/>
          </a:xfrm>
          <a:prstGeom prst="rect">
            <a:avLst/>
          </a:prstGeom>
        </p:spPr>
        <p:txBody>
          <a:bodyPr wrap="none">
            <a:spAutoFit/>
          </a:bodyPr>
          <a:lstStyle/>
          <a:p>
            <a:r>
              <a:rPr lang="en-US" altLang="ko-KR" dirty="0"/>
              <a:t>3. My first project</a:t>
            </a:r>
            <a:endParaRPr lang="ko-KR" altLang="en-US" dirty="0"/>
          </a:p>
        </p:txBody>
      </p:sp>
    </p:spTree>
    <p:extLst>
      <p:ext uri="{BB962C8B-B14F-4D97-AF65-F5344CB8AC3E}">
        <p14:creationId xmlns:p14="http://schemas.microsoft.com/office/powerpoint/2010/main" val="2520712808"/>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D97F80BC-6E2D-4ECB-9FBF-04AE52A58F86}"/>
              </a:ext>
            </a:extLst>
          </p:cNvPr>
          <p:cNvSpPr>
            <a:spLocks noGrp="1"/>
          </p:cNvSpPr>
          <p:nvPr>
            <p:ph type="title"/>
          </p:nvPr>
        </p:nvSpPr>
        <p:spPr/>
        <p:txBody>
          <a:bodyPr/>
          <a:lstStyle/>
          <a:p>
            <a:endParaRPr lang="ko-KR" altLang="en-US" dirty="0"/>
          </a:p>
        </p:txBody>
      </p:sp>
      <p:pic>
        <p:nvPicPr>
          <p:cNvPr id="5" name="그림 4">
            <a:extLst>
              <a:ext uri="{FF2B5EF4-FFF2-40B4-BE49-F238E27FC236}">
                <a16:creationId xmlns:a16="http://schemas.microsoft.com/office/drawing/2014/main" xmlns="" id="{0D0811F4-7625-4AAC-BB0D-19C04105E50A}"/>
              </a:ext>
            </a:extLst>
          </p:cNvPr>
          <p:cNvPicPr>
            <a:picLocks noChangeAspect="1"/>
          </p:cNvPicPr>
          <p:nvPr/>
        </p:nvPicPr>
        <p:blipFill>
          <a:blip r:embed="rId2"/>
          <a:stretch>
            <a:fillRect/>
          </a:stretch>
        </p:blipFill>
        <p:spPr>
          <a:xfrm>
            <a:off x="1471612" y="2331720"/>
            <a:ext cx="3813374" cy="2903934"/>
          </a:xfrm>
          <a:prstGeom prst="rect">
            <a:avLst/>
          </a:prstGeom>
        </p:spPr>
      </p:pic>
      <p:sp>
        <p:nvSpPr>
          <p:cNvPr id="6" name="직사각형 5">
            <a:extLst>
              <a:ext uri="{FF2B5EF4-FFF2-40B4-BE49-F238E27FC236}">
                <a16:creationId xmlns:a16="http://schemas.microsoft.com/office/drawing/2014/main" xmlns="" id="{4E00E4AA-61A8-49C1-A3B1-69732FF7C8BB}"/>
              </a:ext>
            </a:extLst>
          </p:cNvPr>
          <p:cNvSpPr/>
          <p:nvPr/>
        </p:nvSpPr>
        <p:spPr>
          <a:xfrm>
            <a:off x="1171575" y="3507582"/>
            <a:ext cx="1607344" cy="302894"/>
          </a:xfrm>
          <a:prstGeom prst="rect">
            <a:avLst/>
          </a:prstGeom>
          <a:noFill/>
          <a:ln w="28575">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sp>
        <p:nvSpPr>
          <p:cNvPr id="10" name="직사각형 9">
            <a:extLst>
              <a:ext uri="{FF2B5EF4-FFF2-40B4-BE49-F238E27FC236}">
                <a16:creationId xmlns:a16="http://schemas.microsoft.com/office/drawing/2014/main" xmlns="" id="{2A022DDD-52A9-44D1-AFD3-C0F3029207B9}"/>
              </a:ext>
            </a:extLst>
          </p:cNvPr>
          <p:cNvSpPr/>
          <p:nvPr/>
        </p:nvSpPr>
        <p:spPr>
          <a:xfrm>
            <a:off x="1171574" y="3867627"/>
            <a:ext cx="1607344" cy="302894"/>
          </a:xfrm>
          <a:prstGeom prst="rect">
            <a:avLst/>
          </a:prstGeom>
          <a:noFill/>
          <a:ln w="28575">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pic>
        <p:nvPicPr>
          <p:cNvPr id="7" name="그림 6">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8" name="그림 7">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9" name="그림 8">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11" name="그림 10">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2" name="그림 11">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3" name="그림 12">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4" name="내용 개체 틀 3"/>
          <p:cNvSpPr>
            <a:spLocks noGrp="1"/>
          </p:cNvSpPr>
          <p:nvPr>
            <p:ph idx="1"/>
          </p:nvPr>
        </p:nvSpPr>
        <p:spPr/>
        <p:txBody>
          <a:bodyPr/>
          <a:lstStyle/>
          <a:p>
            <a:endParaRPr lang="ko-KR" altLang="en-US" dirty="0"/>
          </a:p>
        </p:txBody>
      </p:sp>
      <p:sp>
        <p:nvSpPr>
          <p:cNvPr id="14" name="내용 개체 틀 2">
            <a:extLst>
              <a:ext uri="{FF2B5EF4-FFF2-40B4-BE49-F238E27FC236}">
                <a16:creationId xmlns:a16="http://schemas.microsoft.com/office/drawing/2014/main" xmlns="" id="{0A132C66-2640-4EA9-9B4F-6462D2183DA7}"/>
              </a:ext>
            </a:extLst>
          </p:cNvPr>
          <p:cNvSpPr txBox="1">
            <a:spLocks/>
          </p:cNvSpPr>
          <p:nvPr/>
        </p:nvSpPr>
        <p:spPr>
          <a:xfrm>
            <a:off x="5885022" y="2353151"/>
            <a:ext cx="2378869" cy="3028950"/>
          </a:xfrm>
        </p:spPr>
        <p:txBody>
          <a:bodyPr/>
          <a:lst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ko-KR" altLang="en-US" dirty="0"/>
          </a:p>
        </p:txBody>
      </p:sp>
      <p:sp>
        <p:nvSpPr>
          <p:cNvPr id="15" name="직사각형 14"/>
          <p:cNvSpPr/>
          <p:nvPr/>
        </p:nvSpPr>
        <p:spPr>
          <a:xfrm>
            <a:off x="5492457" y="2887146"/>
            <a:ext cx="3641342" cy="923330"/>
          </a:xfrm>
          <a:prstGeom prst="rect">
            <a:avLst/>
          </a:prstGeom>
        </p:spPr>
        <p:txBody>
          <a:bodyPr wrap="square">
            <a:spAutoFit/>
          </a:bodyPr>
          <a:lstStyle/>
          <a:p>
            <a:r>
              <a:rPr lang="en-US" altLang="ko-KR" dirty="0"/>
              <a:t>Connect the Car to your Computer</a:t>
            </a:r>
          </a:p>
          <a:p>
            <a:r>
              <a:rPr lang="en-US" altLang="ko-KR" dirty="0"/>
              <a:t>Select the </a:t>
            </a:r>
            <a:r>
              <a:rPr lang="en-US" altLang="ko-KR" dirty="0" err="1"/>
              <a:t>Linky</a:t>
            </a:r>
            <a:r>
              <a:rPr lang="en-US" altLang="ko-KR" dirty="0"/>
              <a:t> menu</a:t>
            </a:r>
          </a:p>
          <a:p>
            <a:r>
              <a:rPr lang="en-US" altLang="ko-KR" dirty="0"/>
              <a:t>Press the Connect </a:t>
            </a:r>
            <a:r>
              <a:rPr lang="en-US" altLang="ko-KR" dirty="0" err="1"/>
              <a:t>Linky</a:t>
            </a:r>
            <a:endParaRPr lang="ko-KR" altLang="en-US" dirty="0"/>
          </a:p>
        </p:txBody>
      </p:sp>
      <p:sp>
        <p:nvSpPr>
          <p:cNvPr id="16" name="직사각형 15"/>
          <p:cNvSpPr/>
          <p:nvPr/>
        </p:nvSpPr>
        <p:spPr>
          <a:xfrm>
            <a:off x="256564" y="1189791"/>
            <a:ext cx="1697901" cy="369332"/>
          </a:xfrm>
          <a:prstGeom prst="rect">
            <a:avLst/>
          </a:prstGeom>
        </p:spPr>
        <p:txBody>
          <a:bodyPr wrap="none">
            <a:spAutoFit/>
          </a:bodyPr>
          <a:lstStyle/>
          <a:p>
            <a:r>
              <a:rPr lang="en-US" altLang="ko-KR" dirty="0"/>
              <a:t>Connect the Car</a:t>
            </a:r>
            <a:endParaRPr lang="ko-KR" altLang="en-US" dirty="0"/>
          </a:p>
        </p:txBody>
      </p:sp>
    </p:spTree>
    <p:extLst>
      <p:ext uri="{BB962C8B-B14F-4D97-AF65-F5344CB8AC3E}">
        <p14:creationId xmlns:p14="http://schemas.microsoft.com/office/powerpoint/2010/main" val="1647978535"/>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8E993DE6-0870-4B21-855D-86317980D315}"/>
              </a:ext>
            </a:extLst>
          </p:cNvPr>
          <p:cNvPicPr>
            <a:picLocks noChangeAspect="1"/>
          </p:cNvPicPr>
          <p:nvPr/>
        </p:nvPicPr>
        <p:blipFill>
          <a:blip r:embed="rId2"/>
          <a:stretch>
            <a:fillRect/>
          </a:stretch>
        </p:blipFill>
        <p:spPr>
          <a:xfrm>
            <a:off x="3021806" y="2346722"/>
            <a:ext cx="4271963" cy="2926076"/>
          </a:xfrm>
          <a:prstGeom prst="rect">
            <a:avLst/>
          </a:prstGeom>
        </p:spPr>
      </p:pic>
      <p:sp>
        <p:nvSpPr>
          <p:cNvPr id="5" name="Rectangle 4">
            <a:extLst>
              <a:ext uri="{FF2B5EF4-FFF2-40B4-BE49-F238E27FC236}">
                <a16:creationId xmlns:a16="http://schemas.microsoft.com/office/drawing/2014/main" xmlns="" id="{14EFED72-C18F-4204-8FCD-1E26F0F02DC0}"/>
              </a:ext>
            </a:extLst>
          </p:cNvPr>
          <p:cNvSpPr/>
          <p:nvPr/>
        </p:nvSpPr>
        <p:spPr>
          <a:xfrm>
            <a:off x="5411802" y="3890370"/>
            <a:ext cx="1389049" cy="86022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6" name="그림 5">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7" name="그림 6">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8" name="그림 7">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9" name="그림 8">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0" name="그림 9">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1" name="그림 10">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2" name="직사각형 1"/>
          <p:cNvSpPr/>
          <p:nvPr/>
        </p:nvSpPr>
        <p:spPr>
          <a:xfrm>
            <a:off x="559378" y="1395676"/>
            <a:ext cx="3839897" cy="369332"/>
          </a:xfrm>
          <a:prstGeom prst="rect">
            <a:avLst/>
          </a:prstGeom>
        </p:spPr>
        <p:txBody>
          <a:bodyPr wrap="none">
            <a:spAutoFit/>
          </a:bodyPr>
          <a:lstStyle/>
          <a:p>
            <a:r>
              <a:rPr lang="en-US" altLang="ko-KR" dirty="0"/>
              <a:t>Insert Connecting message window  !!!</a:t>
            </a:r>
            <a:endParaRPr lang="ko-KR" altLang="en-US" dirty="0"/>
          </a:p>
        </p:txBody>
      </p:sp>
    </p:spTree>
    <p:extLst>
      <p:ext uri="{BB962C8B-B14F-4D97-AF65-F5344CB8AC3E}">
        <p14:creationId xmlns:p14="http://schemas.microsoft.com/office/powerpoint/2010/main" val="3446956614"/>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EE58E752-0B54-4E9F-8EBA-238AD47F8CF0}"/>
              </a:ext>
            </a:extLst>
          </p:cNvPr>
          <p:cNvSpPr>
            <a:spLocks noGrp="1"/>
          </p:cNvSpPr>
          <p:nvPr>
            <p:ph type="title"/>
          </p:nvPr>
        </p:nvSpPr>
        <p:spPr/>
        <p:txBody>
          <a:bodyPr/>
          <a:lstStyle/>
          <a:p>
            <a:endParaRPr lang="ko-KR" altLang="en-US" dirty="0"/>
          </a:p>
        </p:txBody>
      </p:sp>
      <p:pic>
        <p:nvPicPr>
          <p:cNvPr id="4" name="그림 3">
            <a:extLst>
              <a:ext uri="{FF2B5EF4-FFF2-40B4-BE49-F238E27FC236}">
                <a16:creationId xmlns:a16="http://schemas.microsoft.com/office/drawing/2014/main" xmlns="" id="{6540827A-610F-4306-98FD-481FC3B50FDE}"/>
              </a:ext>
            </a:extLst>
          </p:cNvPr>
          <p:cNvPicPr>
            <a:picLocks noChangeAspect="1"/>
          </p:cNvPicPr>
          <p:nvPr/>
        </p:nvPicPr>
        <p:blipFill>
          <a:blip r:embed="rId2"/>
          <a:stretch>
            <a:fillRect/>
          </a:stretch>
        </p:blipFill>
        <p:spPr>
          <a:xfrm>
            <a:off x="1254837" y="2694457"/>
            <a:ext cx="4312302" cy="2721769"/>
          </a:xfrm>
          <a:prstGeom prst="rect">
            <a:avLst/>
          </a:prstGeom>
        </p:spPr>
      </p:pic>
      <p:pic>
        <p:nvPicPr>
          <p:cNvPr id="5" name="그림 4">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6" name="그림 5">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7" name="그림 6">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8" name="그림 7">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9" name="그림 8">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0" name="그림 9">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11" name="직사각형 10"/>
          <p:cNvSpPr/>
          <p:nvPr/>
        </p:nvSpPr>
        <p:spPr>
          <a:xfrm>
            <a:off x="6340587" y="3307401"/>
            <a:ext cx="4572000" cy="923330"/>
          </a:xfrm>
          <a:prstGeom prst="rect">
            <a:avLst/>
          </a:prstGeom>
        </p:spPr>
        <p:txBody>
          <a:bodyPr>
            <a:spAutoFit/>
          </a:bodyPr>
          <a:lstStyle/>
          <a:p>
            <a:r>
              <a:rPr lang="en-US" altLang="ko-KR" dirty="0"/>
              <a:t>Select Control</a:t>
            </a:r>
          </a:p>
          <a:p>
            <a:r>
              <a:rPr lang="en-US" altLang="ko-KR" dirty="0"/>
              <a:t>Take the Block</a:t>
            </a:r>
          </a:p>
          <a:p>
            <a:r>
              <a:rPr lang="en-US" altLang="ko-KR" dirty="0"/>
              <a:t>Drag and Drop</a:t>
            </a:r>
            <a:endParaRPr lang="ko-KR" altLang="en-US" dirty="0"/>
          </a:p>
        </p:txBody>
      </p:sp>
      <p:sp>
        <p:nvSpPr>
          <p:cNvPr id="12" name="직사각형 11"/>
          <p:cNvSpPr/>
          <p:nvPr/>
        </p:nvSpPr>
        <p:spPr>
          <a:xfrm>
            <a:off x="378828" y="1200212"/>
            <a:ext cx="1752018" cy="369332"/>
          </a:xfrm>
          <a:prstGeom prst="rect">
            <a:avLst/>
          </a:prstGeom>
        </p:spPr>
        <p:txBody>
          <a:bodyPr wrap="none">
            <a:spAutoFit/>
          </a:bodyPr>
          <a:lstStyle/>
          <a:p>
            <a:r>
              <a:rPr lang="en-US" altLang="ko-KR" dirty="0"/>
              <a:t>Go for 2 seconds</a:t>
            </a:r>
            <a:endParaRPr lang="ko-KR" altLang="en-US" dirty="0"/>
          </a:p>
        </p:txBody>
      </p:sp>
    </p:spTree>
    <p:extLst>
      <p:ext uri="{BB962C8B-B14F-4D97-AF65-F5344CB8AC3E}">
        <p14:creationId xmlns:p14="http://schemas.microsoft.com/office/powerpoint/2010/main" val="2411565130"/>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87AF62F7-AED7-4821-B296-A868BACF475D}"/>
              </a:ext>
            </a:extLst>
          </p:cNvPr>
          <p:cNvSpPr>
            <a:spLocks noGrp="1"/>
          </p:cNvSpPr>
          <p:nvPr>
            <p:ph type="title"/>
          </p:nvPr>
        </p:nvSpPr>
        <p:spPr/>
        <p:txBody>
          <a:bodyPr/>
          <a:lstStyle/>
          <a:p>
            <a:endParaRPr lang="ko-KR" altLang="en-US" dirty="0"/>
          </a:p>
        </p:txBody>
      </p:sp>
      <p:pic>
        <p:nvPicPr>
          <p:cNvPr id="4" name="그림 3">
            <a:extLst>
              <a:ext uri="{FF2B5EF4-FFF2-40B4-BE49-F238E27FC236}">
                <a16:creationId xmlns:a16="http://schemas.microsoft.com/office/drawing/2014/main" xmlns="" id="{EACC6EC2-9EC8-478C-AF9B-F6717E169B1C}"/>
              </a:ext>
            </a:extLst>
          </p:cNvPr>
          <p:cNvPicPr>
            <a:picLocks noChangeAspect="1"/>
          </p:cNvPicPr>
          <p:nvPr/>
        </p:nvPicPr>
        <p:blipFill>
          <a:blip r:embed="rId2"/>
          <a:stretch>
            <a:fillRect/>
          </a:stretch>
        </p:blipFill>
        <p:spPr>
          <a:xfrm>
            <a:off x="1039416" y="2400300"/>
            <a:ext cx="4318397" cy="3018640"/>
          </a:xfrm>
          <a:prstGeom prst="rect">
            <a:avLst/>
          </a:prstGeom>
        </p:spPr>
      </p:pic>
      <p:sp>
        <p:nvSpPr>
          <p:cNvPr id="5" name="Rectangle 4">
            <a:extLst>
              <a:ext uri="{FF2B5EF4-FFF2-40B4-BE49-F238E27FC236}">
                <a16:creationId xmlns:a16="http://schemas.microsoft.com/office/drawing/2014/main" xmlns="" id="{C2C29D82-5472-42B4-8DD0-998213D9C061}"/>
              </a:ext>
            </a:extLst>
          </p:cNvPr>
          <p:cNvSpPr/>
          <p:nvPr/>
        </p:nvSpPr>
        <p:spPr>
          <a:xfrm>
            <a:off x="3674290" y="3647483"/>
            <a:ext cx="1347767" cy="48160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 name="Rectangle 5">
            <a:extLst>
              <a:ext uri="{FF2B5EF4-FFF2-40B4-BE49-F238E27FC236}">
                <a16:creationId xmlns:a16="http://schemas.microsoft.com/office/drawing/2014/main" xmlns="" id="{DB07F790-4F53-40A9-984C-1805F8EE377D}"/>
              </a:ext>
            </a:extLst>
          </p:cNvPr>
          <p:cNvSpPr/>
          <p:nvPr/>
        </p:nvSpPr>
        <p:spPr>
          <a:xfrm>
            <a:off x="1981221" y="2547345"/>
            <a:ext cx="819129" cy="22443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8" name="Straight Connector 7">
            <a:extLst>
              <a:ext uri="{FF2B5EF4-FFF2-40B4-BE49-F238E27FC236}">
                <a16:creationId xmlns:a16="http://schemas.microsoft.com/office/drawing/2014/main" xmlns="" id="{2504F820-0FDF-4702-9A0C-DFE3D0EC5B9E}"/>
              </a:ext>
            </a:extLst>
          </p:cNvPr>
          <p:cNvCxnSpPr>
            <a:stCxn id="6" idx="3"/>
            <a:endCxn id="6" idx="3"/>
          </p:cNvCxnSpPr>
          <p:nvPr/>
        </p:nvCxnSpPr>
        <p:spPr>
          <a:xfrm>
            <a:off x="2800350" y="2659560"/>
            <a:ext cx="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xmlns="" id="{BABE8941-C61F-43F1-AF1E-240FA841B3FA}"/>
              </a:ext>
            </a:extLst>
          </p:cNvPr>
          <p:cNvCxnSpPr>
            <a:cxnSpLocks/>
            <a:stCxn id="6" idx="3"/>
          </p:cNvCxnSpPr>
          <p:nvPr/>
        </p:nvCxnSpPr>
        <p:spPr>
          <a:xfrm flipV="1">
            <a:off x="2800350" y="2547345"/>
            <a:ext cx="2893219" cy="11221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그림 8">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11" name="그림 10">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12" name="그림 11">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13" name="그림 12">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4" name="그림 13">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5" name="그림 14">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7" name="직사각형 6"/>
          <p:cNvSpPr/>
          <p:nvPr/>
        </p:nvSpPr>
        <p:spPr>
          <a:xfrm>
            <a:off x="5565795" y="2418786"/>
            <a:ext cx="1467646" cy="369332"/>
          </a:xfrm>
          <a:prstGeom prst="rect">
            <a:avLst/>
          </a:prstGeom>
        </p:spPr>
        <p:txBody>
          <a:bodyPr wrap="none">
            <a:spAutoFit/>
          </a:bodyPr>
          <a:lstStyle/>
          <a:p>
            <a:r>
              <a:rPr lang="en-US" altLang="ko-KR" dirty="0"/>
              <a:t>Click Control  </a:t>
            </a:r>
            <a:endParaRPr lang="ko-KR" altLang="en-US" dirty="0"/>
          </a:p>
        </p:txBody>
      </p:sp>
      <p:sp>
        <p:nvSpPr>
          <p:cNvPr id="16" name="직사각형 15"/>
          <p:cNvSpPr/>
          <p:nvPr/>
        </p:nvSpPr>
        <p:spPr>
          <a:xfrm>
            <a:off x="321075" y="1237800"/>
            <a:ext cx="1752018" cy="369332"/>
          </a:xfrm>
          <a:prstGeom prst="rect">
            <a:avLst/>
          </a:prstGeom>
        </p:spPr>
        <p:txBody>
          <a:bodyPr wrap="none">
            <a:spAutoFit/>
          </a:bodyPr>
          <a:lstStyle/>
          <a:p>
            <a:r>
              <a:rPr lang="en-US" altLang="ko-KR" dirty="0"/>
              <a:t>Go for 2 seconds</a:t>
            </a:r>
            <a:endParaRPr lang="ko-KR" altLang="en-US" dirty="0"/>
          </a:p>
        </p:txBody>
      </p:sp>
    </p:spTree>
    <p:extLst>
      <p:ext uri="{BB962C8B-B14F-4D97-AF65-F5344CB8AC3E}">
        <p14:creationId xmlns:p14="http://schemas.microsoft.com/office/powerpoint/2010/main" val="289215836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그림 2">
            <a:hlinkClick r:id="rId2"/>
          </p:cNvPr>
          <p:cNvPicPr>
            <a:picLocks noChangeAspect="1"/>
          </p:cNvPicPr>
          <p:nvPr/>
        </p:nvPicPr>
        <p:blipFill>
          <a:blip r:embed="rId3" cstate="print"/>
          <a:stretch>
            <a:fillRect/>
          </a:stretch>
        </p:blipFill>
        <p:spPr>
          <a:xfrm>
            <a:off x="3918485" y="2985887"/>
            <a:ext cx="2099381" cy="660393"/>
          </a:xfrm>
          <a:prstGeom prst="rect">
            <a:avLst/>
          </a:prstGeom>
          <a:effectLst>
            <a:outerShdw blurRad="50800" dist="38100" dir="2700000" algn="tl" rotWithShape="0">
              <a:prstClr val="black">
                <a:alpha val="40000"/>
              </a:prstClr>
            </a:outerShdw>
          </a:effectLst>
        </p:spPr>
      </p:pic>
      <p:pic>
        <p:nvPicPr>
          <p:cNvPr id="13" name="그림 12">
            <a:hlinkClick r:id="rId4"/>
          </p:cNvPr>
          <p:cNvPicPr>
            <a:picLocks noChangeAspect="1"/>
          </p:cNvPicPr>
          <p:nvPr/>
        </p:nvPicPr>
        <p:blipFill>
          <a:blip r:embed="rId5" cstate="print"/>
          <a:stretch>
            <a:fillRect/>
          </a:stretch>
        </p:blipFill>
        <p:spPr>
          <a:xfrm>
            <a:off x="3917903" y="3919818"/>
            <a:ext cx="2099381" cy="651220"/>
          </a:xfrm>
          <a:prstGeom prst="rect">
            <a:avLst/>
          </a:prstGeom>
          <a:effectLst>
            <a:outerShdw blurRad="50800" dist="38100" dir="2700000" algn="tl" rotWithShape="0">
              <a:prstClr val="black">
                <a:alpha val="40000"/>
              </a:prstClr>
            </a:outerShdw>
          </a:effectLst>
        </p:spPr>
      </p:pic>
      <p:pic>
        <p:nvPicPr>
          <p:cNvPr id="14" name="그림 13">
            <a:hlinkClick r:id="rId6"/>
          </p:cNvPr>
          <p:cNvPicPr>
            <a:picLocks noChangeAspect="1"/>
          </p:cNvPicPr>
          <p:nvPr/>
        </p:nvPicPr>
        <p:blipFill>
          <a:blip r:embed="rId7" cstate="print"/>
          <a:stretch>
            <a:fillRect/>
          </a:stretch>
        </p:blipFill>
        <p:spPr>
          <a:xfrm>
            <a:off x="3918077" y="4820977"/>
            <a:ext cx="2099381" cy="660393"/>
          </a:xfrm>
          <a:prstGeom prst="rect">
            <a:avLst/>
          </a:prstGeom>
          <a:effectLst>
            <a:outerShdw blurRad="50800" dist="38100" dir="2700000" algn="tl" rotWithShape="0">
              <a:prstClr val="black">
                <a:alpha val="40000"/>
              </a:prstClr>
            </a:outerShdw>
          </a:effectLst>
        </p:spPr>
      </p:pic>
      <p:pic>
        <p:nvPicPr>
          <p:cNvPr id="15" name="그림 14">
            <a:hlinkClick r:id="rId8"/>
          </p:cNvPr>
          <p:cNvPicPr>
            <a:picLocks noChangeAspect="1"/>
          </p:cNvPicPr>
          <p:nvPr/>
        </p:nvPicPr>
        <p:blipFill>
          <a:blip r:embed="rId9" cstate="print"/>
          <a:stretch>
            <a:fillRect/>
          </a:stretch>
        </p:blipFill>
        <p:spPr>
          <a:xfrm>
            <a:off x="3918137" y="5758815"/>
            <a:ext cx="2099381" cy="651220"/>
          </a:xfrm>
          <a:prstGeom prst="rect">
            <a:avLst/>
          </a:prstGeom>
          <a:effectLst>
            <a:outerShdw blurRad="50800" dist="38100" dir="2700000" algn="tl" rotWithShape="0">
              <a:prstClr val="black">
                <a:alpha val="40000"/>
              </a:prstClr>
            </a:outerShdw>
          </a:effectLst>
        </p:spPr>
      </p:pic>
      <p:pic>
        <p:nvPicPr>
          <p:cNvPr id="35" name="그림 34">
            <a:hlinkClick r:id="rId10"/>
          </p:cNvPr>
          <p:cNvPicPr>
            <a:picLocks noChangeAspect="1"/>
          </p:cNvPicPr>
          <p:nvPr/>
        </p:nvPicPr>
        <p:blipFill>
          <a:blip r:embed="rId11" cstate="print"/>
          <a:stretch>
            <a:fillRect/>
          </a:stretch>
        </p:blipFill>
        <p:spPr>
          <a:xfrm>
            <a:off x="6140013" y="5764921"/>
            <a:ext cx="773628" cy="639008"/>
          </a:xfrm>
          <a:prstGeom prst="rect">
            <a:avLst/>
          </a:prstGeom>
          <a:effectLst>
            <a:outerShdw blurRad="50800" dist="38100" dir="2700000" algn="tl" rotWithShape="0">
              <a:prstClr val="black">
                <a:alpha val="40000"/>
              </a:prstClr>
            </a:outerShdw>
          </a:effectLst>
        </p:spPr>
      </p:pic>
      <p:pic>
        <p:nvPicPr>
          <p:cNvPr id="40" name="그림 39">
            <a:hlinkClick r:id="rId12"/>
          </p:cNvPr>
          <p:cNvPicPr>
            <a:picLocks noChangeAspect="1"/>
          </p:cNvPicPr>
          <p:nvPr/>
        </p:nvPicPr>
        <p:blipFill>
          <a:blip r:embed="rId11" cstate="print"/>
          <a:stretch>
            <a:fillRect/>
          </a:stretch>
        </p:blipFill>
        <p:spPr>
          <a:xfrm>
            <a:off x="6089213" y="2996579"/>
            <a:ext cx="773628" cy="639008"/>
          </a:xfrm>
          <a:prstGeom prst="rect">
            <a:avLst/>
          </a:prstGeom>
          <a:effectLst>
            <a:outerShdw blurRad="50800" dist="38100" dir="2700000" algn="tl" rotWithShape="0">
              <a:prstClr val="black">
                <a:alpha val="40000"/>
              </a:prstClr>
            </a:outerShdw>
          </a:effectLst>
        </p:spPr>
      </p:pic>
      <p:pic>
        <p:nvPicPr>
          <p:cNvPr id="5" name="그림 4">
            <a:hlinkClick r:id="rId13" action="ppaction://hlinksldjump"/>
          </p:cNvPr>
          <p:cNvPicPr>
            <a:picLocks noChangeAspect="1"/>
          </p:cNvPicPr>
          <p:nvPr/>
        </p:nvPicPr>
        <p:blipFill>
          <a:blip r:embed="rId14" cstate="print"/>
          <a:stretch>
            <a:fillRect/>
          </a:stretch>
        </p:blipFill>
        <p:spPr>
          <a:xfrm>
            <a:off x="4184166" y="360312"/>
            <a:ext cx="461250" cy="326250"/>
          </a:xfrm>
          <a:prstGeom prst="rect">
            <a:avLst/>
          </a:prstGeom>
        </p:spPr>
      </p:pic>
      <p:pic>
        <p:nvPicPr>
          <p:cNvPr id="6" name="그림 5">
            <a:hlinkClick r:id="rId15" action="ppaction://hlinksldjump"/>
          </p:cNvPr>
          <p:cNvPicPr>
            <a:picLocks noChangeAspect="1"/>
          </p:cNvPicPr>
          <p:nvPr/>
        </p:nvPicPr>
        <p:blipFill>
          <a:blip r:embed="rId16" cstate="print"/>
          <a:stretch>
            <a:fillRect/>
          </a:stretch>
        </p:blipFill>
        <p:spPr>
          <a:xfrm>
            <a:off x="2320414" y="269829"/>
            <a:ext cx="1203836" cy="548950"/>
          </a:xfrm>
          <a:prstGeom prst="rect">
            <a:avLst/>
          </a:prstGeom>
        </p:spPr>
      </p:pic>
      <p:pic>
        <p:nvPicPr>
          <p:cNvPr id="7" name="그림 6">
            <a:hlinkClick r:id="rId17" action="ppaction://hlinksldjump"/>
          </p:cNvPr>
          <p:cNvPicPr>
            <a:picLocks noChangeAspect="1"/>
          </p:cNvPicPr>
          <p:nvPr/>
        </p:nvPicPr>
        <p:blipFill>
          <a:blip r:embed="rId18" cstate="print"/>
          <a:stretch>
            <a:fillRect/>
          </a:stretch>
        </p:blipFill>
        <p:spPr>
          <a:xfrm>
            <a:off x="339958" y="360312"/>
            <a:ext cx="301984" cy="359941"/>
          </a:xfrm>
          <a:prstGeom prst="rect">
            <a:avLst/>
          </a:prstGeom>
        </p:spPr>
      </p:pic>
      <p:pic>
        <p:nvPicPr>
          <p:cNvPr id="8" name="그림 7"/>
          <p:cNvPicPr>
            <a:picLocks noChangeAspect="1"/>
          </p:cNvPicPr>
          <p:nvPr/>
        </p:nvPicPr>
        <p:blipFill>
          <a:blip r:embed="rId19" cstate="print"/>
          <a:stretch>
            <a:fillRect/>
          </a:stretch>
        </p:blipFill>
        <p:spPr>
          <a:xfrm>
            <a:off x="431800" y="1091974"/>
            <a:ext cx="1821786" cy="1211501"/>
          </a:xfrm>
          <a:prstGeom prst="rect">
            <a:avLst/>
          </a:prstGeom>
        </p:spPr>
      </p:pic>
      <p:sp>
        <p:nvSpPr>
          <p:cNvPr id="9" name="직사각형 8"/>
          <p:cNvSpPr/>
          <p:nvPr/>
        </p:nvSpPr>
        <p:spPr>
          <a:xfrm>
            <a:off x="476110" y="1125548"/>
            <a:ext cx="1683160" cy="461665"/>
          </a:xfrm>
          <a:prstGeom prst="rect">
            <a:avLst/>
          </a:prstGeom>
        </p:spPr>
        <p:txBody>
          <a:bodyPr wrap="square">
            <a:spAutoFit/>
          </a:bodyPr>
          <a:lstStyle/>
          <a:p>
            <a:r>
              <a:rPr lang="en-US" altLang="ko-KR" sz="2400" dirty="0" smtClean="0">
                <a:solidFill>
                  <a:schemeClr val="tx1">
                    <a:lumMod val="75000"/>
                    <a:lumOff val="25000"/>
                  </a:schemeClr>
                </a:solidFill>
                <a:latin typeface="LG스마트체 Bold" panose="020B0600000101010101" pitchFamily="50" charset="-127"/>
                <a:ea typeface="LG스마트체 Bold" panose="020B0600000101010101" pitchFamily="50" charset="-127"/>
              </a:rPr>
              <a:t>Excel</a:t>
            </a:r>
            <a:endParaRPr lang="ko-KR" altLang="en-US" sz="2400" dirty="0">
              <a:solidFill>
                <a:schemeClr val="tx1">
                  <a:lumMod val="75000"/>
                  <a:lumOff val="25000"/>
                </a:schemeClr>
              </a:solidFill>
              <a:latin typeface="LG스마트체 Bold" panose="020B0600000101010101" pitchFamily="50" charset="-127"/>
              <a:ea typeface="LG스마트체 Bold" panose="020B0600000101010101" pitchFamily="50" charset="-127"/>
            </a:endParaRPr>
          </a:p>
        </p:txBody>
      </p:sp>
      <p:sp>
        <p:nvSpPr>
          <p:cNvPr id="10" name="직사각형 9"/>
          <p:cNvSpPr/>
          <p:nvPr/>
        </p:nvSpPr>
        <p:spPr>
          <a:xfrm>
            <a:off x="476110" y="1545234"/>
            <a:ext cx="1562313" cy="523220"/>
          </a:xfrm>
          <a:prstGeom prst="rect">
            <a:avLst/>
          </a:prstGeom>
        </p:spPr>
        <p:txBody>
          <a:bodyPr wrap="square">
            <a:spAutoFit/>
          </a:bodyPr>
          <a:lstStyle/>
          <a:p>
            <a:r>
              <a:rPr lang="en-US" altLang="ko-KR" sz="1400" dirty="0">
                <a:solidFill>
                  <a:schemeClr val="tx1">
                    <a:lumMod val="50000"/>
                    <a:lumOff val="50000"/>
                  </a:schemeClr>
                </a:solidFill>
                <a:latin typeface="LG스마트체 Bold" panose="020B0600000101010101" pitchFamily="50" charset="-127"/>
                <a:ea typeface="LG스마트체 Bold" panose="020B0600000101010101" pitchFamily="50" charset="-127"/>
              </a:rPr>
              <a:t>Worksheet Basics</a:t>
            </a:r>
            <a:endParaRPr lang="en-US" altLang="ko-KR" sz="1400" dirty="0" smtClean="0">
              <a:solidFill>
                <a:schemeClr val="tx1">
                  <a:lumMod val="50000"/>
                  <a:lumOff val="50000"/>
                </a:schemeClr>
              </a:solidFill>
              <a:latin typeface="LG스마트체 Bold" panose="020B0600000101010101" pitchFamily="50" charset="-127"/>
              <a:ea typeface="LG스마트체 Bold" panose="020B0600000101010101" pitchFamily="50" charset="-127"/>
            </a:endParaRPr>
          </a:p>
        </p:txBody>
      </p:sp>
      <p:sp>
        <p:nvSpPr>
          <p:cNvPr id="34" name="TextBox 33"/>
          <p:cNvSpPr txBox="1"/>
          <p:nvPr/>
        </p:nvSpPr>
        <p:spPr>
          <a:xfrm>
            <a:off x="2438401" y="1003306"/>
            <a:ext cx="6273800" cy="1292662"/>
          </a:xfrm>
          <a:prstGeom prst="rect">
            <a:avLst/>
          </a:prstGeom>
          <a:noFill/>
        </p:spPr>
        <p:txBody>
          <a:bodyPr wrap="square" rtlCol="0">
            <a:spAutoFit/>
          </a:bodyPr>
          <a:lstStyle/>
          <a:p>
            <a:r>
              <a:rPr lang="en-US" altLang="ko-KR" sz="1300" dirty="0" smtClean="0">
                <a:solidFill>
                  <a:schemeClr val="bg1"/>
                </a:solidFill>
                <a:latin typeface="LG스마트체 SemiBold" panose="020B0600000101010101" pitchFamily="50" charset="-127"/>
                <a:ea typeface="LG스마트체 SemiBold" panose="020B0600000101010101" pitchFamily="50" charset="-127"/>
              </a:rPr>
              <a:t>Every </a:t>
            </a:r>
            <a:r>
              <a:rPr lang="en-US" altLang="ko-KR" sz="1300" dirty="0">
                <a:solidFill>
                  <a:schemeClr val="bg1"/>
                </a:solidFill>
                <a:latin typeface="LG스마트체 SemiBold" panose="020B0600000101010101" pitchFamily="50" charset="-127"/>
                <a:ea typeface="LG스마트체 SemiBold" panose="020B0600000101010101" pitchFamily="50" charset="-127"/>
              </a:rPr>
              <a:t>Excel workbook contains at </a:t>
            </a:r>
            <a:r>
              <a:rPr lang="en-US" altLang="ko-KR" sz="1300" dirty="0" smtClean="0">
                <a:solidFill>
                  <a:schemeClr val="bg1"/>
                </a:solidFill>
                <a:latin typeface="LG스마트체 SemiBold" panose="020B0600000101010101" pitchFamily="50" charset="-127"/>
                <a:ea typeface="LG스마트체 SemiBold" panose="020B0600000101010101" pitchFamily="50" charset="-127"/>
              </a:rPr>
              <a:t>more than one</a:t>
            </a:r>
            <a:r>
              <a:rPr lang="en-US" altLang="ko-KR" sz="1300" dirty="0">
                <a:solidFill>
                  <a:schemeClr val="bg1"/>
                </a:solidFill>
                <a:latin typeface="LG스마트체 SemiBold" panose="020B0600000101010101" pitchFamily="50" charset="-127"/>
                <a:ea typeface="LG스마트체 SemiBold" panose="020B0600000101010101" pitchFamily="50" charset="-127"/>
              </a:rPr>
              <a:t> </a:t>
            </a:r>
            <a:r>
              <a:rPr lang="en-US" altLang="ko-KR" sz="1300" dirty="0" smtClean="0">
                <a:solidFill>
                  <a:schemeClr val="bg1"/>
                </a:solidFill>
                <a:latin typeface="LG스마트체 SemiBold" panose="020B0600000101010101" pitchFamily="50" charset="-127"/>
                <a:ea typeface="LG스마트체 SemiBold" panose="020B0600000101010101" pitchFamily="50" charset="-127"/>
              </a:rPr>
              <a:t>worksheet. </a:t>
            </a:r>
            <a:r>
              <a:rPr lang="en-US" altLang="ko-KR" sz="1300" dirty="0">
                <a:solidFill>
                  <a:schemeClr val="bg1"/>
                </a:solidFill>
                <a:latin typeface="LG스마트체 SemiBold" panose="020B0600000101010101" pitchFamily="50" charset="-127"/>
                <a:ea typeface="LG스마트체 SemiBold" panose="020B0600000101010101" pitchFamily="50" charset="-127"/>
              </a:rPr>
              <a:t>If you are working with </a:t>
            </a:r>
            <a:r>
              <a:rPr lang="en-US" altLang="ko-KR" sz="1300" dirty="0" smtClean="0">
                <a:solidFill>
                  <a:schemeClr val="bg1"/>
                </a:solidFill>
                <a:latin typeface="LG스마트체 SemiBold" panose="020B0600000101010101" pitchFamily="50" charset="-127"/>
                <a:ea typeface="LG스마트체 SemiBold" panose="020B0600000101010101" pitchFamily="50" charset="-127"/>
              </a:rPr>
              <a:t>lots of </a:t>
            </a:r>
            <a:r>
              <a:rPr lang="en-US" altLang="ko-KR" sz="1300" dirty="0">
                <a:solidFill>
                  <a:schemeClr val="bg1"/>
                </a:solidFill>
                <a:latin typeface="LG스마트체 SemiBold" panose="020B0600000101010101" pitchFamily="50" charset="-127"/>
                <a:ea typeface="LG스마트체 SemiBold" panose="020B0600000101010101" pitchFamily="50" charset="-127"/>
              </a:rPr>
              <a:t>related data, you can use worksheets </a:t>
            </a:r>
            <a:r>
              <a:rPr lang="en-US" altLang="ko-KR" sz="1300" dirty="0" smtClean="0">
                <a:solidFill>
                  <a:schemeClr val="bg1"/>
                </a:solidFill>
                <a:latin typeface="LG스마트체 SemiBold" panose="020B0600000101010101" pitchFamily="50" charset="-127"/>
                <a:ea typeface="LG스마트체 SemiBold" panose="020B0600000101010101" pitchFamily="50" charset="-127"/>
              </a:rPr>
              <a:t>to </a:t>
            </a:r>
            <a:r>
              <a:rPr lang="en-US" altLang="ko-KR" sz="1300" dirty="0">
                <a:solidFill>
                  <a:schemeClr val="bg1"/>
                </a:solidFill>
                <a:latin typeface="LG스마트체 SemiBold" panose="020B0600000101010101" pitchFamily="50" charset="-127"/>
                <a:ea typeface="LG스마트체 SemiBold" panose="020B0600000101010101" pitchFamily="50" charset="-127"/>
              </a:rPr>
              <a:t>organize your </a:t>
            </a:r>
            <a:r>
              <a:rPr lang="en-US" altLang="ko-KR" sz="1300" dirty="0" smtClean="0">
                <a:solidFill>
                  <a:schemeClr val="bg1"/>
                </a:solidFill>
                <a:latin typeface="LG스마트체 SemiBold" panose="020B0600000101010101" pitchFamily="50" charset="-127"/>
                <a:ea typeface="LG스마트체 SemiBold" panose="020B0600000101010101" pitchFamily="50" charset="-127"/>
              </a:rPr>
              <a:t>data. It will make work easier. This </a:t>
            </a:r>
            <a:r>
              <a:rPr lang="en-US" altLang="ko-KR" sz="1300" dirty="0">
                <a:solidFill>
                  <a:schemeClr val="bg1"/>
                </a:solidFill>
                <a:latin typeface="LG스마트체 SemiBold" panose="020B0600000101010101" pitchFamily="50" charset="-127"/>
                <a:ea typeface="LG스마트체 SemiBold" panose="020B0600000101010101" pitchFamily="50" charset="-127"/>
              </a:rPr>
              <a:t>lesson will </a:t>
            </a:r>
            <a:r>
              <a:rPr lang="en-US" altLang="ko-KR" sz="1300" dirty="0" smtClean="0">
                <a:solidFill>
                  <a:schemeClr val="bg1"/>
                </a:solidFill>
                <a:latin typeface="LG스마트체 SemiBold" panose="020B0600000101010101" pitchFamily="50" charset="-127"/>
                <a:ea typeface="LG스마트체 SemiBold" panose="020B0600000101010101" pitchFamily="50" charset="-127"/>
              </a:rPr>
              <a:t>teach how </a:t>
            </a:r>
            <a:r>
              <a:rPr lang="en-US" altLang="ko-KR" sz="1300" dirty="0">
                <a:solidFill>
                  <a:schemeClr val="bg1"/>
                </a:solidFill>
                <a:latin typeface="LG스마트체 SemiBold" panose="020B0600000101010101" pitchFamily="50" charset="-127"/>
                <a:ea typeface="LG스마트체 SemiBold" panose="020B0600000101010101" pitchFamily="50" charset="-127"/>
              </a:rPr>
              <a:t>to name and add color to worksheet tabs, as well as how to add, delete, copy, and move worksheets. Also, you will learn how to group and ungroup worksheets and freeze columns and rows in worksheets so they remain visible even when you're scrolling</a:t>
            </a:r>
            <a:r>
              <a:rPr lang="en-US" altLang="ko-KR" sz="1300" dirty="0" smtClean="0">
                <a:solidFill>
                  <a:schemeClr val="bg1"/>
                </a:solidFill>
                <a:latin typeface="LG스마트체 SemiBold" panose="020B0600000101010101" pitchFamily="50" charset="-127"/>
                <a:ea typeface="LG스마트체 SemiBold" panose="020B0600000101010101" pitchFamily="50" charset="-127"/>
              </a:rPr>
              <a:t>.</a:t>
            </a:r>
            <a:endParaRPr lang="en-US" altLang="ko-KR" sz="1300" dirty="0">
              <a:solidFill>
                <a:schemeClr val="bg1"/>
              </a:solidFill>
              <a:latin typeface="LG스마트체 SemiBold" panose="020B0600000101010101" pitchFamily="50" charset="-127"/>
              <a:ea typeface="LG스마트체 SemiBold" panose="020B0600000101010101" pitchFamily="50" charset="-127"/>
            </a:endParaRPr>
          </a:p>
        </p:txBody>
      </p:sp>
      <p:pic>
        <p:nvPicPr>
          <p:cNvPr id="26" name="그림 25"/>
          <p:cNvPicPr>
            <a:picLocks noChangeAspect="1"/>
          </p:cNvPicPr>
          <p:nvPr/>
        </p:nvPicPr>
        <p:blipFill>
          <a:blip r:embed="rId20" cstate="print"/>
          <a:stretch>
            <a:fillRect/>
          </a:stretch>
        </p:blipFill>
        <p:spPr>
          <a:xfrm>
            <a:off x="3918138" y="2562150"/>
            <a:ext cx="329411" cy="329411"/>
          </a:xfrm>
          <a:prstGeom prst="rect">
            <a:avLst/>
          </a:prstGeom>
        </p:spPr>
      </p:pic>
      <p:pic>
        <p:nvPicPr>
          <p:cNvPr id="22" name="Picture 2"/>
          <p:cNvPicPr>
            <a:picLocks noChangeAspect="1" noChangeArrowheads="1"/>
          </p:cNvPicPr>
          <p:nvPr/>
        </p:nvPicPr>
        <p:blipFill rotWithShape="1">
          <a:blip r:embed="rId21" cstate="print">
            <a:extLst>
              <a:ext uri="{28A0092B-C50C-407E-A947-70E740481C1C}">
                <a14:useLocalDpi xmlns:a14="http://schemas.microsoft.com/office/drawing/2010/main" val="0"/>
              </a:ext>
            </a:extLst>
          </a:blip>
          <a:srcRect t="88"/>
          <a:stretch/>
        </p:blipFill>
        <p:spPr bwMode="auto">
          <a:xfrm>
            <a:off x="444978" y="2555823"/>
            <a:ext cx="3169881" cy="31081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 name="그림 22"/>
          <p:cNvPicPr>
            <a:picLocks noChangeAspect="1"/>
          </p:cNvPicPr>
          <p:nvPr/>
        </p:nvPicPr>
        <p:blipFill>
          <a:blip r:embed="rId22" cstate="print"/>
          <a:stretch>
            <a:fillRect/>
          </a:stretch>
        </p:blipFill>
        <p:spPr>
          <a:xfrm>
            <a:off x="3918138" y="3789911"/>
            <a:ext cx="4443750" cy="33750"/>
          </a:xfrm>
          <a:prstGeom prst="rect">
            <a:avLst/>
          </a:prstGeom>
        </p:spPr>
      </p:pic>
      <p:pic>
        <p:nvPicPr>
          <p:cNvPr id="31" name="그림 30"/>
          <p:cNvPicPr>
            <a:picLocks noChangeAspect="1"/>
          </p:cNvPicPr>
          <p:nvPr/>
        </p:nvPicPr>
        <p:blipFill>
          <a:blip r:embed="rId22" cstate="print"/>
          <a:stretch>
            <a:fillRect/>
          </a:stretch>
        </p:blipFill>
        <p:spPr>
          <a:xfrm>
            <a:off x="3918138" y="4699009"/>
            <a:ext cx="4443750" cy="33750"/>
          </a:xfrm>
          <a:prstGeom prst="rect">
            <a:avLst/>
          </a:prstGeom>
        </p:spPr>
      </p:pic>
      <p:pic>
        <p:nvPicPr>
          <p:cNvPr id="33" name="그림 32"/>
          <p:cNvPicPr>
            <a:picLocks noChangeAspect="1"/>
          </p:cNvPicPr>
          <p:nvPr/>
        </p:nvPicPr>
        <p:blipFill>
          <a:blip r:embed="rId22" cstate="print"/>
          <a:stretch>
            <a:fillRect/>
          </a:stretch>
        </p:blipFill>
        <p:spPr>
          <a:xfrm>
            <a:off x="3918138" y="5617581"/>
            <a:ext cx="4443750" cy="33750"/>
          </a:xfrm>
          <a:prstGeom prst="rect">
            <a:avLst/>
          </a:prstGeom>
        </p:spPr>
      </p:pic>
      <p:pic>
        <p:nvPicPr>
          <p:cNvPr id="32" name="그림 31">
            <a:hlinkClick r:id="rId23" action="ppaction://hlinksldjump"/>
          </p:cNvPr>
          <p:cNvPicPr>
            <a:picLocks noChangeAspect="1"/>
          </p:cNvPicPr>
          <p:nvPr/>
        </p:nvPicPr>
        <p:blipFill>
          <a:blip r:embed="rId24" cstate="print"/>
          <a:stretch>
            <a:fillRect/>
          </a:stretch>
        </p:blipFill>
        <p:spPr>
          <a:xfrm>
            <a:off x="1105515" y="390812"/>
            <a:ext cx="751326" cy="295750"/>
          </a:xfrm>
          <a:prstGeom prst="rect">
            <a:avLst/>
          </a:prstGeom>
        </p:spPr>
      </p:pic>
      <p:sp>
        <p:nvSpPr>
          <p:cNvPr id="36" name="TextBox 35"/>
          <p:cNvSpPr txBox="1"/>
          <p:nvPr/>
        </p:nvSpPr>
        <p:spPr>
          <a:xfrm>
            <a:off x="4247549" y="2474167"/>
            <a:ext cx="2924198" cy="461665"/>
          </a:xfrm>
          <a:prstGeom prst="rect">
            <a:avLst/>
          </a:prstGeom>
          <a:noFill/>
        </p:spPr>
        <p:txBody>
          <a:bodyPr wrap="none" rtlCol="0">
            <a:spAutoFit/>
          </a:bodyPr>
          <a:lstStyle/>
          <a:p>
            <a:r>
              <a:rPr lang="en-US" altLang="ko-KR" sz="2400" dirty="0">
                <a:solidFill>
                  <a:schemeClr val="bg1"/>
                </a:solidFill>
                <a:latin typeface="LG스마트체 SemiBold" panose="020B0600000101010101" pitchFamily="50" charset="-127"/>
                <a:ea typeface="LG스마트체 SemiBold" panose="020B0600000101010101" pitchFamily="50" charset="-127"/>
              </a:rPr>
              <a:t>Learning  Contents!</a:t>
            </a:r>
            <a:endParaRPr lang="ko-KR" altLang="en-US" sz="2400" dirty="0">
              <a:solidFill>
                <a:schemeClr val="bg1"/>
              </a:solidFill>
              <a:latin typeface="LG스마트체 SemiBold" panose="020B0600000101010101" pitchFamily="50" charset="-127"/>
              <a:ea typeface="LG스마트체 SemiBold" panose="020B0600000101010101" pitchFamily="50" charset="-127"/>
            </a:endParaRPr>
          </a:p>
        </p:txBody>
      </p:sp>
      <p:pic>
        <p:nvPicPr>
          <p:cNvPr id="25" name="그림 24">
            <a:hlinkClick r:id="rId25"/>
          </p:cNvPr>
          <p:cNvPicPr>
            <a:picLocks noChangeAspect="1"/>
          </p:cNvPicPr>
          <p:nvPr/>
        </p:nvPicPr>
        <p:blipFill>
          <a:blip r:embed="rId26" cstate="print"/>
          <a:stretch>
            <a:fillRect/>
          </a:stretch>
        </p:blipFill>
        <p:spPr>
          <a:xfrm>
            <a:off x="1105516" y="5763692"/>
            <a:ext cx="1800570" cy="655075"/>
          </a:xfrm>
          <a:prstGeom prst="rect">
            <a:avLst/>
          </a:prstGeom>
          <a:effectLst>
            <a:outerShdw blurRad="50800" dist="38100" dir="2700000" algn="tl" rotWithShape="0">
              <a:prstClr val="black">
                <a:alpha val="40000"/>
              </a:prstClr>
            </a:outerShdw>
          </a:effectLst>
        </p:spPr>
      </p:pic>
      <p:pic>
        <p:nvPicPr>
          <p:cNvPr id="27" name="그림 26"/>
          <p:cNvPicPr>
            <a:picLocks noChangeAspect="1"/>
          </p:cNvPicPr>
          <p:nvPr/>
        </p:nvPicPr>
        <p:blipFill>
          <a:blip r:embed="rId27" cstate="print"/>
          <a:stretch>
            <a:fillRect/>
          </a:stretch>
        </p:blipFill>
        <p:spPr>
          <a:xfrm>
            <a:off x="641942" y="5827577"/>
            <a:ext cx="791415" cy="691435"/>
          </a:xfrm>
          <a:prstGeom prst="rect">
            <a:avLst/>
          </a:prstGeom>
          <a:effectLst>
            <a:outerShdw blurRad="50800" dist="38100" dir="2700000" algn="tl" rotWithShape="0">
              <a:prstClr val="black">
                <a:alpha val="40000"/>
              </a:prstClr>
            </a:outerShdw>
          </a:effectLst>
        </p:spPr>
      </p:pic>
      <p:pic>
        <p:nvPicPr>
          <p:cNvPr id="28" name="그림 27">
            <a:hlinkClick r:id="rId28" action="ppaction://hlinksldjump"/>
          </p:cNvPr>
          <p:cNvPicPr>
            <a:picLocks noChangeAspect="1"/>
          </p:cNvPicPr>
          <p:nvPr/>
        </p:nvPicPr>
        <p:blipFill>
          <a:blip r:embed="rId29" cstate="print"/>
          <a:stretch>
            <a:fillRect/>
          </a:stretch>
        </p:blipFill>
        <p:spPr>
          <a:xfrm>
            <a:off x="5960865" y="354688"/>
            <a:ext cx="759445" cy="328876"/>
          </a:xfrm>
          <a:prstGeom prst="rect">
            <a:avLst/>
          </a:prstGeom>
        </p:spPr>
      </p:pic>
      <p:pic>
        <p:nvPicPr>
          <p:cNvPr id="30" name="그림 29">
            <a:hlinkClick r:id="rId30" action="ppaction://hlinksldjump"/>
          </p:cNvPr>
          <p:cNvPicPr>
            <a:picLocks noChangeAspect="1"/>
          </p:cNvPicPr>
          <p:nvPr/>
        </p:nvPicPr>
        <p:blipFill>
          <a:blip r:embed="rId31"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733247343"/>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1C768B93-E423-4457-BB91-CC3C49B1DE1F}"/>
              </a:ext>
            </a:extLst>
          </p:cNvPr>
          <p:cNvSpPr>
            <a:spLocks noGrp="1"/>
          </p:cNvSpPr>
          <p:nvPr>
            <p:ph type="title"/>
          </p:nvPr>
        </p:nvSpPr>
        <p:spPr/>
        <p:txBody>
          <a:bodyPr/>
          <a:lstStyle/>
          <a:p>
            <a:endParaRPr lang="ko-KR" altLang="en-US" dirty="0"/>
          </a:p>
        </p:txBody>
      </p:sp>
      <p:pic>
        <p:nvPicPr>
          <p:cNvPr id="4" name="그림 3">
            <a:extLst>
              <a:ext uri="{FF2B5EF4-FFF2-40B4-BE49-F238E27FC236}">
                <a16:creationId xmlns:a16="http://schemas.microsoft.com/office/drawing/2014/main" xmlns="" id="{B6809893-8416-44B0-B49C-01D0F834D377}"/>
              </a:ext>
            </a:extLst>
          </p:cNvPr>
          <p:cNvPicPr>
            <a:picLocks noChangeAspect="1"/>
          </p:cNvPicPr>
          <p:nvPr/>
        </p:nvPicPr>
        <p:blipFill>
          <a:blip r:embed="rId2"/>
          <a:stretch>
            <a:fillRect/>
          </a:stretch>
        </p:blipFill>
        <p:spPr>
          <a:xfrm>
            <a:off x="611071" y="2367732"/>
            <a:ext cx="5544855" cy="3061518"/>
          </a:xfrm>
          <a:prstGeom prst="rect">
            <a:avLst/>
          </a:prstGeom>
        </p:spPr>
      </p:pic>
      <p:pic>
        <p:nvPicPr>
          <p:cNvPr id="5" name="그림 4">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6" name="그림 5">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7" name="그림 6">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8" name="그림 7">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9" name="그림 8">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0" name="그림 9">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11" name="직사각형 10"/>
          <p:cNvSpPr/>
          <p:nvPr/>
        </p:nvSpPr>
        <p:spPr>
          <a:xfrm>
            <a:off x="6155926" y="2331043"/>
            <a:ext cx="2867067" cy="369332"/>
          </a:xfrm>
          <a:prstGeom prst="rect">
            <a:avLst/>
          </a:prstGeom>
        </p:spPr>
        <p:txBody>
          <a:bodyPr wrap="none">
            <a:spAutoFit/>
          </a:bodyPr>
          <a:lstStyle/>
          <a:p>
            <a:r>
              <a:rPr lang="en-US" altLang="ko-KR" dirty="0"/>
              <a:t>Put motors and set M1 , M2.</a:t>
            </a:r>
            <a:endParaRPr lang="ko-KR" altLang="en-US" dirty="0"/>
          </a:p>
        </p:txBody>
      </p:sp>
      <p:sp>
        <p:nvSpPr>
          <p:cNvPr id="12" name="직사각형 11"/>
          <p:cNvSpPr/>
          <p:nvPr/>
        </p:nvSpPr>
        <p:spPr>
          <a:xfrm>
            <a:off x="339958" y="1221516"/>
            <a:ext cx="1752018" cy="369332"/>
          </a:xfrm>
          <a:prstGeom prst="rect">
            <a:avLst/>
          </a:prstGeom>
        </p:spPr>
        <p:txBody>
          <a:bodyPr wrap="none">
            <a:spAutoFit/>
          </a:bodyPr>
          <a:lstStyle/>
          <a:p>
            <a:r>
              <a:rPr lang="en-US" altLang="ko-KR" dirty="0"/>
              <a:t>Go for 2 seconds</a:t>
            </a:r>
            <a:endParaRPr lang="ko-KR" altLang="en-US" dirty="0"/>
          </a:p>
        </p:txBody>
      </p:sp>
    </p:spTree>
    <p:extLst>
      <p:ext uri="{BB962C8B-B14F-4D97-AF65-F5344CB8AC3E}">
        <p14:creationId xmlns:p14="http://schemas.microsoft.com/office/powerpoint/2010/main" val="3960738222"/>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그림 3">
            <a:extLst>
              <a:ext uri="{FF2B5EF4-FFF2-40B4-BE49-F238E27FC236}">
                <a16:creationId xmlns:a16="http://schemas.microsoft.com/office/drawing/2014/main" xmlns="" id="{CC34674E-0D74-41A8-BE03-F0652A3D01E7}"/>
              </a:ext>
            </a:extLst>
          </p:cNvPr>
          <p:cNvPicPr>
            <a:picLocks noChangeAspect="1"/>
          </p:cNvPicPr>
          <p:nvPr/>
        </p:nvPicPr>
        <p:blipFill>
          <a:blip r:embed="rId2"/>
          <a:stretch>
            <a:fillRect/>
          </a:stretch>
        </p:blipFill>
        <p:spPr>
          <a:xfrm>
            <a:off x="1650206" y="1586773"/>
            <a:ext cx="5993606" cy="3684455"/>
          </a:xfrm>
          <a:prstGeom prst="rect">
            <a:avLst/>
          </a:prstGeom>
        </p:spPr>
      </p:pic>
      <p:pic>
        <p:nvPicPr>
          <p:cNvPr id="3" name="그림 2">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5" name="그림 4">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6" name="그림 5">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7" name="그림 6">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8" name="그림 7">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9" name="그림 8">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574987817"/>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F71FD410-34D5-4A58-A3CD-F83864CB82D5}"/>
              </a:ext>
            </a:extLst>
          </p:cNvPr>
          <p:cNvSpPr>
            <a:spLocks noGrp="1"/>
          </p:cNvSpPr>
          <p:nvPr>
            <p:ph type="title"/>
          </p:nvPr>
        </p:nvSpPr>
        <p:spPr/>
        <p:txBody>
          <a:bodyPr/>
          <a:lstStyle/>
          <a:p>
            <a:endParaRPr lang="ko-KR" altLang="en-US" dirty="0"/>
          </a:p>
        </p:txBody>
      </p:sp>
      <p:pic>
        <p:nvPicPr>
          <p:cNvPr id="5" name="그림 3">
            <a:extLst>
              <a:ext uri="{FF2B5EF4-FFF2-40B4-BE49-F238E27FC236}">
                <a16:creationId xmlns:a16="http://schemas.microsoft.com/office/drawing/2014/main" xmlns="" id="{BB776863-712B-4967-9DC9-29FBFB991252}"/>
              </a:ext>
            </a:extLst>
          </p:cNvPr>
          <p:cNvPicPr>
            <a:picLocks noGrp="1" noChangeAspect="1"/>
          </p:cNvPicPr>
          <p:nvPr>
            <p:ph idx="1"/>
          </p:nvPr>
        </p:nvPicPr>
        <p:blipFill>
          <a:blip r:embed="rId2"/>
          <a:stretch>
            <a:fillRect/>
          </a:stretch>
        </p:blipFill>
        <p:spPr>
          <a:xfrm>
            <a:off x="2063600" y="2387237"/>
            <a:ext cx="5473103" cy="3028950"/>
          </a:xfrm>
          <a:prstGeom prst="rect">
            <a:avLst/>
          </a:prstGeom>
        </p:spPr>
      </p:pic>
      <p:sp>
        <p:nvSpPr>
          <p:cNvPr id="6" name="Rectangle 5">
            <a:extLst>
              <a:ext uri="{FF2B5EF4-FFF2-40B4-BE49-F238E27FC236}">
                <a16:creationId xmlns:a16="http://schemas.microsoft.com/office/drawing/2014/main" xmlns="" id="{38576398-1475-4094-B0A2-50AE8BA98D6B}"/>
              </a:ext>
            </a:extLst>
          </p:cNvPr>
          <p:cNvSpPr/>
          <p:nvPr/>
        </p:nvSpPr>
        <p:spPr>
          <a:xfrm>
            <a:off x="3468702" y="3390308"/>
            <a:ext cx="699677" cy="145849"/>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7" name="그림 6">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8" name="그림 7">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9" name="그림 8">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10" name="그림 9">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1" name="그림 10">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2" name="그림 11">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3" name="직사각형 2"/>
          <p:cNvSpPr/>
          <p:nvPr/>
        </p:nvSpPr>
        <p:spPr>
          <a:xfrm>
            <a:off x="218005" y="1166069"/>
            <a:ext cx="1976631" cy="369332"/>
          </a:xfrm>
          <a:prstGeom prst="rect">
            <a:avLst/>
          </a:prstGeom>
        </p:spPr>
        <p:txBody>
          <a:bodyPr wrap="none">
            <a:spAutoFit/>
          </a:bodyPr>
          <a:lstStyle/>
          <a:p>
            <a:r>
              <a:rPr lang="en-US" altLang="ko-KR" dirty="0"/>
              <a:t>4. Save the Project </a:t>
            </a:r>
            <a:endParaRPr lang="ko-KR" altLang="en-US" dirty="0"/>
          </a:p>
        </p:txBody>
      </p:sp>
    </p:spTree>
    <p:extLst>
      <p:ext uri="{BB962C8B-B14F-4D97-AF65-F5344CB8AC3E}">
        <p14:creationId xmlns:p14="http://schemas.microsoft.com/office/powerpoint/2010/main" val="926324582"/>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그림 3">
            <a:extLst>
              <a:ext uri="{FF2B5EF4-FFF2-40B4-BE49-F238E27FC236}">
                <a16:creationId xmlns:a16="http://schemas.microsoft.com/office/drawing/2014/main" xmlns="" id="{55884ACD-4025-4089-B961-33B754A783C8}"/>
              </a:ext>
            </a:extLst>
          </p:cNvPr>
          <p:cNvPicPr>
            <a:picLocks noGrp="1" noChangeAspect="1"/>
          </p:cNvPicPr>
          <p:nvPr>
            <p:ph idx="1"/>
          </p:nvPr>
        </p:nvPicPr>
        <p:blipFill>
          <a:blip r:embed="rId2"/>
          <a:stretch>
            <a:fillRect/>
          </a:stretch>
        </p:blipFill>
        <p:spPr>
          <a:xfrm>
            <a:off x="1057275" y="2085975"/>
            <a:ext cx="5384800" cy="3028950"/>
          </a:xfrm>
          <a:prstGeom prst="rect">
            <a:avLst/>
          </a:prstGeom>
        </p:spPr>
      </p:pic>
      <p:sp>
        <p:nvSpPr>
          <p:cNvPr id="5" name="Rectangle 4">
            <a:extLst>
              <a:ext uri="{FF2B5EF4-FFF2-40B4-BE49-F238E27FC236}">
                <a16:creationId xmlns:a16="http://schemas.microsoft.com/office/drawing/2014/main" xmlns="" id="{994D65E1-4462-40DF-B638-42035228AB22}"/>
              </a:ext>
            </a:extLst>
          </p:cNvPr>
          <p:cNvSpPr/>
          <p:nvPr/>
        </p:nvSpPr>
        <p:spPr>
          <a:xfrm>
            <a:off x="4539952" y="4186624"/>
            <a:ext cx="825005" cy="49253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 name="Rectangle 6">
            <a:extLst>
              <a:ext uri="{FF2B5EF4-FFF2-40B4-BE49-F238E27FC236}">
                <a16:creationId xmlns:a16="http://schemas.microsoft.com/office/drawing/2014/main" xmlns="" id="{25D7CD33-53D0-4107-B85D-02D58969D719}"/>
              </a:ext>
            </a:extLst>
          </p:cNvPr>
          <p:cNvSpPr/>
          <p:nvPr/>
        </p:nvSpPr>
        <p:spPr>
          <a:xfrm>
            <a:off x="6754513" y="3694093"/>
            <a:ext cx="1189337" cy="442139"/>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solidFill>
                  <a:schemeClr val="tx1"/>
                </a:solidFill>
              </a:rPr>
              <a:t>Save your project</a:t>
            </a:r>
          </a:p>
        </p:txBody>
      </p:sp>
      <p:cxnSp>
        <p:nvCxnSpPr>
          <p:cNvPr id="9" name="Straight Connector 8">
            <a:extLst>
              <a:ext uri="{FF2B5EF4-FFF2-40B4-BE49-F238E27FC236}">
                <a16:creationId xmlns:a16="http://schemas.microsoft.com/office/drawing/2014/main" xmlns="" id="{C216753E-DE63-4A18-B828-A82B2DDD5458}"/>
              </a:ext>
            </a:extLst>
          </p:cNvPr>
          <p:cNvCxnSpPr>
            <a:cxnSpLocks/>
            <a:stCxn id="7" idx="1"/>
          </p:cNvCxnSpPr>
          <p:nvPr/>
        </p:nvCxnSpPr>
        <p:spPr>
          <a:xfrm flipH="1">
            <a:off x="5214938" y="3915162"/>
            <a:ext cx="1539576" cy="606832"/>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그림 7">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10" name="그림 9">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11" name="그림 10">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12" name="그림 11">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3" name="그림 12">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4" name="그림 13">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3670863684"/>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F71FD410-34D5-4A58-A3CD-F83864CB82D5}"/>
              </a:ext>
            </a:extLst>
          </p:cNvPr>
          <p:cNvSpPr>
            <a:spLocks noGrp="1"/>
          </p:cNvSpPr>
          <p:nvPr>
            <p:ph type="title"/>
          </p:nvPr>
        </p:nvSpPr>
        <p:spPr/>
        <p:txBody>
          <a:bodyPr/>
          <a:lstStyle/>
          <a:p>
            <a:endParaRPr lang="ko-KR" altLang="en-US" dirty="0"/>
          </a:p>
        </p:txBody>
      </p:sp>
      <p:pic>
        <p:nvPicPr>
          <p:cNvPr id="5" name="그림 4">
            <a:extLst>
              <a:ext uri="{FF2B5EF4-FFF2-40B4-BE49-F238E27FC236}">
                <a16:creationId xmlns:a16="http://schemas.microsoft.com/office/drawing/2014/main" xmlns="" id="{4A5DC3F0-0807-4C2C-8267-B68E7DA81450}"/>
              </a:ext>
            </a:extLst>
          </p:cNvPr>
          <p:cNvPicPr>
            <a:picLocks noChangeAspect="1"/>
          </p:cNvPicPr>
          <p:nvPr/>
        </p:nvPicPr>
        <p:blipFill>
          <a:blip r:embed="rId2"/>
          <a:stretch>
            <a:fillRect/>
          </a:stretch>
        </p:blipFill>
        <p:spPr>
          <a:xfrm>
            <a:off x="600075" y="2450306"/>
            <a:ext cx="4675585" cy="2671763"/>
          </a:xfrm>
          <a:prstGeom prst="rect">
            <a:avLst/>
          </a:prstGeom>
        </p:spPr>
      </p:pic>
      <p:pic>
        <p:nvPicPr>
          <p:cNvPr id="6" name="그림 5">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7" name="그림 6">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8" name="그림 7">
            <a:hlinkClick r:id="rId7" action="ppaction://hlinksldjump"/>
          </p:cNvPr>
          <p:cNvPicPr>
            <a:picLocks noChangeAspect="1"/>
          </p:cNvPicPr>
          <p:nvPr/>
        </p:nvPicPr>
        <p:blipFill>
          <a:blip r:embed="rId8" cstate="print"/>
          <a:stretch>
            <a:fillRect/>
          </a:stretch>
        </p:blipFill>
        <p:spPr>
          <a:xfrm>
            <a:off x="4199321" y="269028"/>
            <a:ext cx="1203836" cy="539318"/>
          </a:xfrm>
          <a:prstGeom prst="rect">
            <a:avLst/>
          </a:prstGeom>
        </p:spPr>
      </p:pic>
      <p:pic>
        <p:nvPicPr>
          <p:cNvPr id="9" name="그림 8">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0" name="그림 9">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1" name="그림 10">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4" name="직사각형 3"/>
          <p:cNvSpPr/>
          <p:nvPr/>
        </p:nvSpPr>
        <p:spPr>
          <a:xfrm>
            <a:off x="5278627" y="2447308"/>
            <a:ext cx="1364476" cy="369332"/>
          </a:xfrm>
          <a:prstGeom prst="rect">
            <a:avLst/>
          </a:prstGeom>
        </p:spPr>
        <p:txBody>
          <a:bodyPr wrap="none">
            <a:spAutoFit/>
          </a:bodyPr>
          <a:lstStyle/>
          <a:p>
            <a:r>
              <a:rPr lang="en-US" altLang="ko-KR" dirty="0"/>
              <a:t>Click Import </a:t>
            </a:r>
            <a:endParaRPr lang="ko-KR" altLang="en-US" dirty="0"/>
          </a:p>
        </p:txBody>
      </p:sp>
      <p:sp>
        <p:nvSpPr>
          <p:cNvPr id="12" name="직사각형 11"/>
          <p:cNvSpPr/>
          <p:nvPr/>
        </p:nvSpPr>
        <p:spPr>
          <a:xfrm>
            <a:off x="339958" y="1182256"/>
            <a:ext cx="2005164" cy="369332"/>
          </a:xfrm>
          <a:prstGeom prst="rect">
            <a:avLst/>
          </a:prstGeom>
        </p:spPr>
        <p:txBody>
          <a:bodyPr wrap="none">
            <a:spAutoFit/>
          </a:bodyPr>
          <a:lstStyle/>
          <a:p>
            <a:r>
              <a:rPr lang="en-US" altLang="ko-KR" dirty="0"/>
              <a:t>5. Open the Project</a:t>
            </a:r>
            <a:endParaRPr lang="ko-KR" altLang="en-US" dirty="0"/>
          </a:p>
        </p:txBody>
      </p:sp>
    </p:spTree>
    <p:extLst>
      <p:ext uri="{BB962C8B-B14F-4D97-AF65-F5344CB8AC3E}">
        <p14:creationId xmlns:p14="http://schemas.microsoft.com/office/powerpoint/2010/main" val="477143056"/>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F71FD410-34D5-4A58-A3CD-F83864CB82D5}"/>
              </a:ext>
            </a:extLst>
          </p:cNvPr>
          <p:cNvSpPr>
            <a:spLocks noGrp="1"/>
          </p:cNvSpPr>
          <p:nvPr>
            <p:ph type="title"/>
          </p:nvPr>
        </p:nvSpPr>
        <p:spPr/>
        <p:txBody>
          <a:bodyPr/>
          <a:lstStyle/>
          <a:p>
            <a:endParaRPr lang="ko-KR" altLang="en-US" dirty="0"/>
          </a:p>
        </p:txBody>
      </p:sp>
      <p:pic>
        <p:nvPicPr>
          <p:cNvPr id="4" name="그림 3">
            <a:extLst>
              <a:ext uri="{FF2B5EF4-FFF2-40B4-BE49-F238E27FC236}">
                <a16:creationId xmlns:a16="http://schemas.microsoft.com/office/drawing/2014/main" xmlns="" id="{47F24A6D-F805-4443-BE3E-5BF7806596CD}"/>
              </a:ext>
            </a:extLst>
          </p:cNvPr>
          <p:cNvPicPr>
            <a:picLocks noChangeAspect="1"/>
          </p:cNvPicPr>
          <p:nvPr/>
        </p:nvPicPr>
        <p:blipFill>
          <a:blip r:embed="rId2"/>
          <a:stretch>
            <a:fillRect/>
          </a:stretch>
        </p:blipFill>
        <p:spPr>
          <a:xfrm>
            <a:off x="1791277" y="1314450"/>
            <a:ext cx="5561447" cy="4092714"/>
          </a:xfrm>
          <a:prstGeom prst="rect">
            <a:avLst/>
          </a:prstGeom>
        </p:spPr>
      </p:pic>
      <p:sp>
        <p:nvSpPr>
          <p:cNvPr id="5" name="Rectangle 4">
            <a:extLst>
              <a:ext uri="{FF2B5EF4-FFF2-40B4-BE49-F238E27FC236}">
                <a16:creationId xmlns:a16="http://schemas.microsoft.com/office/drawing/2014/main" xmlns="" id="{BC5704E2-ED69-4FDE-B0E6-C82FA5A626BF}"/>
              </a:ext>
            </a:extLst>
          </p:cNvPr>
          <p:cNvSpPr/>
          <p:nvPr/>
        </p:nvSpPr>
        <p:spPr>
          <a:xfrm>
            <a:off x="3318370" y="3543687"/>
            <a:ext cx="1051156" cy="21717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6" name="그림 5">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7" name="그림 6">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8" name="그림 7">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9" name="그림 8">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0" name="그림 9">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1" name="그림 10">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91008932"/>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6E10B7CA-19DE-465D-8075-CC5E4CEB6F26}"/>
              </a:ext>
            </a:extLst>
          </p:cNvPr>
          <p:cNvSpPr>
            <a:spLocks noGrp="1"/>
          </p:cNvSpPr>
          <p:nvPr>
            <p:ph type="ctrTitle"/>
          </p:nvPr>
        </p:nvSpPr>
        <p:spPr/>
        <p:txBody>
          <a:bodyPr/>
          <a:lstStyle/>
          <a:p>
            <a:r>
              <a:rPr lang="en-US" altLang="ko-KR" dirty="0"/>
              <a:t>Go</a:t>
            </a:r>
            <a:r>
              <a:rPr lang="ko-KR" altLang="en-US" dirty="0"/>
              <a:t> </a:t>
            </a:r>
            <a:r>
              <a:rPr lang="en-US" altLang="ko-KR" dirty="0"/>
              <a:t>&amp;</a:t>
            </a:r>
            <a:r>
              <a:rPr lang="ko-KR" altLang="en-US" dirty="0"/>
              <a:t> </a:t>
            </a:r>
            <a:r>
              <a:rPr lang="en-US" altLang="ko-KR" dirty="0"/>
              <a:t>back</a:t>
            </a:r>
            <a:endParaRPr lang="ko-KR" altLang="en-US" dirty="0"/>
          </a:p>
        </p:txBody>
      </p:sp>
      <p:sp>
        <p:nvSpPr>
          <p:cNvPr id="3" name="부제목 2">
            <a:extLst>
              <a:ext uri="{FF2B5EF4-FFF2-40B4-BE49-F238E27FC236}">
                <a16:creationId xmlns:a16="http://schemas.microsoft.com/office/drawing/2014/main" xmlns="" id="{0BC896EC-25C1-4BD7-894E-D492E36053EC}"/>
              </a:ext>
            </a:extLst>
          </p:cNvPr>
          <p:cNvSpPr>
            <a:spLocks noGrp="1"/>
          </p:cNvSpPr>
          <p:nvPr>
            <p:ph type="subTitle" idx="1"/>
          </p:nvPr>
        </p:nvSpPr>
        <p:spPr/>
        <p:txBody>
          <a:bodyPr/>
          <a:lstStyle/>
          <a:p>
            <a:r>
              <a:rPr lang="en-US" altLang="ko-KR" dirty="0"/>
              <a:t>1.Go and Stop</a:t>
            </a:r>
            <a:endParaRPr lang="ko-KR" altLang="en-US" dirty="0"/>
          </a:p>
        </p:txBody>
      </p:sp>
    </p:spTree>
    <p:extLst>
      <p:ext uri="{BB962C8B-B14F-4D97-AF65-F5344CB8AC3E}">
        <p14:creationId xmlns:p14="http://schemas.microsoft.com/office/powerpoint/2010/main" val="1183053157"/>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F71FD410-34D5-4A58-A3CD-F83864CB82D5}"/>
              </a:ext>
            </a:extLst>
          </p:cNvPr>
          <p:cNvSpPr>
            <a:spLocks noGrp="1"/>
          </p:cNvSpPr>
          <p:nvPr>
            <p:ph type="title"/>
          </p:nvPr>
        </p:nvSpPr>
        <p:spPr/>
        <p:txBody>
          <a:bodyPr/>
          <a:lstStyle/>
          <a:p>
            <a:endParaRPr lang="ko-KR" altLang="en-US" dirty="0"/>
          </a:p>
        </p:txBody>
      </p:sp>
      <p:pic>
        <p:nvPicPr>
          <p:cNvPr id="4" name="그림 3">
            <a:extLst>
              <a:ext uri="{FF2B5EF4-FFF2-40B4-BE49-F238E27FC236}">
                <a16:creationId xmlns:a16="http://schemas.microsoft.com/office/drawing/2014/main" xmlns="" id="{F470CAD7-B023-4340-9717-3BCFA50C1542}"/>
              </a:ext>
            </a:extLst>
          </p:cNvPr>
          <p:cNvPicPr>
            <a:picLocks noChangeAspect="1"/>
          </p:cNvPicPr>
          <p:nvPr/>
        </p:nvPicPr>
        <p:blipFill>
          <a:blip r:embed="rId2"/>
          <a:stretch>
            <a:fillRect/>
          </a:stretch>
        </p:blipFill>
        <p:spPr>
          <a:xfrm>
            <a:off x="1122208" y="2079636"/>
            <a:ext cx="6464300" cy="3636169"/>
          </a:xfrm>
          <a:prstGeom prst="rect">
            <a:avLst/>
          </a:prstGeom>
        </p:spPr>
      </p:pic>
      <p:sp>
        <p:nvSpPr>
          <p:cNvPr id="5" name="직사각형 4">
            <a:extLst>
              <a:ext uri="{FF2B5EF4-FFF2-40B4-BE49-F238E27FC236}">
                <a16:creationId xmlns:a16="http://schemas.microsoft.com/office/drawing/2014/main" xmlns="" id="{DAE21E65-7182-4ABA-AE1C-6DE88054E57B}"/>
              </a:ext>
            </a:extLst>
          </p:cNvPr>
          <p:cNvSpPr/>
          <p:nvPr/>
        </p:nvSpPr>
        <p:spPr>
          <a:xfrm>
            <a:off x="778669" y="2331720"/>
            <a:ext cx="1685925" cy="764381"/>
          </a:xfrm>
          <a:prstGeom prst="rect">
            <a:avLst/>
          </a:prstGeom>
          <a:noFill/>
          <a:ln w="28575">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cxnSp>
        <p:nvCxnSpPr>
          <p:cNvPr id="7" name="직선 연결선 6">
            <a:extLst>
              <a:ext uri="{FF2B5EF4-FFF2-40B4-BE49-F238E27FC236}">
                <a16:creationId xmlns:a16="http://schemas.microsoft.com/office/drawing/2014/main" xmlns="" id="{45843A5B-94D6-4616-B2F4-BDB07DBD6935}"/>
              </a:ext>
            </a:extLst>
          </p:cNvPr>
          <p:cNvCxnSpPr>
            <a:cxnSpLocks/>
          </p:cNvCxnSpPr>
          <p:nvPr/>
        </p:nvCxnSpPr>
        <p:spPr>
          <a:xfrm flipV="1">
            <a:off x="778669" y="3101815"/>
            <a:ext cx="0" cy="660086"/>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8" name="TextBox 7">
            <a:extLst>
              <a:ext uri="{FF2B5EF4-FFF2-40B4-BE49-F238E27FC236}">
                <a16:creationId xmlns:a16="http://schemas.microsoft.com/office/drawing/2014/main" xmlns="" id="{354763DF-80B3-47CC-A263-0F146C3F311E}"/>
              </a:ext>
            </a:extLst>
          </p:cNvPr>
          <p:cNvSpPr txBox="1"/>
          <p:nvPr/>
        </p:nvSpPr>
        <p:spPr>
          <a:xfrm>
            <a:off x="307978" y="3761900"/>
            <a:ext cx="845894" cy="507831"/>
          </a:xfrm>
          <a:prstGeom prst="rect">
            <a:avLst/>
          </a:prstGeom>
          <a:noFill/>
        </p:spPr>
        <p:txBody>
          <a:bodyPr wrap="square" rtlCol="0">
            <a:spAutoFit/>
          </a:bodyPr>
          <a:lstStyle/>
          <a:p>
            <a:r>
              <a:rPr lang="en-US" altLang="ko-KR" sz="1350" dirty="0"/>
              <a:t>Code Menu </a:t>
            </a:r>
            <a:endParaRPr lang="ko-KR" altLang="en-US" sz="1350" dirty="0"/>
          </a:p>
        </p:txBody>
      </p:sp>
      <p:sp>
        <p:nvSpPr>
          <p:cNvPr id="9" name="직사각형 8">
            <a:extLst>
              <a:ext uri="{FF2B5EF4-FFF2-40B4-BE49-F238E27FC236}">
                <a16:creationId xmlns:a16="http://schemas.microsoft.com/office/drawing/2014/main" xmlns="" id="{FBFCFA55-46D7-448D-9005-2FFE322C051A}"/>
              </a:ext>
            </a:extLst>
          </p:cNvPr>
          <p:cNvSpPr/>
          <p:nvPr/>
        </p:nvSpPr>
        <p:spPr>
          <a:xfrm>
            <a:off x="2907506" y="3331845"/>
            <a:ext cx="2357438" cy="1768792"/>
          </a:xfrm>
          <a:prstGeom prst="rect">
            <a:avLst/>
          </a:prstGeom>
          <a:noFill/>
          <a:ln w="28575">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cxnSp>
        <p:nvCxnSpPr>
          <p:cNvPr id="10" name="직선 연결선 9">
            <a:extLst>
              <a:ext uri="{FF2B5EF4-FFF2-40B4-BE49-F238E27FC236}">
                <a16:creationId xmlns:a16="http://schemas.microsoft.com/office/drawing/2014/main" xmlns="" id="{193EF443-5397-4CF2-86E5-7E91F655A299}"/>
              </a:ext>
            </a:extLst>
          </p:cNvPr>
          <p:cNvCxnSpPr>
            <a:cxnSpLocks/>
          </p:cNvCxnSpPr>
          <p:nvPr/>
        </p:nvCxnSpPr>
        <p:spPr>
          <a:xfrm flipV="1">
            <a:off x="5264944" y="2821782"/>
            <a:ext cx="671513" cy="495775"/>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12" name="TextBox 11">
            <a:extLst>
              <a:ext uri="{FF2B5EF4-FFF2-40B4-BE49-F238E27FC236}">
                <a16:creationId xmlns:a16="http://schemas.microsoft.com/office/drawing/2014/main" xmlns="" id="{4090CB90-D977-4E41-B6A7-AC52C6BFC9E0}"/>
              </a:ext>
            </a:extLst>
          </p:cNvPr>
          <p:cNvSpPr txBox="1"/>
          <p:nvPr/>
        </p:nvSpPr>
        <p:spPr>
          <a:xfrm>
            <a:off x="6765131" y="1450270"/>
            <a:ext cx="1928813" cy="300082"/>
          </a:xfrm>
          <a:prstGeom prst="rect">
            <a:avLst/>
          </a:prstGeom>
          <a:noFill/>
        </p:spPr>
        <p:txBody>
          <a:bodyPr wrap="square" rtlCol="0">
            <a:spAutoFit/>
          </a:bodyPr>
          <a:lstStyle/>
          <a:p>
            <a:r>
              <a:rPr lang="en-US" altLang="ko-KR" sz="1350" dirty="0"/>
              <a:t>Window Size</a:t>
            </a:r>
            <a:endParaRPr lang="ko-KR" altLang="en-US" sz="1350" dirty="0"/>
          </a:p>
        </p:txBody>
      </p:sp>
      <p:cxnSp>
        <p:nvCxnSpPr>
          <p:cNvPr id="14" name="직선 연결선 13">
            <a:extLst>
              <a:ext uri="{FF2B5EF4-FFF2-40B4-BE49-F238E27FC236}">
                <a16:creationId xmlns:a16="http://schemas.microsoft.com/office/drawing/2014/main" xmlns="" id="{C6301AD3-FB7F-4483-A810-A1A5A7A1DF64}"/>
              </a:ext>
            </a:extLst>
          </p:cNvPr>
          <p:cNvCxnSpPr>
            <a:cxnSpLocks/>
          </p:cNvCxnSpPr>
          <p:nvPr/>
        </p:nvCxnSpPr>
        <p:spPr>
          <a:xfrm flipV="1">
            <a:off x="2343150" y="1701643"/>
            <a:ext cx="671513" cy="495775"/>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15" name="TextBox 14">
            <a:extLst>
              <a:ext uri="{FF2B5EF4-FFF2-40B4-BE49-F238E27FC236}">
                <a16:creationId xmlns:a16="http://schemas.microsoft.com/office/drawing/2014/main" xmlns="" id="{FAE9F5ED-FBCB-41BE-A9AC-868C689AD449}"/>
              </a:ext>
            </a:extLst>
          </p:cNvPr>
          <p:cNvSpPr txBox="1"/>
          <p:nvPr/>
        </p:nvSpPr>
        <p:spPr>
          <a:xfrm>
            <a:off x="3014662" y="1546086"/>
            <a:ext cx="1928813" cy="300082"/>
          </a:xfrm>
          <a:prstGeom prst="rect">
            <a:avLst/>
          </a:prstGeom>
          <a:noFill/>
        </p:spPr>
        <p:txBody>
          <a:bodyPr wrap="square" rtlCol="0">
            <a:spAutoFit/>
          </a:bodyPr>
          <a:lstStyle/>
          <a:p>
            <a:r>
              <a:rPr lang="en-US" altLang="ko-KR" sz="1350" dirty="0"/>
              <a:t>Home Menu</a:t>
            </a:r>
            <a:endParaRPr lang="ko-KR" altLang="en-US" sz="1350" dirty="0"/>
          </a:p>
        </p:txBody>
      </p:sp>
      <p:cxnSp>
        <p:nvCxnSpPr>
          <p:cNvPr id="16" name="직선 연결선 15">
            <a:extLst>
              <a:ext uri="{FF2B5EF4-FFF2-40B4-BE49-F238E27FC236}">
                <a16:creationId xmlns:a16="http://schemas.microsoft.com/office/drawing/2014/main" xmlns="" id="{6A1BF0CA-3A5B-4127-8A11-8BAAF5BAA884}"/>
              </a:ext>
            </a:extLst>
          </p:cNvPr>
          <p:cNvCxnSpPr>
            <a:cxnSpLocks/>
          </p:cNvCxnSpPr>
          <p:nvPr/>
        </p:nvCxnSpPr>
        <p:spPr>
          <a:xfrm flipV="1">
            <a:off x="6000750" y="1720930"/>
            <a:ext cx="671513" cy="495775"/>
          </a:xfrm>
          <a:prstGeom prst="line">
            <a:avLst/>
          </a:prstGeom>
          <a:ln w="19050"/>
        </p:spPr>
        <p:style>
          <a:lnRef idx="1">
            <a:schemeClr val="accent2"/>
          </a:lnRef>
          <a:fillRef idx="0">
            <a:schemeClr val="accent2"/>
          </a:fillRef>
          <a:effectRef idx="0">
            <a:schemeClr val="accent2"/>
          </a:effectRef>
          <a:fontRef idx="minor">
            <a:schemeClr val="tx1"/>
          </a:fontRef>
        </p:style>
      </p:cxnSp>
      <p:cxnSp>
        <p:nvCxnSpPr>
          <p:cNvPr id="17" name="직선 연결선 16">
            <a:extLst>
              <a:ext uri="{FF2B5EF4-FFF2-40B4-BE49-F238E27FC236}">
                <a16:creationId xmlns:a16="http://schemas.microsoft.com/office/drawing/2014/main" xmlns="" id="{BCC9C30F-FC8A-49E5-93C2-C5DBE65A1794}"/>
              </a:ext>
            </a:extLst>
          </p:cNvPr>
          <p:cNvCxnSpPr>
            <a:cxnSpLocks/>
          </p:cNvCxnSpPr>
          <p:nvPr/>
        </p:nvCxnSpPr>
        <p:spPr>
          <a:xfrm flipV="1">
            <a:off x="2840317" y="2016682"/>
            <a:ext cx="938727" cy="213597"/>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19" name="TextBox 18">
            <a:extLst>
              <a:ext uri="{FF2B5EF4-FFF2-40B4-BE49-F238E27FC236}">
                <a16:creationId xmlns:a16="http://schemas.microsoft.com/office/drawing/2014/main" xmlns="" id="{B738B0B3-120F-4D93-A1FE-26D914C108EE}"/>
              </a:ext>
            </a:extLst>
          </p:cNvPr>
          <p:cNvSpPr txBox="1"/>
          <p:nvPr/>
        </p:nvSpPr>
        <p:spPr>
          <a:xfrm>
            <a:off x="3779044" y="1885234"/>
            <a:ext cx="1928813" cy="300082"/>
          </a:xfrm>
          <a:prstGeom prst="rect">
            <a:avLst/>
          </a:prstGeom>
          <a:noFill/>
        </p:spPr>
        <p:txBody>
          <a:bodyPr wrap="square" rtlCol="0">
            <a:spAutoFit/>
          </a:bodyPr>
          <a:lstStyle/>
          <a:p>
            <a:r>
              <a:rPr lang="en-US" altLang="ko-KR" sz="1350" dirty="0"/>
              <a:t>Option</a:t>
            </a:r>
            <a:endParaRPr lang="ko-KR" altLang="en-US" sz="1350" dirty="0"/>
          </a:p>
        </p:txBody>
      </p:sp>
      <p:cxnSp>
        <p:nvCxnSpPr>
          <p:cNvPr id="20" name="직선 연결선 19">
            <a:extLst>
              <a:ext uri="{FF2B5EF4-FFF2-40B4-BE49-F238E27FC236}">
                <a16:creationId xmlns:a16="http://schemas.microsoft.com/office/drawing/2014/main" xmlns="" id="{FCBE81DD-F115-40AF-BB87-A399B483CC71}"/>
              </a:ext>
            </a:extLst>
          </p:cNvPr>
          <p:cNvCxnSpPr>
            <a:cxnSpLocks/>
          </p:cNvCxnSpPr>
          <p:nvPr/>
        </p:nvCxnSpPr>
        <p:spPr>
          <a:xfrm flipV="1">
            <a:off x="6946660" y="2386059"/>
            <a:ext cx="61359" cy="683611"/>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22" name="TextBox 21">
            <a:extLst>
              <a:ext uri="{FF2B5EF4-FFF2-40B4-BE49-F238E27FC236}">
                <a16:creationId xmlns:a16="http://schemas.microsoft.com/office/drawing/2014/main" xmlns="" id="{ACD7033C-8DFC-42CC-ADBA-B8E7EAB7B7EF}"/>
              </a:ext>
            </a:extLst>
          </p:cNvPr>
          <p:cNvSpPr txBox="1"/>
          <p:nvPr/>
        </p:nvSpPr>
        <p:spPr>
          <a:xfrm>
            <a:off x="6675194" y="3069668"/>
            <a:ext cx="1928813" cy="300082"/>
          </a:xfrm>
          <a:prstGeom prst="rect">
            <a:avLst/>
          </a:prstGeom>
          <a:noFill/>
        </p:spPr>
        <p:txBody>
          <a:bodyPr wrap="square" rtlCol="0">
            <a:spAutoFit/>
          </a:bodyPr>
          <a:lstStyle/>
          <a:p>
            <a:r>
              <a:rPr lang="en-US" altLang="ko-KR" sz="1350" dirty="0"/>
              <a:t>Start</a:t>
            </a:r>
            <a:endParaRPr lang="ko-KR" altLang="en-US" sz="1350" dirty="0"/>
          </a:p>
        </p:txBody>
      </p:sp>
      <p:cxnSp>
        <p:nvCxnSpPr>
          <p:cNvPr id="23" name="직선 연결선 22">
            <a:extLst>
              <a:ext uri="{FF2B5EF4-FFF2-40B4-BE49-F238E27FC236}">
                <a16:creationId xmlns:a16="http://schemas.microsoft.com/office/drawing/2014/main" xmlns="" id="{3FB75CBE-A101-46A0-B402-1C4DFA361F6C}"/>
              </a:ext>
            </a:extLst>
          </p:cNvPr>
          <p:cNvCxnSpPr>
            <a:cxnSpLocks/>
          </p:cNvCxnSpPr>
          <p:nvPr/>
        </p:nvCxnSpPr>
        <p:spPr>
          <a:xfrm flipH="1">
            <a:off x="7515226" y="2293257"/>
            <a:ext cx="335756" cy="1"/>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25" name="TextBox 24">
            <a:extLst>
              <a:ext uri="{FF2B5EF4-FFF2-40B4-BE49-F238E27FC236}">
                <a16:creationId xmlns:a16="http://schemas.microsoft.com/office/drawing/2014/main" xmlns="" id="{2BE09A3D-F127-4033-BA98-C893C3FE34DB}"/>
              </a:ext>
            </a:extLst>
          </p:cNvPr>
          <p:cNvSpPr txBox="1"/>
          <p:nvPr/>
        </p:nvSpPr>
        <p:spPr>
          <a:xfrm>
            <a:off x="7911066" y="2162233"/>
            <a:ext cx="677382" cy="300082"/>
          </a:xfrm>
          <a:prstGeom prst="rect">
            <a:avLst/>
          </a:prstGeom>
          <a:noFill/>
        </p:spPr>
        <p:txBody>
          <a:bodyPr wrap="square" rtlCol="0">
            <a:spAutoFit/>
          </a:bodyPr>
          <a:lstStyle/>
          <a:p>
            <a:r>
              <a:rPr lang="en-US" altLang="ko-KR" sz="1350" dirty="0"/>
              <a:t>Stop</a:t>
            </a:r>
            <a:endParaRPr lang="ko-KR" altLang="en-US" sz="1350" dirty="0"/>
          </a:p>
        </p:txBody>
      </p:sp>
      <p:sp>
        <p:nvSpPr>
          <p:cNvPr id="26" name="TextBox 25">
            <a:extLst>
              <a:ext uri="{FF2B5EF4-FFF2-40B4-BE49-F238E27FC236}">
                <a16:creationId xmlns:a16="http://schemas.microsoft.com/office/drawing/2014/main" xmlns="" id="{D37193C7-7696-4F55-9FA6-D002D5917348}"/>
              </a:ext>
            </a:extLst>
          </p:cNvPr>
          <p:cNvSpPr txBox="1"/>
          <p:nvPr/>
        </p:nvSpPr>
        <p:spPr>
          <a:xfrm>
            <a:off x="7087238" y="2683282"/>
            <a:ext cx="677382" cy="300082"/>
          </a:xfrm>
          <a:prstGeom prst="rect">
            <a:avLst/>
          </a:prstGeom>
          <a:noFill/>
        </p:spPr>
        <p:txBody>
          <a:bodyPr wrap="square" rtlCol="0">
            <a:spAutoFit/>
          </a:bodyPr>
          <a:lstStyle/>
          <a:p>
            <a:r>
              <a:rPr lang="en-US" altLang="ko-KR" sz="1350" dirty="0"/>
              <a:t>Pause</a:t>
            </a:r>
            <a:endParaRPr lang="ko-KR" altLang="en-US" sz="1350" dirty="0"/>
          </a:p>
        </p:txBody>
      </p:sp>
      <p:cxnSp>
        <p:nvCxnSpPr>
          <p:cNvPr id="27" name="직선 연결선 26">
            <a:extLst>
              <a:ext uri="{FF2B5EF4-FFF2-40B4-BE49-F238E27FC236}">
                <a16:creationId xmlns:a16="http://schemas.microsoft.com/office/drawing/2014/main" xmlns="" id="{0F6EDA2E-6D19-4E37-A738-04EF536B333A}"/>
              </a:ext>
            </a:extLst>
          </p:cNvPr>
          <p:cNvCxnSpPr>
            <a:cxnSpLocks/>
          </p:cNvCxnSpPr>
          <p:nvPr/>
        </p:nvCxnSpPr>
        <p:spPr>
          <a:xfrm flipV="1">
            <a:off x="7232407" y="2312488"/>
            <a:ext cx="1" cy="370794"/>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30" name="TextBox 29">
            <a:extLst>
              <a:ext uri="{FF2B5EF4-FFF2-40B4-BE49-F238E27FC236}">
                <a16:creationId xmlns:a16="http://schemas.microsoft.com/office/drawing/2014/main" xmlns="" id="{737E491F-A9D3-4610-B724-56B340BD8255}"/>
              </a:ext>
            </a:extLst>
          </p:cNvPr>
          <p:cNvSpPr txBox="1"/>
          <p:nvPr/>
        </p:nvSpPr>
        <p:spPr>
          <a:xfrm>
            <a:off x="5347134" y="2571750"/>
            <a:ext cx="1928813" cy="300082"/>
          </a:xfrm>
          <a:prstGeom prst="rect">
            <a:avLst/>
          </a:prstGeom>
          <a:noFill/>
        </p:spPr>
        <p:txBody>
          <a:bodyPr wrap="square" rtlCol="0">
            <a:spAutoFit/>
          </a:bodyPr>
          <a:lstStyle/>
          <a:p>
            <a:r>
              <a:rPr lang="en-US" altLang="ko-KR" sz="1350" dirty="0"/>
              <a:t>Working Window</a:t>
            </a:r>
            <a:endParaRPr lang="ko-KR" altLang="en-US" sz="1350" dirty="0"/>
          </a:p>
        </p:txBody>
      </p:sp>
      <p:pic>
        <p:nvPicPr>
          <p:cNvPr id="24" name="그림 23">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28" name="그림 27">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29" name="그림 28">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31" name="그림 30">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32" name="그림 31">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33" name="그림 32">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3" name="직사각형 2"/>
          <p:cNvSpPr/>
          <p:nvPr/>
        </p:nvSpPr>
        <p:spPr>
          <a:xfrm>
            <a:off x="267952" y="1064555"/>
            <a:ext cx="1021433" cy="369332"/>
          </a:xfrm>
          <a:prstGeom prst="rect">
            <a:avLst/>
          </a:prstGeom>
        </p:spPr>
        <p:txBody>
          <a:bodyPr wrap="none">
            <a:spAutoFit/>
          </a:bodyPr>
          <a:lstStyle/>
          <a:p>
            <a:r>
              <a:rPr lang="en-US" altLang="ko-KR" dirty="0"/>
              <a:t>1. Menu</a:t>
            </a:r>
            <a:r>
              <a:rPr lang="ko-KR" altLang="en-US" dirty="0"/>
              <a:t> </a:t>
            </a:r>
          </a:p>
        </p:txBody>
      </p:sp>
    </p:spTree>
    <p:extLst>
      <p:ext uri="{BB962C8B-B14F-4D97-AF65-F5344CB8AC3E}">
        <p14:creationId xmlns:p14="http://schemas.microsoft.com/office/powerpoint/2010/main" val="2096551371"/>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내용 개체 틀 2">
            <a:extLst>
              <a:ext uri="{FF2B5EF4-FFF2-40B4-BE49-F238E27FC236}">
                <a16:creationId xmlns:a16="http://schemas.microsoft.com/office/drawing/2014/main" xmlns="" id="{3780D20C-3FA2-46C2-A9F1-0AE5670546FA}"/>
              </a:ext>
            </a:extLst>
          </p:cNvPr>
          <p:cNvSpPr>
            <a:spLocks noGrp="1"/>
          </p:cNvSpPr>
          <p:nvPr>
            <p:ph idx="1"/>
          </p:nvPr>
        </p:nvSpPr>
        <p:spPr/>
        <p:txBody>
          <a:bodyPr/>
          <a:lstStyle/>
          <a:p>
            <a:endParaRPr lang="ko-KR" altLang="en-US" dirty="0"/>
          </a:p>
        </p:txBody>
      </p:sp>
      <p:pic>
        <p:nvPicPr>
          <p:cNvPr id="4" name="그림 3">
            <a:hlinkClick r:id="rId2" action="ppaction://hlinksldjump"/>
          </p:cNvPr>
          <p:cNvPicPr>
            <a:picLocks noChangeAspect="1"/>
          </p:cNvPicPr>
          <p:nvPr/>
        </p:nvPicPr>
        <p:blipFill>
          <a:blip r:embed="rId3" cstate="print"/>
          <a:stretch>
            <a:fillRect/>
          </a:stretch>
        </p:blipFill>
        <p:spPr>
          <a:xfrm>
            <a:off x="2243077" y="360312"/>
            <a:ext cx="472500" cy="326250"/>
          </a:xfrm>
          <a:prstGeom prst="rect">
            <a:avLst/>
          </a:prstGeom>
        </p:spPr>
      </p:pic>
      <p:pic>
        <p:nvPicPr>
          <p:cNvPr id="5" name="그림 4">
            <a:hlinkClick r:id="rId4" action="ppaction://hlinksldjump"/>
          </p:cNvPr>
          <p:cNvPicPr>
            <a:picLocks noChangeAspect="1"/>
          </p:cNvPicPr>
          <p:nvPr/>
        </p:nvPicPr>
        <p:blipFill>
          <a:blip r:embed="rId5" cstate="print"/>
          <a:stretch>
            <a:fillRect/>
          </a:stretch>
        </p:blipFill>
        <p:spPr>
          <a:xfrm>
            <a:off x="3180363" y="360312"/>
            <a:ext cx="461250" cy="326250"/>
          </a:xfrm>
          <a:prstGeom prst="rect">
            <a:avLst/>
          </a:prstGeom>
        </p:spPr>
      </p:pic>
      <p:pic>
        <p:nvPicPr>
          <p:cNvPr id="6" name="그림 5">
            <a:hlinkClick r:id="rId6" action="ppaction://hlinksldjump"/>
          </p:cNvPr>
          <p:cNvPicPr>
            <a:picLocks noChangeAspect="1"/>
          </p:cNvPicPr>
          <p:nvPr/>
        </p:nvPicPr>
        <p:blipFill>
          <a:blip r:embed="rId7" cstate="print"/>
          <a:stretch>
            <a:fillRect/>
          </a:stretch>
        </p:blipFill>
        <p:spPr>
          <a:xfrm>
            <a:off x="4288621" y="274645"/>
            <a:ext cx="1203836" cy="539318"/>
          </a:xfrm>
          <a:prstGeom prst="rect">
            <a:avLst/>
          </a:prstGeom>
        </p:spPr>
      </p:pic>
      <p:pic>
        <p:nvPicPr>
          <p:cNvPr id="7" name="그림 6">
            <a:hlinkClick r:id="rId8" action="ppaction://hlinksldjump"/>
          </p:cNvPr>
          <p:cNvPicPr>
            <a:picLocks noChangeAspect="1"/>
          </p:cNvPicPr>
          <p:nvPr/>
        </p:nvPicPr>
        <p:blipFill>
          <a:blip r:embed="rId9" cstate="print"/>
          <a:stretch>
            <a:fillRect/>
          </a:stretch>
        </p:blipFill>
        <p:spPr>
          <a:xfrm>
            <a:off x="339958" y="360312"/>
            <a:ext cx="301984" cy="359941"/>
          </a:xfrm>
          <a:prstGeom prst="rect">
            <a:avLst/>
          </a:prstGeom>
        </p:spPr>
      </p:pic>
      <p:pic>
        <p:nvPicPr>
          <p:cNvPr id="8" name="그림 7">
            <a:hlinkClick r:id="rId10" action="ppaction://hlinksldjump"/>
          </p:cNvPr>
          <p:cNvPicPr>
            <a:picLocks noChangeAspect="1"/>
          </p:cNvPicPr>
          <p:nvPr/>
        </p:nvPicPr>
        <p:blipFill>
          <a:blip r:embed="rId11" cstate="print"/>
          <a:stretch>
            <a:fillRect/>
          </a:stretch>
        </p:blipFill>
        <p:spPr>
          <a:xfrm>
            <a:off x="1105515" y="390812"/>
            <a:ext cx="751326" cy="295750"/>
          </a:xfrm>
          <a:prstGeom prst="rect">
            <a:avLst/>
          </a:prstGeom>
        </p:spPr>
      </p:pic>
      <p:pic>
        <p:nvPicPr>
          <p:cNvPr id="9" name="그림 8">
            <a:hlinkClick r:id="rId12" action="ppaction://hlinksldjump"/>
          </p:cNvPr>
          <p:cNvPicPr>
            <a:picLocks noChangeAspect="1"/>
          </p:cNvPicPr>
          <p:nvPr/>
        </p:nvPicPr>
        <p:blipFill>
          <a:blip r:embed="rId13" cstate="print"/>
          <a:stretch>
            <a:fillRect/>
          </a:stretch>
        </p:blipFill>
        <p:spPr>
          <a:xfrm>
            <a:off x="5960865" y="354688"/>
            <a:ext cx="759445" cy="328876"/>
          </a:xfrm>
          <a:prstGeom prst="rect">
            <a:avLst/>
          </a:prstGeom>
        </p:spPr>
      </p:pic>
      <p:sp>
        <p:nvSpPr>
          <p:cNvPr id="10" name="직사각형 9"/>
          <p:cNvSpPr/>
          <p:nvPr/>
        </p:nvSpPr>
        <p:spPr>
          <a:xfrm>
            <a:off x="490950" y="2465033"/>
            <a:ext cx="4572000" cy="1477328"/>
          </a:xfrm>
          <a:prstGeom prst="rect">
            <a:avLst/>
          </a:prstGeom>
        </p:spPr>
        <p:txBody>
          <a:bodyPr>
            <a:spAutoFit/>
          </a:bodyPr>
          <a:lstStyle/>
          <a:p>
            <a:r>
              <a:rPr lang="en-US" altLang="ko-KR" dirty="0"/>
              <a:t>Step 1: Setting value for left motor</a:t>
            </a:r>
          </a:p>
          <a:p>
            <a:r>
              <a:rPr lang="en-US" altLang="ko-KR" dirty="0"/>
              <a:t>Step 2: Setting value for Right motor</a:t>
            </a:r>
          </a:p>
          <a:p>
            <a:r>
              <a:rPr lang="en-US" altLang="ko-KR" dirty="0"/>
              <a:t>Step 3: Setting operation time</a:t>
            </a:r>
          </a:p>
          <a:p>
            <a:r>
              <a:rPr lang="en-US" altLang="ko-KR" dirty="0"/>
              <a:t>Step 4:  Coding</a:t>
            </a:r>
          </a:p>
          <a:p>
            <a:r>
              <a:rPr lang="en-US" altLang="ko-KR" dirty="0"/>
              <a:t>Step 5: Green flag click</a:t>
            </a:r>
            <a:endParaRPr lang="ko-KR" altLang="en-US" dirty="0"/>
          </a:p>
        </p:txBody>
      </p:sp>
      <p:sp>
        <p:nvSpPr>
          <p:cNvPr id="11" name="직사각형 10"/>
          <p:cNvSpPr/>
          <p:nvPr/>
        </p:nvSpPr>
        <p:spPr>
          <a:xfrm>
            <a:off x="339958" y="1407977"/>
            <a:ext cx="4198201" cy="369332"/>
          </a:xfrm>
          <a:prstGeom prst="rect">
            <a:avLst/>
          </a:prstGeom>
        </p:spPr>
        <p:txBody>
          <a:bodyPr wrap="none">
            <a:spAutoFit/>
          </a:bodyPr>
          <a:lstStyle/>
          <a:p>
            <a:r>
              <a:rPr lang="en-US" altLang="ko-KR" dirty="0"/>
              <a:t>2. How can you make code with </a:t>
            </a:r>
            <a:r>
              <a:rPr lang="en-US" altLang="ko-KR" dirty="0" err="1"/>
              <a:t>Rokit</a:t>
            </a:r>
            <a:r>
              <a:rPr lang="en-US" altLang="ko-KR" dirty="0"/>
              <a:t> brick</a:t>
            </a:r>
            <a:endParaRPr lang="ko-KR" altLang="en-US" dirty="0"/>
          </a:p>
        </p:txBody>
      </p:sp>
    </p:spTree>
    <p:extLst>
      <p:ext uri="{BB962C8B-B14F-4D97-AF65-F5344CB8AC3E}">
        <p14:creationId xmlns:p14="http://schemas.microsoft.com/office/powerpoint/2010/main" val="3015666870"/>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709BBF28-20D0-4447-BF64-48CC0F9A8AD1}"/>
              </a:ext>
            </a:extLst>
          </p:cNvPr>
          <p:cNvSpPr>
            <a:spLocks noGrp="1"/>
          </p:cNvSpPr>
          <p:nvPr>
            <p:ph type="title"/>
          </p:nvPr>
        </p:nvSpPr>
        <p:spPr/>
        <p:txBody>
          <a:bodyPr/>
          <a:lstStyle/>
          <a:p>
            <a:endParaRPr lang="ko-KR" altLang="en-US" dirty="0"/>
          </a:p>
        </p:txBody>
      </p:sp>
      <p:sp>
        <p:nvSpPr>
          <p:cNvPr id="3" name="내용 개체 틀 2">
            <a:extLst>
              <a:ext uri="{FF2B5EF4-FFF2-40B4-BE49-F238E27FC236}">
                <a16:creationId xmlns:a16="http://schemas.microsoft.com/office/drawing/2014/main" xmlns="" id="{7D2C80E6-58F1-4CF4-9801-890A4CF86C82}"/>
              </a:ext>
            </a:extLst>
          </p:cNvPr>
          <p:cNvSpPr>
            <a:spLocks noGrp="1"/>
          </p:cNvSpPr>
          <p:nvPr>
            <p:ph idx="1"/>
          </p:nvPr>
        </p:nvSpPr>
        <p:spPr>
          <a:xfrm>
            <a:off x="816176" y="2331720"/>
            <a:ext cx="2957510" cy="1287257"/>
          </a:xfrm>
        </p:spPr>
        <p:txBody>
          <a:bodyPr>
            <a:normAutofit fontScale="55000" lnSpcReduction="20000"/>
          </a:bodyPr>
          <a:lstStyle/>
          <a:p>
            <a:r>
              <a:rPr lang="en-US" altLang="ko-KR" dirty="0"/>
              <a:t>Go forward for 5 sec.</a:t>
            </a:r>
          </a:p>
          <a:p>
            <a:r>
              <a:rPr lang="en-US" altLang="ko-KR" dirty="0"/>
              <a:t>Speed 100</a:t>
            </a:r>
          </a:p>
          <a:p>
            <a:r>
              <a:rPr lang="en-US" altLang="ko-KR" dirty="0"/>
              <a:t>To go forward, different direction  must be given to both sides</a:t>
            </a:r>
            <a:endParaRPr lang="ko-KR" altLang="en-US" dirty="0"/>
          </a:p>
        </p:txBody>
      </p:sp>
      <p:sp>
        <p:nvSpPr>
          <p:cNvPr id="4" name="순서도: 수행의 시작/종료 3">
            <a:extLst>
              <a:ext uri="{FF2B5EF4-FFF2-40B4-BE49-F238E27FC236}">
                <a16:creationId xmlns:a16="http://schemas.microsoft.com/office/drawing/2014/main" xmlns="" id="{427A258A-6198-4C9D-8B7D-FDCD4B2DABA5}"/>
              </a:ext>
            </a:extLst>
          </p:cNvPr>
          <p:cNvSpPr/>
          <p:nvPr/>
        </p:nvSpPr>
        <p:spPr>
          <a:xfrm>
            <a:off x="7220661" y="2295750"/>
            <a:ext cx="1064419" cy="507206"/>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350" dirty="0"/>
              <a:t>Start</a:t>
            </a:r>
            <a:endParaRPr lang="ko-KR" altLang="en-US" sz="1350" dirty="0"/>
          </a:p>
        </p:txBody>
      </p:sp>
      <p:sp>
        <p:nvSpPr>
          <p:cNvPr id="5" name="순서도: 처리 4">
            <a:extLst>
              <a:ext uri="{FF2B5EF4-FFF2-40B4-BE49-F238E27FC236}">
                <a16:creationId xmlns:a16="http://schemas.microsoft.com/office/drawing/2014/main" xmlns="" id="{D0E7F202-0E2E-4BA5-BB17-FB27C962ABC4}"/>
              </a:ext>
            </a:extLst>
          </p:cNvPr>
          <p:cNvSpPr/>
          <p:nvPr/>
        </p:nvSpPr>
        <p:spPr>
          <a:xfrm>
            <a:off x="7222333" y="3153918"/>
            <a:ext cx="1064417" cy="465059"/>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350" dirty="0"/>
              <a:t>Motor1 CCW Speed : 100</a:t>
            </a:r>
            <a:endParaRPr lang="ko-KR" altLang="en-US" sz="1350" dirty="0"/>
          </a:p>
        </p:txBody>
      </p:sp>
      <p:sp>
        <p:nvSpPr>
          <p:cNvPr id="7" name="순서도: 수행의 시작/종료 6">
            <a:extLst>
              <a:ext uri="{FF2B5EF4-FFF2-40B4-BE49-F238E27FC236}">
                <a16:creationId xmlns:a16="http://schemas.microsoft.com/office/drawing/2014/main" xmlns="" id="{60D9BB5C-A8B5-43F9-A7F6-2E20610A19C5}"/>
              </a:ext>
            </a:extLst>
          </p:cNvPr>
          <p:cNvSpPr/>
          <p:nvPr/>
        </p:nvSpPr>
        <p:spPr>
          <a:xfrm>
            <a:off x="7222332" y="4769524"/>
            <a:ext cx="1064419" cy="507206"/>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350" dirty="0"/>
              <a:t>Stop</a:t>
            </a:r>
            <a:endParaRPr lang="ko-KR" altLang="en-US" sz="1350" dirty="0"/>
          </a:p>
        </p:txBody>
      </p:sp>
      <p:cxnSp>
        <p:nvCxnSpPr>
          <p:cNvPr id="9" name="직선 연결선 8">
            <a:extLst>
              <a:ext uri="{FF2B5EF4-FFF2-40B4-BE49-F238E27FC236}">
                <a16:creationId xmlns:a16="http://schemas.microsoft.com/office/drawing/2014/main" xmlns="" id="{DD3EDAEC-6A4B-4006-AD7E-A34023C39D33}"/>
              </a:ext>
            </a:extLst>
          </p:cNvPr>
          <p:cNvCxnSpPr>
            <a:cxnSpLocks/>
          </p:cNvCxnSpPr>
          <p:nvPr/>
        </p:nvCxnSpPr>
        <p:spPr>
          <a:xfrm flipV="1">
            <a:off x="7754543" y="2814901"/>
            <a:ext cx="0" cy="41898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 name="직선 연결선 9">
            <a:extLst>
              <a:ext uri="{FF2B5EF4-FFF2-40B4-BE49-F238E27FC236}">
                <a16:creationId xmlns:a16="http://schemas.microsoft.com/office/drawing/2014/main" xmlns="" id="{023C8611-F4CF-4C9F-900B-CD2A5C1767BD}"/>
              </a:ext>
            </a:extLst>
          </p:cNvPr>
          <p:cNvCxnSpPr>
            <a:cxnSpLocks/>
          </p:cNvCxnSpPr>
          <p:nvPr/>
        </p:nvCxnSpPr>
        <p:spPr>
          <a:xfrm flipV="1">
            <a:off x="7763587" y="3533655"/>
            <a:ext cx="0" cy="418981"/>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순서도: 처리 11">
            <a:extLst>
              <a:ext uri="{FF2B5EF4-FFF2-40B4-BE49-F238E27FC236}">
                <a16:creationId xmlns:a16="http://schemas.microsoft.com/office/drawing/2014/main" xmlns="" id="{0EAA40F8-6193-4376-8E95-EB87D5E139EA}"/>
              </a:ext>
            </a:extLst>
          </p:cNvPr>
          <p:cNvSpPr/>
          <p:nvPr/>
        </p:nvSpPr>
        <p:spPr>
          <a:xfrm>
            <a:off x="7222332" y="3736711"/>
            <a:ext cx="1064418" cy="440462"/>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350" dirty="0"/>
              <a:t>Motor2 CW</a:t>
            </a:r>
          </a:p>
          <a:p>
            <a:pPr algn="ctr"/>
            <a:r>
              <a:rPr lang="en-US" altLang="ko-KR" sz="1350" dirty="0"/>
              <a:t>Speed : 100</a:t>
            </a:r>
            <a:endParaRPr lang="ko-KR" altLang="en-US" sz="1350" dirty="0"/>
          </a:p>
        </p:txBody>
      </p:sp>
      <p:sp>
        <p:nvSpPr>
          <p:cNvPr id="13" name="순서도: 처리 12">
            <a:extLst>
              <a:ext uri="{FF2B5EF4-FFF2-40B4-BE49-F238E27FC236}">
                <a16:creationId xmlns:a16="http://schemas.microsoft.com/office/drawing/2014/main" xmlns="" id="{6253D419-51B9-46F9-A479-2F66652D4715}"/>
              </a:ext>
            </a:extLst>
          </p:cNvPr>
          <p:cNvSpPr/>
          <p:nvPr/>
        </p:nvSpPr>
        <p:spPr>
          <a:xfrm>
            <a:off x="7222331" y="4314017"/>
            <a:ext cx="1064418" cy="343799"/>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350" dirty="0"/>
              <a:t>Wait 5 sec</a:t>
            </a:r>
            <a:endParaRPr lang="ko-KR" altLang="en-US" sz="1350" dirty="0"/>
          </a:p>
        </p:txBody>
      </p:sp>
      <p:cxnSp>
        <p:nvCxnSpPr>
          <p:cNvPr id="14" name="직선 연결선 13">
            <a:extLst>
              <a:ext uri="{FF2B5EF4-FFF2-40B4-BE49-F238E27FC236}">
                <a16:creationId xmlns:a16="http://schemas.microsoft.com/office/drawing/2014/main" xmlns="" id="{9AAD99F1-E11F-4957-BC40-9AAC5AFABB01}"/>
              </a:ext>
            </a:extLst>
          </p:cNvPr>
          <p:cNvCxnSpPr>
            <a:cxnSpLocks/>
          </p:cNvCxnSpPr>
          <p:nvPr/>
        </p:nvCxnSpPr>
        <p:spPr>
          <a:xfrm flipV="1">
            <a:off x="7754540" y="4104526"/>
            <a:ext cx="0" cy="41898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5" name="직선 연결선 14">
            <a:extLst>
              <a:ext uri="{FF2B5EF4-FFF2-40B4-BE49-F238E27FC236}">
                <a16:creationId xmlns:a16="http://schemas.microsoft.com/office/drawing/2014/main" xmlns="" id="{84815750-E105-4F09-8F46-A4CFB1CB70AF}"/>
              </a:ext>
            </a:extLst>
          </p:cNvPr>
          <p:cNvCxnSpPr>
            <a:cxnSpLocks/>
          </p:cNvCxnSpPr>
          <p:nvPr/>
        </p:nvCxnSpPr>
        <p:spPr>
          <a:xfrm flipV="1">
            <a:off x="7754540" y="4657816"/>
            <a:ext cx="0" cy="418981"/>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6" name="그림 15">
            <a:extLst>
              <a:ext uri="{FF2B5EF4-FFF2-40B4-BE49-F238E27FC236}">
                <a16:creationId xmlns:a16="http://schemas.microsoft.com/office/drawing/2014/main" xmlns="" id="{8200E730-F0E5-4BB1-B0D6-77CB6B27976E}"/>
              </a:ext>
            </a:extLst>
          </p:cNvPr>
          <p:cNvPicPr>
            <a:picLocks noChangeAspect="1"/>
          </p:cNvPicPr>
          <p:nvPr/>
        </p:nvPicPr>
        <p:blipFill>
          <a:blip r:embed="rId2"/>
          <a:stretch>
            <a:fillRect/>
          </a:stretch>
        </p:blipFill>
        <p:spPr>
          <a:xfrm>
            <a:off x="3683434" y="3069848"/>
            <a:ext cx="2178844" cy="2436019"/>
          </a:xfrm>
          <a:prstGeom prst="rect">
            <a:avLst/>
          </a:prstGeom>
        </p:spPr>
      </p:pic>
      <p:sp>
        <p:nvSpPr>
          <p:cNvPr id="23" name="화살표: 아래로 구부러짐 22">
            <a:extLst>
              <a:ext uri="{FF2B5EF4-FFF2-40B4-BE49-F238E27FC236}">
                <a16:creationId xmlns:a16="http://schemas.microsoft.com/office/drawing/2014/main" xmlns="" id="{52C41CF7-35AA-4276-B4D6-B9ABE476B4B1}"/>
              </a:ext>
            </a:extLst>
          </p:cNvPr>
          <p:cNvSpPr/>
          <p:nvPr/>
        </p:nvSpPr>
        <p:spPr>
          <a:xfrm>
            <a:off x="5823284" y="3687557"/>
            <a:ext cx="686331" cy="1048161"/>
          </a:xfrm>
          <a:prstGeom prst="curvedDown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ko-KR" altLang="en-US" sz="1350">
              <a:solidFill>
                <a:schemeClr val="tx1"/>
              </a:solidFill>
            </a:endParaRPr>
          </a:p>
        </p:txBody>
      </p:sp>
      <p:sp>
        <p:nvSpPr>
          <p:cNvPr id="24" name="화살표: 아래로 구부러짐 23">
            <a:extLst>
              <a:ext uri="{FF2B5EF4-FFF2-40B4-BE49-F238E27FC236}">
                <a16:creationId xmlns:a16="http://schemas.microsoft.com/office/drawing/2014/main" xmlns="" id="{1229E682-CB4C-4B6E-B2B3-9190F1065040}"/>
              </a:ext>
            </a:extLst>
          </p:cNvPr>
          <p:cNvSpPr/>
          <p:nvPr/>
        </p:nvSpPr>
        <p:spPr>
          <a:xfrm>
            <a:off x="2982811" y="3687557"/>
            <a:ext cx="700622" cy="1048161"/>
          </a:xfrm>
          <a:prstGeom prst="curvedDown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ko-KR" altLang="en-US" sz="1350">
              <a:solidFill>
                <a:schemeClr val="tx1"/>
              </a:solidFill>
            </a:endParaRPr>
          </a:p>
        </p:txBody>
      </p:sp>
      <p:sp>
        <p:nvSpPr>
          <p:cNvPr id="25" name="TextBox 24">
            <a:extLst>
              <a:ext uri="{FF2B5EF4-FFF2-40B4-BE49-F238E27FC236}">
                <a16:creationId xmlns:a16="http://schemas.microsoft.com/office/drawing/2014/main" xmlns="" id="{00C5DC9A-3458-477D-BB20-B425EAD31A18}"/>
              </a:ext>
            </a:extLst>
          </p:cNvPr>
          <p:cNvSpPr txBox="1"/>
          <p:nvPr/>
        </p:nvSpPr>
        <p:spPr>
          <a:xfrm>
            <a:off x="5708980" y="4930436"/>
            <a:ext cx="1928813" cy="577081"/>
          </a:xfrm>
          <a:prstGeom prst="rect">
            <a:avLst/>
          </a:prstGeom>
          <a:noFill/>
        </p:spPr>
        <p:txBody>
          <a:bodyPr wrap="square" rtlCol="0">
            <a:spAutoFit/>
          </a:bodyPr>
          <a:lstStyle/>
          <a:p>
            <a:r>
              <a:rPr lang="en-US" altLang="ko-KR" sz="1350" dirty="0"/>
              <a:t>Motor M2 speed</a:t>
            </a:r>
          </a:p>
          <a:p>
            <a:r>
              <a:rPr lang="en-US" altLang="ko-KR" dirty="0">
                <a:solidFill>
                  <a:srgbClr val="FF0000"/>
                </a:solidFill>
              </a:rPr>
              <a:t>100(CW)</a:t>
            </a:r>
            <a:endParaRPr lang="ko-KR" altLang="en-US" dirty="0">
              <a:solidFill>
                <a:srgbClr val="FF0000"/>
              </a:solidFill>
            </a:endParaRPr>
          </a:p>
        </p:txBody>
      </p:sp>
      <p:sp>
        <p:nvSpPr>
          <p:cNvPr id="26" name="TextBox 25">
            <a:extLst>
              <a:ext uri="{FF2B5EF4-FFF2-40B4-BE49-F238E27FC236}">
                <a16:creationId xmlns:a16="http://schemas.microsoft.com/office/drawing/2014/main" xmlns="" id="{A2A85783-13DF-4DF7-9B1E-D763C7C37672}"/>
              </a:ext>
            </a:extLst>
          </p:cNvPr>
          <p:cNvSpPr txBox="1"/>
          <p:nvPr/>
        </p:nvSpPr>
        <p:spPr>
          <a:xfrm>
            <a:off x="2470614" y="4867306"/>
            <a:ext cx="1928813" cy="577081"/>
          </a:xfrm>
          <a:prstGeom prst="rect">
            <a:avLst/>
          </a:prstGeom>
          <a:noFill/>
        </p:spPr>
        <p:txBody>
          <a:bodyPr wrap="square" rtlCol="0">
            <a:spAutoFit/>
          </a:bodyPr>
          <a:lstStyle/>
          <a:p>
            <a:r>
              <a:rPr lang="en-US" altLang="ko-KR" sz="1350" dirty="0"/>
              <a:t>Motor M1 speed</a:t>
            </a:r>
          </a:p>
          <a:p>
            <a:r>
              <a:rPr lang="en-US" altLang="ko-KR" dirty="0">
                <a:solidFill>
                  <a:srgbClr val="FF0000"/>
                </a:solidFill>
              </a:rPr>
              <a:t>100 (CCW)</a:t>
            </a:r>
            <a:endParaRPr lang="ko-KR" altLang="en-US" dirty="0">
              <a:solidFill>
                <a:srgbClr val="FF0000"/>
              </a:solidFill>
            </a:endParaRPr>
          </a:p>
        </p:txBody>
      </p:sp>
      <p:sp>
        <p:nvSpPr>
          <p:cNvPr id="29" name="직사각형 28">
            <a:extLst>
              <a:ext uri="{FF2B5EF4-FFF2-40B4-BE49-F238E27FC236}">
                <a16:creationId xmlns:a16="http://schemas.microsoft.com/office/drawing/2014/main" xmlns="" id="{AC1F5C7E-FD3D-42BC-B476-FA5B5F97A714}"/>
              </a:ext>
            </a:extLst>
          </p:cNvPr>
          <p:cNvSpPr/>
          <p:nvPr/>
        </p:nvSpPr>
        <p:spPr>
          <a:xfrm>
            <a:off x="530571" y="5222441"/>
            <a:ext cx="4572000" cy="507831"/>
          </a:xfrm>
          <a:prstGeom prst="rect">
            <a:avLst/>
          </a:prstGeom>
        </p:spPr>
        <p:txBody>
          <a:bodyPr>
            <a:spAutoFit/>
          </a:bodyPr>
          <a:lstStyle/>
          <a:p>
            <a:endParaRPr lang="en-US" altLang="ko-KR" sz="1350" dirty="0">
              <a:solidFill>
                <a:srgbClr val="FF0000"/>
              </a:solidFill>
            </a:endParaRPr>
          </a:p>
          <a:p>
            <a:r>
              <a:rPr lang="en-US" altLang="ko-KR" sz="1350" dirty="0">
                <a:solidFill>
                  <a:srgbClr val="FF0000"/>
                </a:solidFill>
              </a:rPr>
              <a:t>CCW: count clockwise, CW: clockwise</a:t>
            </a:r>
            <a:endParaRPr lang="ko-KR" altLang="en-US" sz="1350" dirty="0">
              <a:solidFill>
                <a:srgbClr val="FF0000"/>
              </a:solidFill>
            </a:endParaRPr>
          </a:p>
        </p:txBody>
      </p:sp>
      <p:pic>
        <p:nvPicPr>
          <p:cNvPr id="19" name="그림 18">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20" name="그림 19">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21" name="그림 20">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22" name="그림 21">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27" name="그림 26">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28" name="그림 27">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6" name="직사각형 5"/>
          <p:cNvSpPr/>
          <p:nvPr/>
        </p:nvSpPr>
        <p:spPr>
          <a:xfrm>
            <a:off x="264831" y="1139809"/>
            <a:ext cx="1510735" cy="369332"/>
          </a:xfrm>
          <a:prstGeom prst="rect">
            <a:avLst/>
          </a:prstGeom>
        </p:spPr>
        <p:txBody>
          <a:bodyPr wrap="none">
            <a:spAutoFit/>
          </a:bodyPr>
          <a:lstStyle/>
          <a:p>
            <a:r>
              <a:rPr lang="en-US" altLang="ko-KR" dirty="0"/>
              <a:t>3. Go Forward</a:t>
            </a:r>
            <a:endParaRPr lang="ko-KR" altLang="en-US" dirty="0"/>
          </a:p>
        </p:txBody>
      </p:sp>
    </p:spTree>
    <p:extLst>
      <p:ext uri="{BB962C8B-B14F-4D97-AF65-F5344CB8AC3E}">
        <p14:creationId xmlns:p14="http://schemas.microsoft.com/office/powerpoint/2010/main" val="19961945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그림 11">
            <a:hlinkClick r:id="rId2"/>
          </p:cNvPr>
          <p:cNvPicPr>
            <a:picLocks noChangeAspect="1"/>
          </p:cNvPicPr>
          <p:nvPr/>
        </p:nvPicPr>
        <p:blipFill>
          <a:blip r:embed="rId3" cstate="print"/>
          <a:stretch>
            <a:fillRect/>
          </a:stretch>
        </p:blipFill>
        <p:spPr>
          <a:xfrm>
            <a:off x="3940526" y="3000681"/>
            <a:ext cx="2069991" cy="642103"/>
          </a:xfrm>
          <a:prstGeom prst="rect">
            <a:avLst/>
          </a:prstGeom>
          <a:effectLst>
            <a:outerShdw blurRad="50800" dist="38100" dir="2700000" algn="tl" rotWithShape="0">
              <a:prstClr val="black">
                <a:alpha val="40000"/>
              </a:prstClr>
            </a:outerShdw>
          </a:effectLst>
        </p:spPr>
      </p:pic>
      <p:pic>
        <p:nvPicPr>
          <p:cNvPr id="14" name="그림 13">
            <a:hlinkClick r:id="rId4"/>
          </p:cNvPr>
          <p:cNvPicPr>
            <a:picLocks noChangeAspect="1"/>
          </p:cNvPicPr>
          <p:nvPr/>
        </p:nvPicPr>
        <p:blipFill>
          <a:blip r:embed="rId5" cstate="print"/>
          <a:stretch>
            <a:fillRect/>
          </a:stretch>
        </p:blipFill>
        <p:spPr>
          <a:xfrm>
            <a:off x="6140265" y="3001411"/>
            <a:ext cx="2069991" cy="642103"/>
          </a:xfrm>
          <a:prstGeom prst="rect">
            <a:avLst/>
          </a:prstGeom>
          <a:effectLst>
            <a:outerShdw blurRad="50800" dist="38100" dir="2700000" algn="tl" rotWithShape="0">
              <a:prstClr val="black">
                <a:alpha val="40000"/>
              </a:prstClr>
            </a:outerShdw>
          </a:effectLst>
        </p:spPr>
      </p:pic>
      <p:pic>
        <p:nvPicPr>
          <p:cNvPr id="15" name="그림 14">
            <a:hlinkClick r:id="rId6"/>
          </p:cNvPr>
          <p:cNvPicPr>
            <a:picLocks noChangeAspect="1"/>
          </p:cNvPicPr>
          <p:nvPr/>
        </p:nvPicPr>
        <p:blipFill>
          <a:blip r:embed="rId7" cstate="print"/>
          <a:stretch>
            <a:fillRect/>
          </a:stretch>
        </p:blipFill>
        <p:spPr>
          <a:xfrm>
            <a:off x="3940526" y="4662525"/>
            <a:ext cx="2069991" cy="642103"/>
          </a:xfrm>
          <a:prstGeom prst="rect">
            <a:avLst/>
          </a:prstGeom>
          <a:effectLst>
            <a:outerShdw blurRad="50800" dist="38100" dir="2700000" algn="tl" rotWithShape="0">
              <a:prstClr val="black">
                <a:alpha val="40000"/>
              </a:prstClr>
            </a:outerShdw>
          </a:effectLst>
        </p:spPr>
      </p:pic>
      <p:pic>
        <p:nvPicPr>
          <p:cNvPr id="16" name="그림 15">
            <a:hlinkClick r:id="rId8"/>
          </p:cNvPr>
          <p:cNvPicPr>
            <a:picLocks noChangeAspect="1"/>
          </p:cNvPicPr>
          <p:nvPr/>
        </p:nvPicPr>
        <p:blipFill>
          <a:blip r:embed="rId9" cstate="print"/>
          <a:stretch>
            <a:fillRect/>
          </a:stretch>
        </p:blipFill>
        <p:spPr>
          <a:xfrm>
            <a:off x="6140013" y="4662448"/>
            <a:ext cx="2069990" cy="651147"/>
          </a:xfrm>
          <a:prstGeom prst="rect">
            <a:avLst/>
          </a:prstGeom>
          <a:effectLst>
            <a:outerShdw blurRad="50800" dist="38100" dir="2700000" algn="tl" rotWithShape="0">
              <a:prstClr val="black">
                <a:alpha val="40000"/>
              </a:prstClr>
            </a:outerShdw>
          </a:effectLst>
        </p:spPr>
      </p:pic>
      <p:pic>
        <p:nvPicPr>
          <p:cNvPr id="30" name="그림 29">
            <a:hlinkClick r:id="rId10"/>
          </p:cNvPr>
          <p:cNvPicPr>
            <a:picLocks noChangeAspect="1"/>
          </p:cNvPicPr>
          <p:nvPr/>
        </p:nvPicPr>
        <p:blipFill>
          <a:blip r:embed="rId11" cstate="print"/>
          <a:stretch>
            <a:fillRect/>
          </a:stretch>
        </p:blipFill>
        <p:spPr>
          <a:xfrm>
            <a:off x="3940274" y="3739505"/>
            <a:ext cx="773628" cy="639008"/>
          </a:xfrm>
          <a:prstGeom prst="rect">
            <a:avLst/>
          </a:prstGeom>
          <a:effectLst>
            <a:outerShdw blurRad="50800" dist="38100" dir="2700000" algn="tl" rotWithShape="0">
              <a:prstClr val="black">
                <a:alpha val="40000"/>
              </a:prstClr>
            </a:outerShdw>
          </a:effectLst>
        </p:spPr>
      </p:pic>
      <p:pic>
        <p:nvPicPr>
          <p:cNvPr id="5" name="그림 4">
            <a:hlinkClick r:id="rId12" action="ppaction://hlinksldjump"/>
          </p:cNvPr>
          <p:cNvPicPr>
            <a:picLocks noChangeAspect="1"/>
          </p:cNvPicPr>
          <p:nvPr/>
        </p:nvPicPr>
        <p:blipFill>
          <a:blip r:embed="rId13" cstate="print"/>
          <a:stretch>
            <a:fillRect/>
          </a:stretch>
        </p:blipFill>
        <p:spPr>
          <a:xfrm>
            <a:off x="4184166" y="360312"/>
            <a:ext cx="461250" cy="326250"/>
          </a:xfrm>
          <a:prstGeom prst="rect">
            <a:avLst/>
          </a:prstGeom>
        </p:spPr>
      </p:pic>
      <p:pic>
        <p:nvPicPr>
          <p:cNvPr id="6" name="그림 5">
            <a:hlinkClick r:id="rId14" action="ppaction://hlinksldjump"/>
          </p:cNvPr>
          <p:cNvPicPr>
            <a:picLocks noChangeAspect="1"/>
          </p:cNvPicPr>
          <p:nvPr/>
        </p:nvPicPr>
        <p:blipFill>
          <a:blip r:embed="rId15" cstate="print"/>
          <a:stretch>
            <a:fillRect/>
          </a:stretch>
        </p:blipFill>
        <p:spPr>
          <a:xfrm>
            <a:off x="2320414" y="269829"/>
            <a:ext cx="1203836" cy="548950"/>
          </a:xfrm>
          <a:prstGeom prst="rect">
            <a:avLst/>
          </a:prstGeom>
        </p:spPr>
      </p:pic>
      <p:pic>
        <p:nvPicPr>
          <p:cNvPr id="7" name="그림 6">
            <a:hlinkClick r:id="rId16" action="ppaction://hlinksldjump"/>
          </p:cNvPr>
          <p:cNvPicPr>
            <a:picLocks noChangeAspect="1"/>
          </p:cNvPicPr>
          <p:nvPr/>
        </p:nvPicPr>
        <p:blipFill>
          <a:blip r:embed="rId17" cstate="print"/>
          <a:stretch>
            <a:fillRect/>
          </a:stretch>
        </p:blipFill>
        <p:spPr>
          <a:xfrm>
            <a:off x="339958" y="360312"/>
            <a:ext cx="301984" cy="359941"/>
          </a:xfrm>
          <a:prstGeom prst="rect">
            <a:avLst/>
          </a:prstGeom>
        </p:spPr>
      </p:pic>
      <p:pic>
        <p:nvPicPr>
          <p:cNvPr id="8" name="그림 7"/>
          <p:cNvPicPr>
            <a:picLocks noChangeAspect="1"/>
          </p:cNvPicPr>
          <p:nvPr/>
        </p:nvPicPr>
        <p:blipFill>
          <a:blip r:embed="rId18" cstate="print"/>
          <a:stretch>
            <a:fillRect/>
          </a:stretch>
        </p:blipFill>
        <p:spPr>
          <a:xfrm>
            <a:off x="431800" y="1091974"/>
            <a:ext cx="1821786" cy="1211501"/>
          </a:xfrm>
          <a:prstGeom prst="rect">
            <a:avLst/>
          </a:prstGeom>
        </p:spPr>
      </p:pic>
      <p:sp>
        <p:nvSpPr>
          <p:cNvPr id="9" name="직사각형 8"/>
          <p:cNvSpPr/>
          <p:nvPr/>
        </p:nvSpPr>
        <p:spPr>
          <a:xfrm>
            <a:off x="476110" y="1125548"/>
            <a:ext cx="1683160" cy="461665"/>
          </a:xfrm>
          <a:prstGeom prst="rect">
            <a:avLst/>
          </a:prstGeom>
        </p:spPr>
        <p:txBody>
          <a:bodyPr wrap="square">
            <a:spAutoFit/>
          </a:bodyPr>
          <a:lstStyle/>
          <a:p>
            <a:r>
              <a:rPr lang="en-US" altLang="ko-KR" sz="2400" dirty="0" smtClean="0">
                <a:solidFill>
                  <a:schemeClr val="tx1">
                    <a:lumMod val="75000"/>
                    <a:lumOff val="25000"/>
                  </a:schemeClr>
                </a:solidFill>
                <a:latin typeface="LG스마트체 Bold" panose="020B0600000101010101" pitchFamily="50" charset="-127"/>
                <a:ea typeface="LG스마트체 Bold" panose="020B0600000101010101" pitchFamily="50" charset="-127"/>
              </a:rPr>
              <a:t>Excel</a:t>
            </a:r>
            <a:endParaRPr lang="ko-KR" altLang="en-US" sz="2400" dirty="0">
              <a:solidFill>
                <a:schemeClr val="tx1">
                  <a:lumMod val="75000"/>
                  <a:lumOff val="25000"/>
                </a:schemeClr>
              </a:solidFill>
              <a:latin typeface="LG스마트체 Bold" panose="020B0600000101010101" pitchFamily="50" charset="-127"/>
              <a:ea typeface="LG스마트체 Bold" panose="020B0600000101010101" pitchFamily="50" charset="-127"/>
            </a:endParaRPr>
          </a:p>
        </p:txBody>
      </p:sp>
      <p:sp>
        <p:nvSpPr>
          <p:cNvPr id="10" name="직사각형 9"/>
          <p:cNvSpPr/>
          <p:nvPr/>
        </p:nvSpPr>
        <p:spPr>
          <a:xfrm>
            <a:off x="476110" y="1545234"/>
            <a:ext cx="1562313" cy="738664"/>
          </a:xfrm>
          <a:prstGeom prst="rect">
            <a:avLst/>
          </a:prstGeom>
        </p:spPr>
        <p:txBody>
          <a:bodyPr wrap="square">
            <a:spAutoFit/>
          </a:bodyPr>
          <a:lstStyle/>
          <a:p>
            <a:r>
              <a:rPr lang="en-US" altLang="ko-KR" sz="1400" dirty="0">
                <a:solidFill>
                  <a:schemeClr val="tx1">
                    <a:lumMod val="50000"/>
                    <a:lumOff val="50000"/>
                  </a:schemeClr>
                </a:solidFill>
                <a:latin typeface="LG스마트체 Bold" panose="020B0600000101010101" pitchFamily="50" charset="-127"/>
                <a:ea typeface="LG스마트체 Bold" panose="020B0600000101010101" pitchFamily="50" charset="-127"/>
              </a:rPr>
              <a:t>Creating Complex Formulas</a:t>
            </a:r>
            <a:endParaRPr lang="en-US" altLang="ko-KR" sz="1400" dirty="0" smtClean="0">
              <a:solidFill>
                <a:schemeClr val="tx1">
                  <a:lumMod val="50000"/>
                  <a:lumOff val="50000"/>
                </a:schemeClr>
              </a:solidFill>
              <a:latin typeface="LG스마트체 Bold" panose="020B0600000101010101" pitchFamily="50" charset="-127"/>
              <a:ea typeface="LG스마트체 Bold" panose="020B0600000101010101" pitchFamily="50" charset="-127"/>
            </a:endParaRPr>
          </a:p>
        </p:txBody>
      </p:sp>
      <p:sp>
        <p:nvSpPr>
          <p:cNvPr id="34" name="TextBox 33"/>
          <p:cNvSpPr txBox="1"/>
          <p:nvPr/>
        </p:nvSpPr>
        <p:spPr>
          <a:xfrm>
            <a:off x="2314575" y="1140220"/>
            <a:ext cx="6397626" cy="1126462"/>
          </a:xfrm>
          <a:prstGeom prst="rect">
            <a:avLst/>
          </a:prstGeom>
          <a:noFill/>
        </p:spPr>
        <p:txBody>
          <a:bodyPr wrap="square" rtlCol="0">
            <a:spAutoFit/>
          </a:bodyPr>
          <a:lstStyle/>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Excel is a spreadsheet application </a:t>
            </a: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that helps </a:t>
            </a:r>
            <a:r>
              <a:rPr lang="en-US" altLang="ko-KR" sz="1400" dirty="0">
                <a:solidFill>
                  <a:schemeClr val="bg1"/>
                </a:solidFill>
                <a:latin typeface="LG스마트체 SemiBold" panose="020B0600000101010101" pitchFamily="50" charset="-127"/>
                <a:ea typeface="LG스마트체 SemiBold" panose="020B0600000101010101" pitchFamily="50" charset="-127"/>
              </a:rPr>
              <a:t>you calculate and analyze numerical information for household budgets, company finances, inventory, and more. To do this, you need to understand complex formulas. In this lesson, you will learn how to write complex formulas in Excel.</a:t>
            </a:r>
          </a:p>
        </p:txBody>
      </p:sp>
      <p:pic>
        <p:nvPicPr>
          <p:cNvPr id="26" name="그림 25"/>
          <p:cNvPicPr>
            <a:picLocks noChangeAspect="1"/>
          </p:cNvPicPr>
          <p:nvPr/>
        </p:nvPicPr>
        <p:blipFill>
          <a:blip r:embed="rId19" cstate="print"/>
          <a:stretch>
            <a:fillRect/>
          </a:stretch>
        </p:blipFill>
        <p:spPr>
          <a:xfrm>
            <a:off x="3918138" y="2540295"/>
            <a:ext cx="329411" cy="329411"/>
          </a:xfrm>
          <a:prstGeom prst="rect">
            <a:avLst/>
          </a:prstGeom>
        </p:spPr>
      </p:pic>
      <p:pic>
        <p:nvPicPr>
          <p:cNvPr id="29" name="Picture 2"/>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431799" y="2528888"/>
            <a:ext cx="3183059" cy="31830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2" name="그림 21"/>
          <p:cNvPicPr>
            <a:picLocks noChangeAspect="1"/>
          </p:cNvPicPr>
          <p:nvPr/>
        </p:nvPicPr>
        <p:blipFill>
          <a:blip r:embed="rId21" cstate="print"/>
          <a:stretch>
            <a:fillRect/>
          </a:stretch>
        </p:blipFill>
        <p:spPr>
          <a:xfrm>
            <a:off x="3918138" y="4513778"/>
            <a:ext cx="4443750" cy="33750"/>
          </a:xfrm>
          <a:prstGeom prst="rect">
            <a:avLst/>
          </a:prstGeom>
        </p:spPr>
      </p:pic>
      <p:pic>
        <p:nvPicPr>
          <p:cNvPr id="31" name="그림 30">
            <a:hlinkClick r:id="rId22" action="ppaction://hlinksldjump"/>
          </p:cNvPr>
          <p:cNvPicPr>
            <a:picLocks noChangeAspect="1"/>
          </p:cNvPicPr>
          <p:nvPr/>
        </p:nvPicPr>
        <p:blipFill>
          <a:blip r:embed="rId23" cstate="print"/>
          <a:stretch>
            <a:fillRect/>
          </a:stretch>
        </p:blipFill>
        <p:spPr>
          <a:xfrm>
            <a:off x="1105515" y="390812"/>
            <a:ext cx="751326" cy="295750"/>
          </a:xfrm>
          <a:prstGeom prst="rect">
            <a:avLst/>
          </a:prstGeom>
        </p:spPr>
      </p:pic>
      <p:sp>
        <p:nvSpPr>
          <p:cNvPr id="32" name="TextBox 31"/>
          <p:cNvSpPr txBox="1"/>
          <p:nvPr/>
        </p:nvSpPr>
        <p:spPr>
          <a:xfrm>
            <a:off x="4247549" y="2474167"/>
            <a:ext cx="2924198" cy="461665"/>
          </a:xfrm>
          <a:prstGeom prst="rect">
            <a:avLst/>
          </a:prstGeom>
          <a:noFill/>
        </p:spPr>
        <p:txBody>
          <a:bodyPr wrap="none" rtlCol="0">
            <a:spAutoFit/>
          </a:bodyPr>
          <a:lstStyle/>
          <a:p>
            <a:r>
              <a:rPr lang="en-US" altLang="ko-KR" sz="2400" dirty="0">
                <a:solidFill>
                  <a:schemeClr val="bg1"/>
                </a:solidFill>
                <a:latin typeface="LG스마트체 SemiBold" panose="020B0600000101010101" pitchFamily="50" charset="-127"/>
                <a:ea typeface="LG스마트체 SemiBold" panose="020B0600000101010101" pitchFamily="50" charset="-127"/>
              </a:rPr>
              <a:t>Learning  Contents!</a:t>
            </a:r>
            <a:endParaRPr lang="ko-KR" altLang="en-US" sz="2400" dirty="0">
              <a:solidFill>
                <a:schemeClr val="bg1"/>
              </a:solidFill>
              <a:latin typeface="LG스마트체 SemiBold" panose="020B0600000101010101" pitchFamily="50" charset="-127"/>
              <a:ea typeface="LG스마트체 SemiBold" panose="020B0600000101010101" pitchFamily="50" charset="-127"/>
            </a:endParaRPr>
          </a:p>
        </p:txBody>
      </p:sp>
      <p:pic>
        <p:nvPicPr>
          <p:cNvPr id="25" name="그림 24">
            <a:hlinkClick r:id="rId24"/>
          </p:cNvPr>
          <p:cNvPicPr>
            <a:picLocks noChangeAspect="1"/>
          </p:cNvPicPr>
          <p:nvPr/>
        </p:nvPicPr>
        <p:blipFill>
          <a:blip r:embed="rId25" cstate="print"/>
          <a:stretch>
            <a:fillRect/>
          </a:stretch>
        </p:blipFill>
        <p:spPr>
          <a:xfrm>
            <a:off x="1105516" y="5763692"/>
            <a:ext cx="1800570" cy="655075"/>
          </a:xfrm>
          <a:prstGeom prst="rect">
            <a:avLst/>
          </a:prstGeom>
          <a:effectLst>
            <a:outerShdw blurRad="50800" dist="38100" dir="2700000" algn="tl" rotWithShape="0">
              <a:prstClr val="black">
                <a:alpha val="40000"/>
              </a:prstClr>
            </a:outerShdw>
          </a:effectLst>
        </p:spPr>
      </p:pic>
      <p:pic>
        <p:nvPicPr>
          <p:cNvPr id="27" name="그림 26"/>
          <p:cNvPicPr>
            <a:picLocks noChangeAspect="1"/>
          </p:cNvPicPr>
          <p:nvPr/>
        </p:nvPicPr>
        <p:blipFill>
          <a:blip r:embed="rId26" cstate="print"/>
          <a:stretch>
            <a:fillRect/>
          </a:stretch>
        </p:blipFill>
        <p:spPr>
          <a:xfrm>
            <a:off x="641942" y="5827577"/>
            <a:ext cx="791415" cy="691435"/>
          </a:xfrm>
          <a:prstGeom prst="rect">
            <a:avLst/>
          </a:prstGeom>
          <a:effectLst>
            <a:outerShdw blurRad="50800" dist="38100" dir="2700000" algn="tl" rotWithShape="0">
              <a:prstClr val="black">
                <a:alpha val="40000"/>
              </a:prstClr>
            </a:outerShdw>
          </a:effectLst>
        </p:spPr>
      </p:pic>
      <p:pic>
        <p:nvPicPr>
          <p:cNvPr id="24" name="그림 23">
            <a:hlinkClick r:id="rId27" action="ppaction://hlinksldjump"/>
          </p:cNvPr>
          <p:cNvPicPr>
            <a:picLocks noChangeAspect="1"/>
          </p:cNvPicPr>
          <p:nvPr/>
        </p:nvPicPr>
        <p:blipFill>
          <a:blip r:embed="rId28" cstate="print"/>
          <a:stretch>
            <a:fillRect/>
          </a:stretch>
        </p:blipFill>
        <p:spPr>
          <a:xfrm>
            <a:off x="5960865" y="354688"/>
            <a:ext cx="759445" cy="328876"/>
          </a:xfrm>
          <a:prstGeom prst="rect">
            <a:avLst/>
          </a:prstGeom>
        </p:spPr>
      </p:pic>
      <p:pic>
        <p:nvPicPr>
          <p:cNvPr id="28" name="그림 27">
            <a:hlinkClick r:id="rId29" action="ppaction://hlinksldjump"/>
          </p:cNvPr>
          <p:cNvPicPr>
            <a:picLocks noChangeAspect="1"/>
          </p:cNvPicPr>
          <p:nvPr/>
        </p:nvPicPr>
        <p:blipFill>
          <a:blip r:embed="rId30"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972949652"/>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D97F80BC-6E2D-4ECB-9FBF-04AE52A58F86}"/>
              </a:ext>
            </a:extLst>
          </p:cNvPr>
          <p:cNvSpPr>
            <a:spLocks noGrp="1"/>
          </p:cNvSpPr>
          <p:nvPr>
            <p:ph type="title"/>
          </p:nvPr>
        </p:nvSpPr>
        <p:spPr/>
        <p:txBody>
          <a:bodyPr/>
          <a:lstStyle/>
          <a:p>
            <a:endParaRPr lang="ko-KR" altLang="en-US" dirty="0"/>
          </a:p>
        </p:txBody>
      </p:sp>
      <p:pic>
        <p:nvPicPr>
          <p:cNvPr id="5" name="그림 4">
            <a:extLst>
              <a:ext uri="{FF2B5EF4-FFF2-40B4-BE49-F238E27FC236}">
                <a16:creationId xmlns:a16="http://schemas.microsoft.com/office/drawing/2014/main" xmlns="" id="{0D0811F4-7625-4AAC-BB0D-19C04105E50A}"/>
              </a:ext>
            </a:extLst>
          </p:cNvPr>
          <p:cNvPicPr>
            <a:picLocks noChangeAspect="1"/>
          </p:cNvPicPr>
          <p:nvPr/>
        </p:nvPicPr>
        <p:blipFill>
          <a:blip r:embed="rId2"/>
          <a:stretch>
            <a:fillRect/>
          </a:stretch>
        </p:blipFill>
        <p:spPr>
          <a:xfrm>
            <a:off x="1471612" y="2331720"/>
            <a:ext cx="3813374" cy="2903934"/>
          </a:xfrm>
          <a:prstGeom prst="rect">
            <a:avLst/>
          </a:prstGeom>
        </p:spPr>
      </p:pic>
      <p:sp>
        <p:nvSpPr>
          <p:cNvPr id="6" name="직사각형 5">
            <a:extLst>
              <a:ext uri="{FF2B5EF4-FFF2-40B4-BE49-F238E27FC236}">
                <a16:creationId xmlns:a16="http://schemas.microsoft.com/office/drawing/2014/main" xmlns="" id="{4E00E4AA-61A8-49C1-A3B1-69732FF7C8BB}"/>
              </a:ext>
            </a:extLst>
          </p:cNvPr>
          <p:cNvSpPr/>
          <p:nvPr/>
        </p:nvSpPr>
        <p:spPr>
          <a:xfrm>
            <a:off x="1171575" y="3507582"/>
            <a:ext cx="1607344" cy="302894"/>
          </a:xfrm>
          <a:prstGeom prst="rect">
            <a:avLst/>
          </a:prstGeom>
          <a:noFill/>
          <a:ln w="28575">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sp>
        <p:nvSpPr>
          <p:cNvPr id="10" name="직사각형 9">
            <a:extLst>
              <a:ext uri="{FF2B5EF4-FFF2-40B4-BE49-F238E27FC236}">
                <a16:creationId xmlns:a16="http://schemas.microsoft.com/office/drawing/2014/main" xmlns="" id="{2A022DDD-52A9-44D1-AFD3-C0F3029207B9}"/>
              </a:ext>
            </a:extLst>
          </p:cNvPr>
          <p:cNvSpPr/>
          <p:nvPr/>
        </p:nvSpPr>
        <p:spPr>
          <a:xfrm>
            <a:off x="1171574" y="3867627"/>
            <a:ext cx="1607344" cy="302894"/>
          </a:xfrm>
          <a:prstGeom prst="rect">
            <a:avLst/>
          </a:prstGeom>
          <a:noFill/>
          <a:ln w="28575">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pic>
        <p:nvPicPr>
          <p:cNvPr id="7" name="그림 6">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8" name="그림 7">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9" name="그림 8">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11" name="그림 10">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2" name="그림 11">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3" name="그림 12">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4" name="직사각형 3"/>
          <p:cNvSpPr/>
          <p:nvPr/>
        </p:nvSpPr>
        <p:spPr>
          <a:xfrm>
            <a:off x="322623" y="1203510"/>
            <a:ext cx="1697901" cy="369332"/>
          </a:xfrm>
          <a:prstGeom prst="rect">
            <a:avLst/>
          </a:prstGeom>
        </p:spPr>
        <p:txBody>
          <a:bodyPr wrap="none">
            <a:spAutoFit/>
          </a:bodyPr>
          <a:lstStyle/>
          <a:p>
            <a:r>
              <a:rPr lang="en-US" altLang="ko-KR" dirty="0"/>
              <a:t>Connect the Car</a:t>
            </a:r>
            <a:endParaRPr lang="ko-KR" altLang="en-US" dirty="0"/>
          </a:p>
        </p:txBody>
      </p:sp>
      <p:sp>
        <p:nvSpPr>
          <p:cNvPr id="14" name="직사각형 13"/>
          <p:cNvSpPr/>
          <p:nvPr/>
        </p:nvSpPr>
        <p:spPr>
          <a:xfrm>
            <a:off x="5483272" y="2860357"/>
            <a:ext cx="4572000" cy="923330"/>
          </a:xfrm>
          <a:prstGeom prst="rect">
            <a:avLst/>
          </a:prstGeom>
        </p:spPr>
        <p:txBody>
          <a:bodyPr>
            <a:spAutoFit/>
          </a:bodyPr>
          <a:lstStyle/>
          <a:p>
            <a:r>
              <a:rPr lang="en-US" altLang="ko-KR" dirty="0"/>
              <a:t>Connect the Car to your Computer</a:t>
            </a:r>
          </a:p>
          <a:p>
            <a:r>
              <a:rPr lang="en-US" altLang="ko-KR" dirty="0"/>
              <a:t>Select the </a:t>
            </a:r>
            <a:r>
              <a:rPr lang="en-US" altLang="ko-KR" dirty="0" err="1"/>
              <a:t>Linky</a:t>
            </a:r>
            <a:r>
              <a:rPr lang="en-US" altLang="ko-KR" dirty="0"/>
              <a:t> menu</a:t>
            </a:r>
          </a:p>
          <a:p>
            <a:r>
              <a:rPr lang="en-US" altLang="ko-KR" dirty="0"/>
              <a:t>Press the Connect </a:t>
            </a:r>
            <a:r>
              <a:rPr lang="en-US" altLang="ko-KR" dirty="0" err="1"/>
              <a:t>Linky</a:t>
            </a:r>
            <a:endParaRPr lang="ko-KR" altLang="en-US" dirty="0"/>
          </a:p>
        </p:txBody>
      </p:sp>
    </p:spTree>
    <p:extLst>
      <p:ext uri="{BB962C8B-B14F-4D97-AF65-F5344CB8AC3E}">
        <p14:creationId xmlns:p14="http://schemas.microsoft.com/office/powerpoint/2010/main" val="84165184"/>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C1B815FA-9B6B-43E4-AAF6-D21203597CB7}"/>
              </a:ext>
            </a:extLst>
          </p:cNvPr>
          <p:cNvSpPr>
            <a:spLocks noGrp="1"/>
          </p:cNvSpPr>
          <p:nvPr>
            <p:ph type="title"/>
          </p:nvPr>
        </p:nvSpPr>
        <p:spPr/>
        <p:txBody>
          <a:bodyPr/>
          <a:lstStyle/>
          <a:p>
            <a:endParaRPr lang="ko-KR" altLang="en-US"/>
          </a:p>
        </p:txBody>
      </p:sp>
      <p:pic>
        <p:nvPicPr>
          <p:cNvPr id="4" name="Picture 3">
            <a:extLst>
              <a:ext uri="{FF2B5EF4-FFF2-40B4-BE49-F238E27FC236}">
                <a16:creationId xmlns:a16="http://schemas.microsoft.com/office/drawing/2014/main" xmlns="" id="{2C6E8EF8-0296-4CF1-B4FA-FC48A2F5EA34}"/>
              </a:ext>
            </a:extLst>
          </p:cNvPr>
          <p:cNvPicPr>
            <a:picLocks noChangeAspect="1"/>
          </p:cNvPicPr>
          <p:nvPr/>
        </p:nvPicPr>
        <p:blipFill>
          <a:blip r:embed="rId2"/>
          <a:stretch>
            <a:fillRect/>
          </a:stretch>
        </p:blipFill>
        <p:spPr>
          <a:xfrm>
            <a:off x="857250" y="2066778"/>
            <a:ext cx="5195811" cy="3362473"/>
          </a:xfrm>
          <a:prstGeom prst="rect">
            <a:avLst/>
          </a:prstGeom>
        </p:spPr>
      </p:pic>
      <p:pic>
        <p:nvPicPr>
          <p:cNvPr id="5" name="그림 4">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6" name="그림 5">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7" name="그림 6">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8" name="그림 7">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9" name="그림 8">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0" name="그림 9">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11" name="직사각형 10"/>
          <p:cNvSpPr/>
          <p:nvPr/>
        </p:nvSpPr>
        <p:spPr>
          <a:xfrm>
            <a:off x="5960865" y="3010066"/>
            <a:ext cx="3245184" cy="369332"/>
          </a:xfrm>
          <a:prstGeom prst="rect">
            <a:avLst/>
          </a:prstGeom>
        </p:spPr>
        <p:txBody>
          <a:bodyPr wrap="none">
            <a:spAutoFit/>
          </a:bodyPr>
          <a:lstStyle/>
          <a:p>
            <a:r>
              <a:rPr lang="en-US" altLang="ko-KR" dirty="0"/>
              <a:t>Connecting message window  !!!</a:t>
            </a:r>
            <a:endParaRPr lang="ko-KR" altLang="en-US" dirty="0"/>
          </a:p>
        </p:txBody>
      </p:sp>
    </p:spTree>
    <p:extLst>
      <p:ext uri="{BB962C8B-B14F-4D97-AF65-F5344CB8AC3E}">
        <p14:creationId xmlns:p14="http://schemas.microsoft.com/office/powerpoint/2010/main" val="3726308264"/>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EE58E752-0B54-4E9F-8EBA-238AD47F8CF0}"/>
              </a:ext>
            </a:extLst>
          </p:cNvPr>
          <p:cNvSpPr>
            <a:spLocks noGrp="1"/>
          </p:cNvSpPr>
          <p:nvPr>
            <p:ph type="title"/>
          </p:nvPr>
        </p:nvSpPr>
        <p:spPr/>
        <p:txBody>
          <a:bodyPr/>
          <a:lstStyle/>
          <a:p>
            <a:endParaRPr lang="ko-KR" altLang="en-US" dirty="0"/>
          </a:p>
        </p:txBody>
      </p:sp>
      <p:pic>
        <p:nvPicPr>
          <p:cNvPr id="4" name="그림 3">
            <a:extLst>
              <a:ext uri="{FF2B5EF4-FFF2-40B4-BE49-F238E27FC236}">
                <a16:creationId xmlns:a16="http://schemas.microsoft.com/office/drawing/2014/main" xmlns="" id="{6540827A-610F-4306-98FD-481FC3B50FDE}"/>
              </a:ext>
            </a:extLst>
          </p:cNvPr>
          <p:cNvPicPr>
            <a:picLocks noChangeAspect="1"/>
          </p:cNvPicPr>
          <p:nvPr/>
        </p:nvPicPr>
        <p:blipFill>
          <a:blip r:embed="rId2"/>
          <a:stretch>
            <a:fillRect/>
          </a:stretch>
        </p:blipFill>
        <p:spPr>
          <a:xfrm>
            <a:off x="700088" y="2400300"/>
            <a:ext cx="4312302" cy="2721769"/>
          </a:xfrm>
          <a:prstGeom prst="rect">
            <a:avLst/>
          </a:prstGeom>
        </p:spPr>
      </p:pic>
      <p:cxnSp>
        <p:nvCxnSpPr>
          <p:cNvPr id="5" name="직선 연결선 4">
            <a:extLst>
              <a:ext uri="{FF2B5EF4-FFF2-40B4-BE49-F238E27FC236}">
                <a16:creationId xmlns:a16="http://schemas.microsoft.com/office/drawing/2014/main" xmlns="" id="{58AA0BE0-73A5-4898-88BE-6F6CEBEEFB3A}"/>
              </a:ext>
            </a:extLst>
          </p:cNvPr>
          <p:cNvCxnSpPr>
            <a:cxnSpLocks/>
          </p:cNvCxnSpPr>
          <p:nvPr/>
        </p:nvCxnSpPr>
        <p:spPr>
          <a:xfrm flipV="1">
            <a:off x="2421731" y="2214563"/>
            <a:ext cx="800100" cy="254319"/>
          </a:xfrm>
          <a:prstGeom prst="line">
            <a:avLst/>
          </a:prstGeom>
          <a:ln w="38100"/>
        </p:spPr>
        <p:style>
          <a:lnRef idx="1">
            <a:schemeClr val="accent2"/>
          </a:lnRef>
          <a:fillRef idx="0">
            <a:schemeClr val="accent2"/>
          </a:fillRef>
          <a:effectRef idx="0">
            <a:schemeClr val="accent2"/>
          </a:effectRef>
          <a:fontRef idx="minor">
            <a:schemeClr val="tx1"/>
          </a:fontRef>
        </p:style>
      </p:cxnSp>
      <p:sp>
        <p:nvSpPr>
          <p:cNvPr id="6" name="직사각형 5">
            <a:extLst>
              <a:ext uri="{FF2B5EF4-FFF2-40B4-BE49-F238E27FC236}">
                <a16:creationId xmlns:a16="http://schemas.microsoft.com/office/drawing/2014/main" xmlns="" id="{F196D56C-32A3-4020-8829-C2385700DF23}"/>
              </a:ext>
            </a:extLst>
          </p:cNvPr>
          <p:cNvSpPr/>
          <p:nvPr/>
        </p:nvSpPr>
        <p:spPr>
          <a:xfrm>
            <a:off x="1414463" y="2468880"/>
            <a:ext cx="1007269" cy="281464"/>
          </a:xfrm>
          <a:prstGeom prst="rect">
            <a:avLst/>
          </a:prstGeom>
          <a:noFill/>
          <a:ln w="38100">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sp>
        <p:nvSpPr>
          <p:cNvPr id="9" name="TextBox 8">
            <a:extLst>
              <a:ext uri="{FF2B5EF4-FFF2-40B4-BE49-F238E27FC236}">
                <a16:creationId xmlns:a16="http://schemas.microsoft.com/office/drawing/2014/main" xmlns="" id="{1BA43C0B-C74C-4DA8-A7BA-2CEFEDEBB18C}"/>
              </a:ext>
            </a:extLst>
          </p:cNvPr>
          <p:cNvSpPr txBox="1"/>
          <p:nvPr/>
        </p:nvSpPr>
        <p:spPr>
          <a:xfrm>
            <a:off x="3274772" y="2054721"/>
            <a:ext cx="1240078" cy="369332"/>
          </a:xfrm>
          <a:prstGeom prst="rect">
            <a:avLst/>
          </a:prstGeom>
          <a:noFill/>
        </p:spPr>
        <p:txBody>
          <a:bodyPr wrap="square" rtlCol="0">
            <a:spAutoFit/>
          </a:bodyPr>
          <a:lstStyle/>
          <a:p>
            <a:r>
              <a:rPr lang="en-US" altLang="ko-KR" dirty="0"/>
              <a:t>Select</a:t>
            </a:r>
            <a:endParaRPr lang="ko-KR" altLang="en-US" dirty="0"/>
          </a:p>
        </p:txBody>
      </p:sp>
      <p:pic>
        <p:nvPicPr>
          <p:cNvPr id="8" name="그림 7">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10" name="그림 9">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11" name="그림 10">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12" name="그림 11">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3" name="그림 12">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4" name="그림 13">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7" name="직사각형 6"/>
          <p:cNvSpPr/>
          <p:nvPr/>
        </p:nvSpPr>
        <p:spPr>
          <a:xfrm>
            <a:off x="5225683" y="2837854"/>
            <a:ext cx="4572000" cy="923330"/>
          </a:xfrm>
          <a:prstGeom prst="rect">
            <a:avLst/>
          </a:prstGeom>
        </p:spPr>
        <p:txBody>
          <a:bodyPr>
            <a:spAutoFit/>
          </a:bodyPr>
          <a:lstStyle/>
          <a:p>
            <a:r>
              <a:rPr lang="en-US" altLang="ko-KR" dirty="0"/>
              <a:t>Select Control</a:t>
            </a:r>
          </a:p>
          <a:p>
            <a:r>
              <a:rPr lang="en-US" altLang="ko-KR" dirty="0"/>
              <a:t>Take the Block</a:t>
            </a:r>
          </a:p>
          <a:p>
            <a:r>
              <a:rPr lang="en-US" altLang="ko-KR" dirty="0"/>
              <a:t>Drag and Drop</a:t>
            </a:r>
            <a:endParaRPr lang="ko-KR" altLang="en-US" dirty="0"/>
          </a:p>
        </p:txBody>
      </p:sp>
      <p:sp>
        <p:nvSpPr>
          <p:cNvPr id="15" name="직사각형 14"/>
          <p:cNvSpPr/>
          <p:nvPr/>
        </p:nvSpPr>
        <p:spPr>
          <a:xfrm>
            <a:off x="339958" y="1174099"/>
            <a:ext cx="1283108" cy="369332"/>
          </a:xfrm>
          <a:prstGeom prst="rect">
            <a:avLst/>
          </a:prstGeom>
        </p:spPr>
        <p:txBody>
          <a:bodyPr wrap="none">
            <a:spAutoFit/>
          </a:bodyPr>
          <a:lstStyle/>
          <a:p>
            <a:r>
              <a:rPr lang="en-US" altLang="ko-KR" dirty="0"/>
              <a:t>Go Forward</a:t>
            </a:r>
            <a:endParaRPr lang="ko-KR" altLang="en-US" dirty="0"/>
          </a:p>
        </p:txBody>
      </p:sp>
    </p:spTree>
    <p:extLst>
      <p:ext uri="{BB962C8B-B14F-4D97-AF65-F5344CB8AC3E}">
        <p14:creationId xmlns:p14="http://schemas.microsoft.com/office/powerpoint/2010/main" val="1084992810"/>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그림 3">
            <a:extLst>
              <a:ext uri="{FF2B5EF4-FFF2-40B4-BE49-F238E27FC236}">
                <a16:creationId xmlns:a16="http://schemas.microsoft.com/office/drawing/2014/main" xmlns="" id="{EACC6EC2-9EC8-478C-AF9B-F6717E169B1C}"/>
              </a:ext>
            </a:extLst>
          </p:cNvPr>
          <p:cNvPicPr>
            <a:picLocks noChangeAspect="1"/>
          </p:cNvPicPr>
          <p:nvPr/>
        </p:nvPicPr>
        <p:blipFill>
          <a:blip r:embed="rId2"/>
          <a:stretch>
            <a:fillRect/>
          </a:stretch>
        </p:blipFill>
        <p:spPr>
          <a:xfrm>
            <a:off x="803672" y="2085570"/>
            <a:ext cx="4318397" cy="3018640"/>
          </a:xfrm>
          <a:prstGeom prst="rect">
            <a:avLst/>
          </a:prstGeom>
        </p:spPr>
      </p:pic>
      <p:sp>
        <p:nvSpPr>
          <p:cNvPr id="6" name="직사각형 5">
            <a:extLst>
              <a:ext uri="{FF2B5EF4-FFF2-40B4-BE49-F238E27FC236}">
                <a16:creationId xmlns:a16="http://schemas.microsoft.com/office/drawing/2014/main" xmlns="" id="{D340999B-8C8D-464B-96E3-69FF65A5511D}"/>
              </a:ext>
            </a:extLst>
          </p:cNvPr>
          <p:cNvSpPr/>
          <p:nvPr/>
        </p:nvSpPr>
        <p:spPr>
          <a:xfrm>
            <a:off x="692944" y="3090387"/>
            <a:ext cx="1457325" cy="467201"/>
          </a:xfrm>
          <a:prstGeom prst="rect">
            <a:avLst/>
          </a:prstGeom>
          <a:noFill/>
          <a:ln w="38100">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cxnSp>
        <p:nvCxnSpPr>
          <p:cNvPr id="7" name="직선 연결선 6">
            <a:extLst>
              <a:ext uri="{FF2B5EF4-FFF2-40B4-BE49-F238E27FC236}">
                <a16:creationId xmlns:a16="http://schemas.microsoft.com/office/drawing/2014/main" xmlns="" id="{FF85A008-C743-40F3-A23C-365D6634855B}"/>
              </a:ext>
            </a:extLst>
          </p:cNvPr>
          <p:cNvCxnSpPr>
            <a:cxnSpLocks/>
          </p:cNvCxnSpPr>
          <p:nvPr/>
        </p:nvCxnSpPr>
        <p:spPr>
          <a:xfrm flipV="1">
            <a:off x="4236244" y="2877258"/>
            <a:ext cx="1513838" cy="608893"/>
          </a:xfrm>
          <a:prstGeom prst="line">
            <a:avLst/>
          </a:prstGeom>
          <a:ln w="38100"/>
        </p:spPr>
        <p:style>
          <a:lnRef idx="1">
            <a:schemeClr val="accent2"/>
          </a:lnRef>
          <a:fillRef idx="0">
            <a:schemeClr val="accent2"/>
          </a:fillRef>
          <a:effectRef idx="0">
            <a:schemeClr val="accent2"/>
          </a:effectRef>
          <a:fontRef idx="minor">
            <a:schemeClr val="tx1"/>
          </a:fontRef>
        </p:style>
      </p:cxnSp>
      <p:pic>
        <p:nvPicPr>
          <p:cNvPr id="9" name="그림 8">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10" name="그림 9">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11" name="그림 10">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12" name="그림 11">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3" name="그림 12">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4" name="그림 13">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2" name="직사각형 1"/>
          <p:cNvSpPr/>
          <p:nvPr/>
        </p:nvSpPr>
        <p:spPr>
          <a:xfrm>
            <a:off x="5666588" y="2692592"/>
            <a:ext cx="1347998" cy="369332"/>
          </a:xfrm>
          <a:prstGeom prst="rect">
            <a:avLst/>
          </a:prstGeom>
        </p:spPr>
        <p:txBody>
          <a:bodyPr wrap="none">
            <a:spAutoFit/>
          </a:bodyPr>
          <a:lstStyle/>
          <a:p>
            <a:r>
              <a:rPr lang="en-US" altLang="ko-KR" dirty="0"/>
              <a:t>Drag &amp; Drop</a:t>
            </a:r>
            <a:endParaRPr lang="ko-KR" altLang="en-US" dirty="0"/>
          </a:p>
        </p:txBody>
      </p:sp>
    </p:spTree>
    <p:extLst>
      <p:ext uri="{BB962C8B-B14F-4D97-AF65-F5344CB8AC3E}">
        <p14:creationId xmlns:p14="http://schemas.microsoft.com/office/powerpoint/2010/main" val="1920651293"/>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그림 3">
            <a:extLst>
              <a:ext uri="{FF2B5EF4-FFF2-40B4-BE49-F238E27FC236}">
                <a16:creationId xmlns:a16="http://schemas.microsoft.com/office/drawing/2014/main" xmlns="" id="{433F2135-5306-4EE1-A5BD-F60F4B6D4369}"/>
              </a:ext>
            </a:extLst>
          </p:cNvPr>
          <p:cNvPicPr>
            <a:picLocks noChangeAspect="1"/>
          </p:cNvPicPr>
          <p:nvPr/>
        </p:nvPicPr>
        <p:blipFill>
          <a:blip r:embed="rId2"/>
          <a:stretch>
            <a:fillRect/>
          </a:stretch>
        </p:blipFill>
        <p:spPr>
          <a:xfrm>
            <a:off x="1025128" y="1526400"/>
            <a:ext cx="6361510" cy="4060013"/>
          </a:xfrm>
          <a:prstGeom prst="rect">
            <a:avLst/>
          </a:prstGeom>
        </p:spPr>
      </p:pic>
      <p:cxnSp>
        <p:nvCxnSpPr>
          <p:cNvPr id="5" name="직선 연결선 4">
            <a:extLst>
              <a:ext uri="{FF2B5EF4-FFF2-40B4-BE49-F238E27FC236}">
                <a16:creationId xmlns:a16="http://schemas.microsoft.com/office/drawing/2014/main" xmlns="" id="{6D493BBE-CDF5-4757-A544-ED6B6F6F3057}"/>
              </a:ext>
            </a:extLst>
          </p:cNvPr>
          <p:cNvCxnSpPr>
            <a:cxnSpLocks/>
          </p:cNvCxnSpPr>
          <p:nvPr/>
        </p:nvCxnSpPr>
        <p:spPr>
          <a:xfrm flipH="1" flipV="1">
            <a:off x="778669" y="2464594"/>
            <a:ext cx="246459" cy="432911"/>
          </a:xfrm>
          <a:prstGeom prst="line">
            <a:avLst/>
          </a:prstGeom>
          <a:ln w="38100"/>
        </p:spPr>
        <p:style>
          <a:lnRef idx="1">
            <a:schemeClr val="accent2"/>
          </a:lnRef>
          <a:fillRef idx="0">
            <a:schemeClr val="accent2"/>
          </a:fillRef>
          <a:effectRef idx="0">
            <a:schemeClr val="accent2"/>
          </a:effectRef>
          <a:fontRef idx="minor">
            <a:schemeClr val="tx1"/>
          </a:fontRef>
        </p:style>
      </p:cxnSp>
      <p:sp>
        <p:nvSpPr>
          <p:cNvPr id="6" name="직사각형 5">
            <a:extLst>
              <a:ext uri="{FF2B5EF4-FFF2-40B4-BE49-F238E27FC236}">
                <a16:creationId xmlns:a16="http://schemas.microsoft.com/office/drawing/2014/main" xmlns="" id="{B785B5DF-6571-4CF0-98C4-09A0A686F6FB}"/>
              </a:ext>
            </a:extLst>
          </p:cNvPr>
          <p:cNvSpPr/>
          <p:nvPr/>
        </p:nvSpPr>
        <p:spPr>
          <a:xfrm>
            <a:off x="1025128" y="2897506"/>
            <a:ext cx="1225154" cy="267176"/>
          </a:xfrm>
          <a:prstGeom prst="rect">
            <a:avLst/>
          </a:prstGeom>
          <a:noFill/>
          <a:ln w="38100">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sp>
        <p:nvSpPr>
          <p:cNvPr id="7" name="TextBox 6">
            <a:extLst>
              <a:ext uri="{FF2B5EF4-FFF2-40B4-BE49-F238E27FC236}">
                <a16:creationId xmlns:a16="http://schemas.microsoft.com/office/drawing/2014/main" xmlns="" id="{75A1EC01-34ED-44F1-B121-F2ACE8340455}"/>
              </a:ext>
            </a:extLst>
          </p:cNvPr>
          <p:cNvSpPr txBox="1"/>
          <p:nvPr/>
        </p:nvSpPr>
        <p:spPr>
          <a:xfrm>
            <a:off x="281859" y="2197418"/>
            <a:ext cx="1240078" cy="369332"/>
          </a:xfrm>
          <a:prstGeom prst="rect">
            <a:avLst/>
          </a:prstGeom>
          <a:noFill/>
        </p:spPr>
        <p:txBody>
          <a:bodyPr wrap="square" rtlCol="0">
            <a:spAutoFit/>
          </a:bodyPr>
          <a:lstStyle/>
          <a:p>
            <a:r>
              <a:rPr lang="en-US" altLang="ko-KR" dirty="0"/>
              <a:t>Select</a:t>
            </a:r>
            <a:endParaRPr lang="ko-KR" altLang="en-US" dirty="0"/>
          </a:p>
        </p:txBody>
      </p:sp>
      <p:sp>
        <p:nvSpPr>
          <p:cNvPr id="9" name="직사각형 8">
            <a:extLst>
              <a:ext uri="{FF2B5EF4-FFF2-40B4-BE49-F238E27FC236}">
                <a16:creationId xmlns:a16="http://schemas.microsoft.com/office/drawing/2014/main" xmlns="" id="{29B10DFA-941E-4BBE-B985-3F2EE6AB5BCB}"/>
              </a:ext>
            </a:extLst>
          </p:cNvPr>
          <p:cNvSpPr/>
          <p:nvPr/>
        </p:nvSpPr>
        <p:spPr>
          <a:xfrm>
            <a:off x="3593306" y="4257675"/>
            <a:ext cx="3271838" cy="342900"/>
          </a:xfrm>
          <a:prstGeom prst="rect">
            <a:avLst/>
          </a:prstGeom>
          <a:noFill/>
          <a:ln w="38100">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cxnSp>
        <p:nvCxnSpPr>
          <p:cNvPr id="10" name="직선 연결선 9">
            <a:extLst>
              <a:ext uri="{FF2B5EF4-FFF2-40B4-BE49-F238E27FC236}">
                <a16:creationId xmlns:a16="http://schemas.microsoft.com/office/drawing/2014/main" xmlns="" id="{51E418CE-4DB9-46C0-9FB0-A5225079B6F4}"/>
              </a:ext>
            </a:extLst>
          </p:cNvPr>
          <p:cNvCxnSpPr>
            <a:cxnSpLocks/>
          </p:cNvCxnSpPr>
          <p:nvPr/>
        </p:nvCxnSpPr>
        <p:spPr>
          <a:xfrm flipV="1">
            <a:off x="6865144" y="3800475"/>
            <a:ext cx="292894" cy="457200"/>
          </a:xfrm>
          <a:prstGeom prst="line">
            <a:avLst/>
          </a:prstGeom>
          <a:ln w="38100"/>
        </p:spPr>
        <p:style>
          <a:lnRef idx="1">
            <a:schemeClr val="accent2"/>
          </a:lnRef>
          <a:fillRef idx="0">
            <a:schemeClr val="accent2"/>
          </a:fillRef>
          <a:effectRef idx="0">
            <a:schemeClr val="accent2"/>
          </a:effectRef>
          <a:fontRef idx="minor">
            <a:schemeClr val="tx1"/>
          </a:fontRef>
        </p:style>
      </p:cxnSp>
      <p:pic>
        <p:nvPicPr>
          <p:cNvPr id="11" name="그림 10">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12" name="그림 11">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14" name="그림 13">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15" name="그림 14">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6" name="그림 15">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7" name="그림 16">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2" name="직사각형 1"/>
          <p:cNvSpPr/>
          <p:nvPr/>
        </p:nvSpPr>
        <p:spPr>
          <a:xfrm>
            <a:off x="7033389" y="3164682"/>
            <a:ext cx="2858756" cy="923330"/>
          </a:xfrm>
          <a:prstGeom prst="rect">
            <a:avLst/>
          </a:prstGeom>
        </p:spPr>
        <p:txBody>
          <a:bodyPr wrap="square">
            <a:spAutoFit/>
          </a:bodyPr>
          <a:lstStyle/>
          <a:p>
            <a:r>
              <a:rPr lang="en-US" altLang="ko-KR" dirty="0"/>
              <a:t>Motor M1 </a:t>
            </a:r>
          </a:p>
          <a:p>
            <a:r>
              <a:rPr lang="en-US" altLang="ko-KR" dirty="0"/>
              <a:t>Speed 100</a:t>
            </a:r>
          </a:p>
          <a:p>
            <a:r>
              <a:rPr lang="en-US" altLang="ko-KR" dirty="0"/>
              <a:t>Direction: CW: clock wise</a:t>
            </a:r>
            <a:endParaRPr lang="ko-KR" altLang="en-US" dirty="0"/>
          </a:p>
        </p:txBody>
      </p:sp>
    </p:spTree>
    <p:extLst>
      <p:ext uri="{BB962C8B-B14F-4D97-AF65-F5344CB8AC3E}">
        <p14:creationId xmlns:p14="http://schemas.microsoft.com/office/powerpoint/2010/main" val="2594622129"/>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그림 4">
            <a:extLst>
              <a:ext uri="{FF2B5EF4-FFF2-40B4-BE49-F238E27FC236}">
                <a16:creationId xmlns:a16="http://schemas.microsoft.com/office/drawing/2014/main" xmlns="" id="{1B92DDA2-DDE9-4805-99A9-3BC269AE6A14}"/>
              </a:ext>
            </a:extLst>
          </p:cNvPr>
          <p:cNvPicPr>
            <a:picLocks noChangeAspect="1"/>
          </p:cNvPicPr>
          <p:nvPr/>
        </p:nvPicPr>
        <p:blipFill>
          <a:blip r:embed="rId2"/>
          <a:stretch>
            <a:fillRect/>
          </a:stretch>
        </p:blipFill>
        <p:spPr>
          <a:xfrm>
            <a:off x="857250" y="1314451"/>
            <a:ext cx="5914976" cy="4216673"/>
          </a:xfrm>
          <a:prstGeom prst="rect">
            <a:avLst/>
          </a:prstGeom>
        </p:spPr>
      </p:pic>
      <p:sp>
        <p:nvSpPr>
          <p:cNvPr id="3" name="직사각형 8">
            <a:extLst>
              <a:ext uri="{FF2B5EF4-FFF2-40B4-BE49-F238E27FC236}">
                <a16:creationId xmlns:a16="http://schemas.microsoft.com/office/drawing/2014/main" xmlns="" id="{67241A7C-11B9-4CA9-9F79-96FF2F602ABF}"/>
              </a:ext>
            </a:extLst>
          </p:cNvPr>
          <p:cNvSpPr/>
          <p:nvPr/>
        </p:nvSpPr>
        <p:spPr>
          <a:xfrm>
            <a:off x="3314701" y="3948113"/>
            <a:ext cx="2907506" cy="259556"/>
          </a:xfrm>
          <a:prstGeom prst="rect">
            <a:avLst/>
          </a:prstGeom>
          <a:noFill/>
          <a:ln w="38100">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cxnSp>
        <p:nvCxnSpPr>
          <p:cNvPr id="4" name="직선 연결선 9">
            <a:extLst>
              <a:ext uri="{FF2B5EF4-FFF2-40B4-BE49-F238E27FC236}">
                <a16:creationId xmlns:a16="http://schemas.microsoft.com/office/drawing/2014/main" xmlns="" id="{A134E9DF-B0AF-4691-9301-6C8C49D17F4F}"/>
              </a:ext>
            </a:extLst>
          </p:cNvPr>
          <p:cNvCxnSpPr>
            <a:cxnSpLocks/>
            <a:stCxn id="3" idx="3"/>
            <a:endCxn id="6" idx="1"/>
          </p:cNvCxnSpPr>
          <p:nvPr/>
        </p:nvCxnSpPr>
        <p:spPr>
          <a:xfrm flipV="1">
            <a:off x="6222207" y="2571750"/>
            <a:ext cx="550019" cy="1506141"/>
          </a:xfrm>
          <a:prstGeom prst="line">
            <a:avLst/>
          </a:prstGeom>
          <a:ln w="38100"/>
        </p:spPr>
        <p:style>
          <a:lnRef idx="1">
            <a:schemeClr val="accent2"/>
          </a:lnRef>
          <a:fillRef idx="0">
            <a:schemeClr val="accent2"/>
          </a:fillRef>
          <a:effectRef idx="0">
            <a:schemeClr val="accent2"/>
          </a:effectRef>
          <a:fontRef idx="minor">
            <a:schemeClr val="tx1"/>
          </a:fontRef>
        </p:style>
      </p:cxnSp>
      <p:sp>
        <p:nvSpPr>
          <p:cNvPr id="6" name="TextBox 5">
            <a:extLst>
              <a:ext uri="{FF2B5EF4-FFF2-40B4-BE49-F238E27FC236}">
                <a16:creationId xmlns:a16="http://schemas.microsoft.com/office/drawing/2014/main" xmlns="" id="{CE410708-443F-4983-8C15-8225162B6877}"/>
              </a:ext>
            </a:extLst>
          </p:cNvPr>
          <p:cNvSpPr txBox="1"/>
          <p:nvPr/>
        </p:nvSpPr>
        <p:spPr>
          <a:xfrm>
            <a:off x="6772225" y="1844628"/>
            <a:ext cx="1693118" cy="1477328"/>
          </a:xfrm>
          <a:prstGeom prst="rect">
            <a:avLst/>
          </a:prstGeom>
          <a:noFill/>
        </p:spPr>
        <p:txBody>
          <a:bodyPr wrap="square" rtlCol="0">
            <a:spAutoFit/>
          </a:bodyPr>
          <a:lstStyle/>
          <a:p>
            <a:r>
              <a:rPr lang="en-US" altLang="ko-KR" dirty="0"/>
              <a:t>Motor M2 </a:t>
            </a:r>
          </a:p>
          <a:p>
            <a:r>
              <a:rPr lang="en-US" altLang="ko-KR" dirty="0"/>
              <a:t>Speed 100</a:t>
            </a:r>
          </a:p>
          <a:p>
            <a:r>
              <a:rPr lang="en-US" altLang="ko-KR" dirty="0"/>
              <a:t>Direction: CCW: counter clock wise</a:t>
            </a:r>
            <a:endParaRPr lang="ko-KR" altLang="en-US" dirty="0"/>
          </a:p>
        </p:txBody>
      </p:sp>
      <p:sp>
        <p:nvSpPr>
          <p:cNvPr id="10" name="TextBox 9">
            <a:extLst>
              <a:ext uri="{FF2B5EF4-FFF2-40B4-BE49-F238E27FC236}">
                <a16:creationId xmlns:a16="http://schemas.microsoft.com/office/drawing/2014/main" xmlns="" id="{33DE55D8-22B4-43C1-8F21-81EF8474635B}"/>
              </a:ext>
            </a:extLst>
          </p:cNvPr>
          <p:cNvSpPr txBox="1"/>
          <p:nvPr/>
        </p:nvSpPr>
        <p:spPr>
          <a:xfrm>
            <a:off x="6772225" y="3948113"/>
            <a:ext cx="1693118" cy="646331"/>
          </a:xfrm>
          <a:prstGeom prst="rect">
            <a:avLst/>
          </a:prstGeom>
          <a:noFill/>
        </p:spPr>
        <p:txBody>
          <a:bodyPr wrap="square" rtlCol="0">
            <a:spAutoFit/>
          </a:bodyPr>
          <a:lstStyle/>
          <a:p>
            <a:r>
              <a:rPr lang="en-US" altLang="ko-KR" dirty="0"/>
              <a:t>Wait command:</a:t>
            </a:r>
          </a:p>
          <a:p>
            <a:r>
              <a:rPr lang="en-US" altLang="ko-KR" dirty="0"/>
              <a:t>5 seconds</a:t>
            </a:r>
            <a:endParaRPr lang="ko-KR" altLang="en-US" dirty="0"/>
          </a:p>
        </p:txBody>
      </p:sp>
      <p:sp>
        <p:nvSpPr>
          <p:cNvPr id="11" name="직사각형 8">
            <a:extLst>
              <a:ext uri="{FF2B5EF4-FFF2-40B4-BE49-F238E27FC236}">
                <a16:creationId xmlns:a16="http://schemas.microsoft.com/office/drawing/2014/main" xmlns="" id="{90F91A59-AF10-4B6F-9892-36B2C2DD3486}"/>
              </a:ext>
            </a:extLst>
          </p:cNvPr>
          <p:cNvSpPr/>
          <p:nvPr/>
        </p:nvSpPr>
        <p:spPr>
          <a:xfrm>
            <a:off x="3314700" y="4207669"/>
            <a:ext cx="1150144" cy="259556"/>
          </a:xfrm>
          <a:prstGeom prst="rect">
            <a:avLst/>
          </a:prstGeom>
          <a:noFill/>
          <a:ln w="38100">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cxnSp>
        <p:nvCxnSpPr>
          <p:cNvPr id="12" name="직선 연결선 9">
            <a:extLst>
              <a:ext uri="{FF2B5EF4-FFF2-40B4-BE49-F238E27FC236}">
                <a16:creationId xmlns:a16="http://schemas.microsoft.com/office/drawing/2014/main" xmlns="" id="{01B14673-6879-4B57-99A7-3091F4F36652}"/>
              </a:ext>
            </a:extLst>
          </p:cNvPr>
          <p:cNvCxnSpPr>
            <a:cxnSpLocks/>
            <a:stCxn id="11" idx="3"/>
            <a:endCxn id="10" idx="1"/>
          </p:cNvCxnSpPr>
          <p:nvPr/>
        </p:nvCxnSpPr>
        <p:spPr>
          <a:xfrm flipV="1">
            <a:off x="4464844" y="4259737"/>
            <a:ext cx="2307382" cy="77711"/>
          </a:xfrm>
          <a:prstGeom prst="line">
            <a:avLst/>
          </a:prstGeom>
          <a:ln w="38100"/>
        </p:spPr>
        <p:style>
          <a:lnRef idx="1">
            <a:schemeClr val="accent2"/>
          </a:lnRef>
          <a:fillRef idx="0">
            <a:schemeClr val="accent2"/>
          </a:fillRef>
          <a:effectRef idx="0">
            <a:schemeClr val="accent2"/>
          </a:effectRef>
          <a:fontRef idx="minor">
            <a:schemeClr val="tx1"/>
          </a:fontRef>
        </p:style>
      </p:cxnSp>
      <p:pic>
        <p:nvPicPr>
          <p:cNvPr id="9" name="그림 8">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13" name="그림 12">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14" name="그림 13">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15" name="그림 14">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6" name="그림 15">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7" name="그림 16">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2125007844"/>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4604BD32-3A2C-4F96-9C03-0BB12B4B83BA}"/>
              </a:ext>
            </a:extLst>
          </p:cNvPr>
          <p:cNvSpPr>
            <a:spLocks noGrp="1"/>
          </p:cNvSpPr>
          <p:nvPr>
            <p:ph type="title"/>
          </p:nvPr>
        </p:nvSpPr>
        <p:spPr/>
        <p:txBody>
          <a:bodyPr/>
          <a:lstStyle/>
          <a:p>
            <a:endParaRPr lang="ko-KR" altLang="en-US" dirty="0"/>
          </a:p>
        </p:txBody>
      </p:sp>
      <p:sp>
        <p:nvSpPr>
          <p:cNvPr id="3" name="내용 개체 틀 2">
            <a:extLst>
              <a:ext uri="{FF2B5EF4-FFF2-40B4-BE49-F238E27FC236}">
                <a16:creationId xmlns:a16="http://schemas.microsoft.com/office/drawing/2014/main" xmlns="" id="{7FDD82FA-4AE5-4201-9FF5-E441F3555A28}"/>
              </a:ext>
            </a:extLst>
          </p:cNvPr>
          <p:cNvSpPr>
            <a:spLocks noGrp="1"/>
          </p:cNvSpPr>
          <p:nvPr>
            <p:ph idx="1"/>
          </p:nvPr>
        </p:nvSpPr>
        <p:spPr/>
        <p:txBody>
          <a:bodyPr/>
          <a:lstStyle/>
          <a:p>
            <a:endParaRPr lang="ko-KR" altLang="en-US" dirty="0"/>
          </a:p>
        </p:txBody>
      </p:sp>
      <p:pic>
        <p:nvPicPr>
          <p:cNvPr id="4" name="그림 3">
            <a:extLst>
              <a:ext uri="{FF2B5EF4-FFF2-40B4-BE49-F238E27FC236}">
                <a16:creationId xmlns:a16="http://schemas.microsoft.com/office/drawing/2014/main" xmlns="" id="{141D9EDD-84A8-458C-839B-CBE0C31C3D42}"/>
              </a:ext>
            </a:extLst>
          </p:cNvPr>
          <p:cNvPicPr>
            <a:picLocks noChangeAspect="1"/>
          </p:cNvPicPr>
          <p:nvPr/>
        </p:nvPicPr>
        <p:blipFill>
          <a:blip r:embed="rId2"/>
          <a:stretch>
            <a:fillRect/>
          </a:stretch>
        </p:blipFill>
        <p:spPr>
          <a:xfrm>
            <a:off x="589855" y="1625541"/>
            <a:ext cx="8191595" cy="3576161"/>
          </a:xfrm>
          <a:prstGeom prst="rect">
            <a:avLst/>
          </a:prstGeom>
        </p:spPr>
      </p:pic>
      <p:cxnSp>
        <p:nvCxnSpPr>
          <p:cNvPr id="5" name="직선 연결선 4">
            <a:extLst>
              <a:ext uri="{FF2B5EF4-FFF2-40B4-BE49-F238E27FC236}">
                <a16:creationId xmlns:a16="http://schemas.microsoft.com/office/drawing/2014/main" xmlns="" id="{1E968EB1-981B-4E47-A241-20BD74D97055}"/>
              </a:ext>
            </a:extLst>
          </p:cNvPr>
          <p:cNvCxnSpPr>
            <a:cxnSpLocks/>
          </p:cNvCxnSpPr>
          <p:nvPr/>
        </p:nvCxnSpPr>
        <p:spPr>
          <a:xfrm>
            <a:off x="7997584" y="1500188"/>
            <a:ext cx="324884" cy="357189"/>
          </a:xfrm>
          <a:prstGeom prst="line">
            <a:avLst/>
          </a:prstGeom>
          <a:ln w="38100"/>
        </p:spPr>
        <p:style>
          <a:lnRef idx="1">
            <a:schemeClr val="accent2"/>
          </a:lnRef>
          <a:fillRef idx="0">
            <a:schemeClr val="accent2"/>
          </a:fillRef>
          <a:effectRef idx="0">
            <a:schemeClr val="accent2"/>
          </a:effectRef>
          <a:fontRef idx="minor">
            <a:schemeClr val="tx1"/>
          </a:fontRef>
        </p:style>
      </p:cxnSp>
      <p:sp>
        <p:nvSpPr>
          <p:cNvPr id="6" name="직사각형 5">
            <a:extLst>
              <a:ext uri="{FF2B5EF4-FFF2-40B4-BE49-F238E27FC236}">
                <a16:creationId xmlns:a16="http://schemas.microsoft.com/office/drawing/2014/main" xmlns="" id="{402B99C0-4859-4CAD-BE98-D869B1E75631}"/>
              </a:ext>
            </a:extLst>
          </p:cNvPr>
          <p:cNvSpPr/>
          <p:nvPr/>
        </p:nvSpPr>
        <p:spPr>
          <a:xfrm>
            <a:off x="8322468" y="1857377"/>
            <a:ext cx="507206" cy="271462"/>
          </a:xfrm>
          <a:prstGeom prst="rect">
            <a:avLst/>
          </a:prstGeom>
          <a:noFill/>
          <a:ln w="38100">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sp>
        <p:nvSpPr>
          <p:cNvPr id="7" name="TextBox 6">
            <a:extLst>
              <a:ext uri="{FF2B5EF4-FFF2-40B4-BE49-F238E27FC236}">
                <a16:creationId xmlns:a16="http://schemas.microsoft.com/office/drawing/2014/main" xmlns="" id="{76793CD1-F301-425D-BAB0-36906160E779}"/>
              </a:ext>
            </a:extLst>
          </p:cNvPr>
          <p:cNvSpPr txBox="1"/>
          <p:nvPr/>
        </p:nvSpPr>
        <p:spPr>
          <a:xfrm>
            <a:off x="5974767" y="1234194"/>
            <a:ext cx="1707993" cy="369332"/>
          </a:xfrm>
          <a:prstGeom prst="rect">
            <a:avLst/>
          </a:prstGeom>
          <a:noFill/>
        </p:spPr>
        <p:txBody>
          <a:bodyPr wrap="square" rtlCol="0">
            <a:spAutoFit/>
          </a:bodyPr>
          <a:lstStyle/>
          <a:p>
            <a:r>
              <a:rPr lang="en-US" altLang="ko-KR" dirty="0"/>
              <a:t>Program start</a:t>
            </a:r>
            <a:endParaRPr lang="ko-KR" altLang="en-US" dirty="0"/>
          </a:p>
        </p:txBody>
      </p:sp>
      <p:cxnSp>
        <p:nvCxnSpPr>
          <p:cNvPr id="8" name="직선 연결선 7">
            <a:extLst>
              <a:ext uri="{FF2B5EF4-FFF2-40B4-BE49-F238E27FC236}">
                <a16:creationId xmlns:a16="http://schemas.microsoft.com/office/drawing/2014/main" xmlns="" id="{76A3ACFA-D050-4401-95E3-D42DA6B0663C}"/>
              </a:ext>
            </a:extLst>
          </p:cNvPr>
          <p:cNvCxnSpPr>
            <a:cxnSpLocks/>
          </p:cNvCxnSpPr>
          <p:nvPr/>
        </p:nvCxnSpPr>
        <p:spPr>
          <a:xfrm>
            <a:off x="7286625" y="1543051"/>
            <a:ext cx="264319" cy="328613"/>
          </a:xfrm>
          <a:prstGeom prst="line">
            <a:avLst/>
          </a:prstGeom>
          <a:ln w="38100"/>
        </p:spPr>
        <p:style>
          <a:lnRef idx="1">
            <a:schemeClr val="accent2"/>
          </a:lnRef>
          <a:fillRef idx="0">
            <a:schemeClr val="accent2"/>
          </a:fillRef>
          <a:effectRef idx="0">
            <a:schemeClr val="accent2"/>
          </a:effectRef>
          <a:fontRef idx="minor">
            <a:schemeClr val="tx1"/>
          </a:fontRef>
        </p:style>
      </p:cxnSp>
      <p:sp>
        <p:nvSpPr>
          <p:cNvPr id="9" name="직사각형 8">
            <a:extLst>
              <a:ext uri="{FF2B5EF4-FFF2-40B4-BE49-F238E27FC236}">
                <a16:creationId xmlns:a16="http://schemas.microsoft.com/office/drawing/2014/main" xmlns="" id="{482E1EE3-CE8C-4672-BA32-2895FDBC4BFD}"/>
              </a:ext>
            </a:extLst>
          </p:cNvPr>
          <p:cNvSpPr/>
          <p:nvPr/>
        </p:nvSpPr>
        <p:spPr>
          <a:xfrm>
            <a:off x="7550944" y="1871664"/>
            <a:ext cx="507206" cy="271462"/>
          </a:xfrm>
          <a:prstGeom prst="rect">
            <a:avLst/>
          </a:prstGeom>
          <a:noFill/>
          <a:ln w="38100">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sp>
        <p:nvSpPr>
          <p:cNvPr id="10" name="TextBox 9">
            <a:extLst>
              <a:ext uri="{FF2B5EF4-FFF2-40B4-BE49-F238E27FC236}">
                <a16:creationId xmlns:a16="http://schemas.microsoft.com/office/drawing/2014/main" xmlns="" id="{E83CB023-0C4E-41B2-9844-45EFCE52E60B}"/>
              </a:ext>
            </a:extLst>
          </p:cNvPr>
          <p:cNvSpPr txBox="1"/>
          <p:nvPr/>
        </p:nvSpPr>
        <p:spPr>
          <a:xfrm>
            <a:off x="7702746" y="1199036"/>
            <a:ext cx="914561" cy="369332"/>
          </a:xfrm>
          <a:prstGeom prst="rect">
            <a:avLst/>
          </a:prstGeom>
          <a:noFill/>
        </p:spPr>
        <p:txBody>
          <a:bodyPr wrap="square" rtlCol="0">
            <a:spAutoFit/>
          </a:bodyPr>
          <a:lstStyle/>
          <a:p>
            <a:r>
              <a:rPr lang="en-US" altLang="ko-KR" dirty="0"/>
              <a:t>Stop</a:t>
            </a:r>
            <a:endParaRPr lang="ko-KR" altLang="en-US" dirty="0"/>
          </a:p>
        </p:txBody>
      </p:sp>
      <p:pic>
        <p:nvPicPr>
          <p:cNvPr id="11" name="그림 10">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12" name="그림 11">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13" name="그림 12">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14" name="그림 13">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5" name="그림 14">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6" name="그림 15">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234524090"/>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709BBF28-20D0-4447-BF64-48CC0F9A8AD1}"/>
              </a:ext>
            </a:extLst>
          </p:cNvPr>
          <p:cNvSpPr>
            <a:spLocks noGrp="1"/>
          </p:cNvSpPr>
          <p:nvPr>
            <p:ph type="title"/>
          </p:nvPr>
        </p:nvSpPr>
        <p:spPr/>
        <p:txBody>
          <a:bodyPr/>
          <a:lstStyle/>
          <a:p>
            <a:endParaRPr lang="ko-KR" altLang="en-US" dirty="0"/>
          </a:p>
        </p:txBody>
      </p:sp>
      <p:sp>
        <p:nvSpPr>
          <p:cNvPr id="3" name="내용 개체 틀 2">
            <a:extLst>
              <a:ext uri="{FF2B5EF4-FFF2-40B4-BE49-F238E27FC236}">
                <a16:creationId xmlns:a16="http://schemas.microsoft.com/office/drawing/2014/main" xmlns="" id="{7D2C80E6-58F1-4CF4-9801-890A4CF86C82}"/>
              </a:ext>
            </a:extLst>
          </p:cNvPr>
          <p:cNvSpPr>
            <a:spLocks noGrp="1"/>
          </p:cNvSpPr>
          <p:nvPr>
            <p:ph idx="1"/>
          </p:nvPr>
        </p:nvSpPr>
        <p:spPr>
          <a:xfrm>
            <a:off x="816176" y="2331720"/>
            <a:ext cx="2957510" cy="1287257"/>
          </a:xfrm>
        </p:spPr>
        <p:txBody>
          <a:bodyPr>
            <a:normAutofit fontScale="55000" lnSpcReduction="20000"/>
          </a:bodyPr>
          <a:lstStyle/>
          <a:p>
            <a:r>
              <a:rPr lang="en-US" altLang="ko-KR" dirty="0"/>
              <a:t>Go back for 5 sec.</a:t>
            </a:r>
          </a:p>
          <a:p>
            <a:r>
              <a:rPr lang="en-US" altLang="ko-KR" dirty="0"/>
              <a:t>Speed 100</a:t>
            </a:r>
          </a:p>
          <a:p>
            <a:r>
              <a:rPr lang="en-US" altLang="ko-KR" dirty="0"/>
              <a:t>To go back, different direction  must be given to both sides</a:t>
            </a:r>
            <a:endParaRPr lang="ko-KR" altLang="en-US" dirty="0"/>
          </a:p>
        </p:txBody>
      </p:sp>
      <p:sp>
        <p:nvSpPr>
          <p:cNvPr id="4" name="순서도: 수행의 시작/종료 3">
            <a:extLst>
              <a:ext uri="{FF2B5EF4-FFF2-40B4-BE49-F238E27FC236}">
                <a16:creationId xmlns:a16="http://schemas.microsoft.com/office/drawing/2014/main" xmlns="" id="{427A258A-6198-4C9D-8B7D-FDCD4B2DABA5}"/>
              </a:ext>
            </a:extLst>
          </p:cNvPr>
          <p:cNvSpPr/>
          <p:nvPr/>
        </p:nvSpPr>
        <p:spPr>
          <a:xfrm>
            <a:off x="7220661" y="2295750"/>
            <a:ext cx="1064419" cy="507206"/>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350" dirty="0"/>
              <a:t>Start</a:t>
            </a:r>
            <a:endParaRPr lang="ko-KR" altLang="en-US" sz="1350" dirty="0"/>
          </a:p>
        </p:txBody>
      </p:sp>
      <p:sp>
        <p:nvSpPr>
          <p:cNvPr id="5" name="순서도: 처리 4">
            <a:extLst>
              <a:ext uri="{FF2B5EF4-FFF2-40B4-BE49-F238E27FC236}">
                <a16:creationId xmlns:a16="http://schemas.microsoft.com/office/drawing/2014/main" xmlns="" id="{D0E7F202-0E2E-4BA5-BB17-FB27C962ABC4}"/>
              </a:ext>
            </a:extLst>
          </p:cNvPr>
          <p:cNvSpPr/>
          <p:nvPr/>
        </p:nvSpPr>
        <p:spPr>
          <a:xfrm>
            <a:off x="7222333" y="3153918"/>
            <a:ext cx="1064417" cy="465059"/>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350" dirty="0"/>
              <a:t>Motor 1 CW Speed : 100</a:t>
            </a:r>
            <a:endParaRPr lang="ko-KR" altLang="en-US" sz="1350" dirty="0"/>
          </a:p>
        </p:txBody>
      </p:sp>
      <p:sp>
        <p:nvSpPr>
          <p:cNvPr id="7" name="순서도: 수행의 시작/종료 6">
            <a:extLst>
              <a:ext uri="{FF2B5EF4-FFF2-40B4-BE49-F238E27FC236}">
                <a16:creationId xmlns:a16="http://schemas.microsoft.com/office/drawing/2014/main" xmlns="" id="{60D9BB5C-A8B5-43F9-A7F6-2E20610A19C5}"/>
              </a:ext>
            </a:extLst>
          </p:cNvPr>
          <p:cNvSpPr/>
          <p:nvPr/>
        </p:nvSpPr>
        <p:spPr>
          <a:xfrm>
            <a:off x="7222332" y="4769524"/>
            <a:ext cx="1064419" cy="507206"/>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350" dirty="0"/>
              <a:t>Stop</a:t>
            </a:r>
            <a:endParaRPr lang="ko-KR" altLang="en-US" sz="1350" dirty="0"/>
          </a:p>
        </p:txBody>
      </p:sp>
      <p:cxnSp>
        <p:nvCxnSpPr>
          <p:cNvPr id="9" name="직선 연결선 8">
            <a:extLst>
              <a:ext uri="{FF2B5EF4-FFF2-40B4-BE49-F238E27FC236}">
                <a16:creationId xmlns:a16="http://schemas.microsoft.com/office/drawing/2014/main" xmlns="" id="{DD3EDAEC-6A4B-4006-AD7E-A34023C39D33}"/>
              </a:ext>
            </a:extLst>
          </p:cNvPr>
          <p:cNvCxnSpPr>
            <a:cxnSpLocks/>
          </p:cNvCxnSpPr>
          <p:nvPr/>
        </p:nvCxnSpPr>
        <p:spPr>
          <a:xfrm flipV="1">
            <a:off x="7754543" y="2814901"/>
            <a:ext cx="0" cy="41898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 name="직선 연결선 9">
            <a:extLst>
              <a:ext uri="{FF2B5EF4-FFF2-40B4-BE49-F238E27FC236}">
                <a16:creationId xmlns:a16="http://schemas.microsoft.com/office/drawing/2014/main" xmlns="" id="{023C8611-F4CF-4C9F-900B-CD2A5C1767BD}"/>
              </a:ext>
            </a:extLst>
          </p:cNvPr>
          <p:cNvCxnSpPr>
            <a:cxnSpLocks/>
          </p:cNvCxnSpPr>
          <p:nvPr/>
        </p:nvCxnSpPr>
        <p:spPr>
          <a:xfrm flipV="1">
            <a:off x="7763587" y="3533655"/>
            <a:ext cx="0" cy="418981"/>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순서도: 처리 11">
            <a:extLst>
              <a:ext uri="{FF2B5EF4-FFF2-40B4-BE49-F238E27FC236}">
                <a16:creationId xmlns:a16="http://schemas.microsoft.com/office/drawing/2014/main" xmlns="" id="{0EAA40F8-6193-4376-8E95-EB87D5E139EA}"/>
              </a:ext>
            </a:extLst>
          </p:cNvPr>
          <p:cNvSpPr/>
          <p:nvPr/>
        </p:nvSpPr>
        <p:spPr>
          <a:xfrm>
            <a:off x="7222332" y="3736711"/>
            <a:ext cx="1064418" cy="440462"/>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350" dirty="0"/>
              <a:t>Motor2 CCW</a:t>
            </a:r>
          </a:p>
          <a:p>
            <a:pPr algn="ctr"/>
            <a:r>
              <a:rPr lang="en-US" altLang="ko-KR" sz="1350" dirty="0"/>
              <a:t>Speed : 100</a:t>
            </a:r>
            <a:endParaRPr lang="ko-KR" altLang="en-US" sz="1350" dirty="0"/>
          </a:p>
        </p:txBody>
      </p:sp>
      <p:sp>
        <p:nvSpPr>
          <p:cNvPr id="13" name="순서도: 처리 12">
            <a:extLst>
              <a:ext uri="{FF2B5EF4-FFF2-40B4-BE49-F238E27FC236}">
                <a16:creationId xmlns:a16="http://schemas.microsoft.com/office/drawing/2014/main" xmlns="" id="{6253D419-51B9-46F9-A479-2F66652D4715}"/>
              </a:ext>
            </a:extLst>
          </p:cNvPr>
          <p:cNvSpPr/>
          <p:nvPr/>
        </p:nvSpPr>
        <p:spPr>
          <a:xfrm>
            <a:off x="7222331" y="4314017"/>
            <a:ext cx="1064418" cy="343799"/>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350" dirty="0"/>
              <a:t>Wait 5 sec</a:t>
            </a:r>
            <a:endParaRPr lang="ko-KR" altLang="en-US" sz="1350" dirty="0"/>
          </a:p>
        </p:txBody>
      </p:sp>
      <p:cxnSp>
        <p:nvCxnSpPr>
          <p:cNvPr id="14" name="직선 연결선 13">
            <a:extLst>
              <a:ext uri="{FF2B5EF4-FFF2-40B4-BE49-F238E27FC236}">
                <a16:creationId xmlns:a16="http://schemas.microsoft.com/office/drawing/2014/main" xmlns="" id="{9AAD99F1-E11F-4957-BC40-9AAC5AFABB01}"/>
              </a:ext>
            </a:extLst>
          </p:cNvPr>
          <p:cNvCxnSpPr>
            <a:cxnSpLocks/>
          </p:cNvCxnSpPr>
          <p:nvPr/>
        </p:nvCxnSpPr>
        <p:spPr>
          <a:xfrm flipV="1">
            <a:off x="7754540" y="4104526"/>
            <a:ext cx="0" cy="41898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5" name="직선 연결선 14">
            <a:extLst>
              <a:ext uri="{FF2B5EF4-FFF2-40B4-BE49-F238E27FC236}">
                <a16:creationId xmlns:a16="http://schemas.microsoft.com/office/drawing/2014/main" xmlns="" id="{84815750-E105-4F09-8F46-A4CFB1CB70AF}"/>
              </a:ext>
            </a:extLst>
          </p:cNvPr>
          <p:cNvCxnSpPr>
            <a:cxnSpLocks/>
          </p:cNvCxnSpPr>
          <p:nvPr/>
        </p:nvCxnSpPr>
        <p:spPr>
          <a:xfrm flipV="1">
            <a:off x="7754540" y="4657816"/>
            <a:ext cx="0" cy="418981"/>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6" name="그림 15">
            <a:extLst>
              <a:ext uri="{FF2B5EF4-FFF2-40B4-BE49-F238E27FC236}">
                <a16:creationId xmlns:a16="http://schemas.microsoft.com/office/drawing/2014/main" xmlns="" id="{8200E730-F0E5-4BB1-B0D6-77CB6B27976E}"/>
              </a:ext>
            </a:extLst>
          </p:cNvPr>
          <p:cNvPicPr>
            <a:picLocks noChangeAspect="1"/>
          </p:cNvPicPr>
          <p:nvPr/>
        </p:nvPicPr>
        <p:blipFill>
          <a:blip r:embed="rId2"/>
          <a:stretch>
            <a:fillRect/>
          </a:stretch>
        </p:blipFill>
        <p:spPr>
          <a:xfrm>
            <a:off x="3683434" y="3069848"/>
            <a:ext cx="2178844" cy="2436019"/>
          </a:xfrm>
          <a:prstGeom prst="rect">
            <a:avLst/>
          </a:prstGeom>
        </p:spPr>
      </p:pic>
      <p:sp>
        <p:nvSpPr>
          <p:cNvPr id="23" name="화살표: 아래로 구부러짐 22">
            <a:extLst>
              <a:ext uri="{FF2B5EF4-FFF2-40B4-BE49-F238E27FC236}">
                <a16:creationId xmlns:a16="http://schemas.microsoft.com/office/drawing/2014/main" xmlns="" id="{52C41CF7-35AA-4276-B4D6-B9ABE476B4B1}"/>
              </a:ext>
            </a:extLst>
          </p:cNvPr>
          <p:cNvSpPr/>
          <p:nvPr/>
        </p:nvSpPr>
        <p:spPr>
          <a:xfrm rot="10800000">
            <a:off x="5823284" y="3687557"/>
            <a:ext cx="686331" cy="1048161"/>
          </a:xfrm>
          <a:prstGeom prst="curvedDown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ko-KR" altLang="en-US" sz="1350">
              <a:solidFill>
                <a:schemeClr val="tx1"/>
              </a:solidFill>
            </a:endParaRPr>
          </a:p>
        </p:txBody>
      </p:sp>
      <p:sp>
        <p:nvSpPr>
          <p:cNvPr id="24" name="화살표: 아래로 구부러짐 23">
            <a:extLst>
              <a:ext uri="{FF2B5EF4-FFF2-40B4-BE49-F238E27FC236}">
                <a16:creationId xmlns:a16="http://schemas.microsoft.com/office/drawing/2014/main" xmlns="" id="{1229E682-CB4C-4B6E-B2B3-9190F1065040}"/>
              </a:ext>
            </a:extLst>
          </p:cNvPr>
          <p:cNvSpPr/>
          <p:nvPr/>
        </p:nvSpPr>
        <p:spPr>
          <a:xfrm rot="10800000">
            <a:off x="2982811" y="3687557"/>
            <a:ext cx="700622" cy="1048161"/>
          </a:xfrm>
          <a:prstGeom prst="curvedDown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ko-KR" altLang="en-US" sz="1350">
              <a:solidFill>
                <a:schemeClr val="tx1"/>
              </a:solidFill>
            </a:endParaRPr>
          </a:p>
        </p:txBody>
      </p:sp>
      <p:sp>
        <p:nvSpPr>
          <p:cNvPr id="25" name="TextBox 24">
            <a:extLst>
              <a:ext uri="{FF2B5EF4-FFF2-40B4-BE49-F238E27FC236}">
                <a16:creationId xmlns:a16="http://schemas.microsoft.com/office/drawing/2014/main" xmlns="" id="{00C5DC9A-3458-477D-BB20-B425EAD31A18}"/>
              </a:ext>
            </a:extLst>
          </p:cNvPr>
          <p:cNvSpPr txBox="1"/>
          <p:nvPr/>
        </p:nvSpPr>
        <p:spPr>
          <a:xfrm>
            <a:off x="5708980" y="4930436"/>
            <a:ext cx="1928813" cy="577081"/>
          </a:xfrm>
          <a:prstGeom prst="rect">
            <a:avLst/>
          </a:prstGeom>
          <a:noFill/>
        </p:spPr>
        <p:txBody>
          <a:bodyPr wrap="square" rtlCol="0">
            <a:spAutoFit/>
          </a:bodyPr>
          <a:lstStyle/>
          <a:p>
            <a:r>
              <a:rPr lang="en-US" altLang="ko-KR" sz="1350" dirty="0"/>
              <a:t>Motor M2 speed</a:t>
            </a:r>
          </a:p>
          <a:p>
            <a:r>
              <a:rPr lang="en-US" altLang="ko-KR" dirty="0">
                <a:solidFill>
                  <a:srgbClr val="FF0000"/>
                </a:solidFill>
              </a:rPr>
              <a:t>100(CCW)</a:t>
            </a:r>
            <a:endParaRPr lang="ko-KR" altLang="en-US" dirty="0">
              <a:solidFill>
                <a:srgbClr val="FF0000"/>
              </a:solidFill>
            </a:endParaRPr>
          </a:p>
        </p:txBody>
      </p:sp>
      <p:sp>
        <p:nvSpPr>
          <p:cNvPr id="26" name="TextBox 25">
            <a:extLst>
              <a:ext uri="{FF2B5EF4-FFF2-40B4-BE49-F238E27FC236}">
                <a16:creationId xmlns:a16="http://schemas.microsoft.com/office/drawing/2014/main" xmlns="" id="{A2A85783-13DF-4DF7-9B1E-D763C7C37672}"/>
              </a:ext>
            </a:extLst>
          </p:cNvPr>
          <p:cNvSpPr txBox="1"/>
          <p:nvPr/>
        </p:nvSpPr>
        <p:spPr>
          <a:xfrm>
            <a:off x="2643187" y="4917398"/>
            <a:ext cx="1928813" cy="577081"/>
          </a:xfrm>
          <a:prstGeom prst="rect">
            <a:avLst/>
          </a:prstGeom>
          <a:noFill/>
        </p:spPr>
        <p:txBody>
          <a:bodyPr wrap="square" rtlCol="0">
            <a:spAutoFit/>
          </a:bodyPr>
          <a:lstStyle/>
          <a:p>
            <a:r>
              <a:rPr lang="en-US" altLang="ko-KR" sz="1350" dirty="0"/>
              <a:t>Motor M1 speed</a:t>
            </a:r>
          </a:p>
          <a:p>
            <a:r>
              <a:rPr lang="en-US" altLang="ko-KR" dirty="0">
                <a:solidFill>
                  <a:srgbClr val="FF0000"/>
                </a:solidFill>
              </a:rPr>
              <a:t>100(CW)</a:t>
            </a:r>
            <a:endParaRPr lang="ko-KR" altLang="en-US" dirty="0">
              <a:solidFill>
                <a:srgbClr val="FF0000"/>
              </a:solidFill>
            </a:endParaRPr>
          </a:p>
        </p:txBody>
      </p:sp>
      <p:sp>
        <p:nvSpPr>
          <p:cNvPr id="20" name="직사각형 19">
            <a:extLst>
              <a:ext uri="{FF2B5EF4-FFF2-40B4-BE49-F238E27FC236}">
                <a16:creationId xmlns:a16="http://schemas.microsoft.com/office/drawing/2014/main" xmlns="" id="{FBC501FF-05E2-4EBF-90E4-F9E415C6F732}"/>
              </a:ext>
            </a:extLst>
          </p:cNvPr>
          <p:cNvSpPr/>
          <p:nvPr/>
        </p:nvSpPr>
        <p:spPr>
          <a:xfrm>
            <a:off x="530571" y="5222441"/>
            <a:ext cx="4572000" cy="507831"/>
          </a:xfrm>
          <a:prstGeom prst="rect">
            <a:avLst/>
          </a:prstGeom>
        </p:spPr>
        <p:txBody>
          <a:bodyPr>
            <a:spAutoFit/>
          </a:bodyPr>
          <a:lstStyle/>
          <a:p>
            <a:endParaRPr lang="en-US" altLang="ko-KR" sz="1350" dirty="0">
              <a:solidFill>
                <a:srgbClr val="FF0000"/>
              </a:solidFill>
            </a:endParaRPr>
          </a:p>
          <a:p>
            <a:r>
              <a:rPr lang="en-US" altLang="ko-KR" sz="1350" dirty="0">
                <a:solidFill>
                  <a:srgbClr val="FF0000"/>
                </a:solidFill>
              </a:rPr>
              <a:t>CCW: counter clockwise, CW: clockwise</a:t>
            </a:r>
            <a:endParaRPr lang="ko-KR" altLang="en-US" sz="1350" dirty="0">
              <a:solidFill>
                <a:srgbClr val="FF0000"/>
              </a:solidFill>
            </a:endParaRPr>
          </a:p>
        </p:txBody>
      </p:sp>
      <p:pic>
        <p:nvPicPr>
          <p:cNvPr id="19" name="그림 18">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21" name="그림 20">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22" name="그림 21">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27" name="그림 26">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28" name="그림 27">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29" name="그림 28">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8" name="직사각형 7"/>
          <p:cNvSpPr/>
          <p:nvPr/>
        </p:nvSpPr>
        <p:spPr>
          <a:xfrm>
            <a:off x="310665" y="1199386"/>
            <a:ext cx="1170513" cy="369332"/>
          </a:xfrm>
          <a:prstGeom prst="rect">
            <a:avLst/>
          </a:prstGeom>
        </p:spPr>
        <p:txBody>
          <a:bodyPr wrap="none">
            <a:spAutoFit/>
          </a:bodyPr>
          <a:lstStyle/>
          <a:p>
            <a:r>
              <a:rPr lang="en-US" altLang="ko-KR" dirty="0"/>
              <a:t>4. Go Back</a:t>
            </a:r>
            <a:endParaRPr lang="ko-KR" altLang="en-US" dirty="0"/>
          </a:p>
        </p:txBody>
      </p:sp>
    </p:spTree>
    <p:extLst>
      <p:ext uri="{BB962C8B-B14F-4D97-AF65-F5344CB8AC3E}">
        <p14:creationId xmlns:p14="http://schemas.microsoft.com/office/powerpoint/2010/main" val="918196734"/>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D97F80BC-6E2D-4ECB-9FBF-04AE52A58F86}"/>
              </a:ext>
            </a:extLst>
          </p:cNvPr>
          <p:cNvSpPr>
            <a:spLocks noGrp="1"/>
          </p:cNvSpPr>
          <p:nvPr>
            <p:ph type="title"/>
          </p:nvPr>
        </p:nvSpPr>
        <p:spPr/>
        <p:txBody>
          <a:bodyPr/>
          <a:lstStyle/>
          <a:p>
            <a:endParaRPr lang="ko-KR" altLang="en-US" dirty="0"/>
          </a:p>
        </p:txBody>
      </p:sp>
      <p:pic>
        <p:nvPicPr>
          <p:cNvPr id="5" name="그림 4">
            <a:extLst>
              <a:ext uri="{FF2B5EF4-FFF2-40B4-BE49-F238E27FC236}">
                <a16:creationId xmlns:a16="http://schemas.microsoft.com/office/drawing/2014/main" xmlns="" id="{0D0811F4-7625-4AAC-BB0D-19C04105E50A}"/>
              </a:ext>
            </a:extLst>
          </p:cNvPr>
          <p:cNvPicPr>
            <a:picLocks noChangeAspect="1"/>
          </p:cNvPicPr>
          <p:nvPr/>
        </p:nvPicPr>
        <p:blipFill>
          <a:blip r:embed="rId2"/>
          <a:stretch>
            <a:fillRect/>
          </a:stretch>
        </p:blipFill>
        <p:spPr>
          <a:xfrm>
            <a:off x="1471612" y="2331720"/>
            <a:ext cx="3813374" cy="2903934"/>
          </a:xfrm>
          <a:prstGeom prst="rect">
            <a:avLst/>
          </a:prstGeom>
        </p:spPr>
      </p:pic>
      <p:sp>
        <p:nvSpPr>
          <p:cNvPr id="6" name="직사각형 5">
            <a:extLst>
              <a:ext uri="{FF2B5EF4-FFF2-40B4-BE49-F238E27FC236}">
                <a16:creationId xmlns:a16="http://schemas.microsoft.com/office/drawing/2014/main" xmlns="" id="{4E00E4AA-61A8-49C1-A3B1-69732FF7C8BB}"/>
              </a:ext>
            </a:extLst>
          </p:cNvPr>
          <p:cNvSpPr/>
          <p:nvPr/>
        </p:nvSpPr>
        <p:spPr>
          <a:xfrm>
            <a:off x="1171575" y="3507582"/>
            <a:ext cx="1607344" cy="302894"/>
          </a:xfrm>
          <a:prstGeom prst="rect">
            <a:avLst/>
          </a:prstGeom>
          <a:noFill/>
          <a:ln w="28575">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sp>
        <p:nvSpPr>
          <p:cNvPr id="10" name="직사각형 9">
            <a:extLst>
              <a:ext uri="{FF2B5EF4-FFF2-40B4-BE49-F238E27FC236}">
                <a16:creationId xmlns:a16="http://schemas.microsoft.com/office/drawing/2014/main" xmlns="" id="{2A022DDD-52A9-44D1-AFD3-C0F3029207B9}"/>
              </a:ext>
            </a:extLst>
          </p:cNvPr>
          <p:cNvSpPr/>
          <p:nvPr/>
        </p:nvSpPr>
        <p:spPr>
          <a:xfrm>
            <a:off x="1171574" y="3867627"/>
            <a:ext cx="1607344" cy="302894"/>
          </a:xfrm>
          <a:prstGeom prst="rect">
            <a:avLst/>
          </a:prstGeom>
          <a:noFill/>
          <a:ln w="28575">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pic>
        <p:nvPicPr>
          <p:cNvPr id="7" name="그림 6">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8" name="그림 7">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9" name="그림 8">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11" name="그림 10">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2" name="그림 11">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3" name="그림 12">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4" name="직사각형 3"/>
          <p:cNvSpPr/>
          <p:nvPr/>
        </p:nvSpPr>
        <p:spPr>
          <a:xfrm>
            <a:off x="5339038" y="2735699"/>
            <a:ext cx="4572000" cy="923330"/>
          </a:xfrm>
          <a:prstGeom prst="rect">
            <a:avLst/>
          </a:prstGeom>
        </p:spPr>
        <p:txBody>
          <a:bodyPr>
            <a:spAutoFit/>
          </a:bodyPr>
          <a:lstStyle/>
          <a:p>
            <a:r>
              <a:rPr lang="en-US" altLang="ko-KR" dirty="0"/>
              <a:t>Connect the Car to your Computer</a:t>
            </a:r>
          </a:p>
          <a:p>
            <a:r>
              <a:rPr lang="en-US" altLang="ko-KR" dirty="0"/>
              <a:t>Select the </a:t>
            </a:r>
            <a:r>
              <a:rPr lang="en-US" altLang="ko-KR" dirty="0" err="1"/>
              <a:t>Linky</a:t>
            </a:r>
            <a:r>
              <a:rPr lang="en-US" altLang="ko-KR" dirty="0"/>
              <a:t> menu</a:t>
            </a:r>
          </a:p>
          <a:p>
            <a:r>
              <a:rPr lang="en-US" altLang="ko-KR" dirty="0"/>
              <a:t>Press the Connect </a:t>
            </a:r>
            <a:r>
              <a:rPr lang="en-US" altLang="ko-KR" dirty="0" err="1"/>
              <a:t>Linky</a:t>
            </a:r>
            <a:endParaRPr lang="ko-KR" altLang="en-US" dirty="0"/>
          </a:p>
        </p:txBody>
      </p:sp>
      <p:sp>
        <p:nvSpPr>
          <p:cNvPr id="14" name="직사각형 13"/>
          <p:cNvSpPr/>
          <p:nvPr/>
        </p:nvSpPr>
        <p:spPr>
          <a:xfrm>
            <a:off x="322623" y="1374457"/>
            <a:ext cx="1697901" cy="369332"/>
          </a:xfrm>
          <a:prstGeom prst="rect">
            <a:avLst/>
          </a:prstGeom>
        </p:spPr>
        <p:txBody>
          <a:bodyPr wrap="none">
            <a:spAutoFit/>
          </a:bodyPr>
          <a:lstStyle/>
          <a:p>
            <a:r>
              <a:rPr lang="en-US" altLang="ko-KR" dirty="0"/>
              <a:t>Connect the Car</a:t>
            </a:r>
            <a:endParaRPr lang="ko-KR" altLang="en-US" dirty="0"/>
          </a:p>
        </p:txBody>
      </p:sp>
    </p:spTree>
    <p:extLst>
      <p:ext uri="{BB962C8B-B14F-4D97-AF65-F5344CB8AC3E}">
        <p14:creationId xmlns:p14="http://schemas.microsoft.com/office/powerpoint/2010/main" val="3561409639"/>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C1B815FA-9B6B-43E4-AAF6-D21203597CB7}"/>
              </a:ext>
            </a:extLst>
          </p:cNvPr>
          <p:cNvSpPr>
            <a:spLocks noGrp="1"/>
          </p:cNvSpPr>
          <p:nvPr>
            <p:ph type="title"/>
          </p:nvPr>
        </p:nvSpPr>
        <p:spPr/>
        <p:txBody>
          <a:bodyPr/>
          <a:lstStyle/>
          <a:p>
            <a:endParaRPr lang="ko-KR" altLang="en-US"/>
          </a:p>
        </p:txBody>
      </p:sp>
      <p:sp>
        <p:nvSpPr>
          <p:cNvPr id="7" name="내용 개체 틀 2">
            <a:extLst>
              <a:ext uri="{FF2B5EF4-FFF2-40B4-BE49-F238E27FC236}">
                <a16:creationId xmlns:a16="http://schemas.microsoft.com/office/drawing/2014/main" xmlns="" id="{C0BB772E-0977-4F1F-81BA-91F542F4053F}"/>
              </a:ext>
            </a:extLst>
          </p:cNvPr>
          <p:cNvSpPr txBox="1">
            <a:spLocks/>
          </p:cNvSpPr>
          <p:nvPr/>
        </p:nvSpPr>
        <p:spPr>
          <a:xfrm>
            <a:off x="6210224" y="3178969"/>
            <a:ext cx="2051680" cy="2250281"/>
          </a:xfrm>
          <a:prstGeom prst="rect">
            <a:avLst/>
          </a:prstGeom>
        </p:spPr>
        <p:txBody>
          <a:bodyPr vert="horz" lIns="68580" tIns="34290" rIns="68580" bIns="34290" rtlCol="0">
            <a:normAutofit/>
          </a:bodyPr>
          <a:lstStyle>
            <a:lvl1pPr marL="228600" indent="-182880" algn="l" defTabSz="914400" rtl="0" eaLnBrk="1" latinLnBrk="1" hangingPunct="1">
              <a:lnSpc>
                <a:spcPct val="90000"/>
              </a:lnSpc>
              <a:spcBef>
                <a:spcPts val="1400"/>
              </a:spcBef>
              <a:buClr>
                <a:schemeClr val="accent1"/>
              </a:buClr>
              <a:buSzPct val="80000"/>
              <a:buFont typeface="Corbel" pitchFamily="34" charset="0"/>
              <a:buChar char="•"/>
              <a:defRPr sz="2200" kern="1200">
                <a:solidFill>
                  <a:schemeClr val="accent1"/>
                </a:solidFill>
                <a:latin typeface="+mn-lt"/>
                <a:ea typeface="+mn-ea"/>
                <a:cs typeface="+mn-cs"/>
              </a:defRPr>
            </a:lvl1pPr>
            <a:lvl2pPr marL="457200" indent="-182880" algn="l" defTabSz="914400" rtl="0" eaLnBrk="1" latinLnBrk="1"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n-lt"/>
                <a:ea typeface="+mn-ea"/>
                <a:cs typeface="+mn-cs"/>
              </a:defRPr>
            </a:lvl2pPr>
            <a:lvl3pPr marL="731520" indent="-182880" algn="l" defTabSz="914400" rtl="0" eaLnBrk="1" latinLnBrk="1"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n-lt"/>
                <a:ea typeface="+mn-ea"/>
                <a:cs typeface="+mn-cs"/>
              </a:defRPr>
            </a:lvl3pPr>
            <a:lvl4pPr marL="1005840" indent="-182880" algn="l" defTabSz="914400" rtl="0" eaLnBrk="1" latinLnBrk="1"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4pPr>
            <a:lvl5pPr marL="1280160" indent="-182880" algn="l" defTabSz="914400" rtl="0" eaLnBrk="1" latinLnBrk="1"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5pPr>
            <a:lvl6pPr marL="1600000" indent="-228600" algn="l" defTabSz="914400" rtl="0" eaLnBrk="1" latinLnBrk="1"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1"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1"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1"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r>
              <a:rPr lang="en-US" altLang="ko-KR" sz="1650"/>
              <a:t>Connecting message window  !!!</a:t>
            </a:r>
            <a:endParaRPr lang="ko-KR" altLang="en-US" sz="1650" dirty="0"/>
          </a:p>
        </p:txBody>
      </p:sp>
      <p:pic>
        <p:nvPicPr>
          <p:cNvPr id="8" name="Picture 7">
            <a:extLst>
              <a:ext uri="{FF2B5EF4-FFF2-40B4-BE49-F238E27FC236}">
                <a16:creationId xmlns:a16="http://schemas.microsoft.com/office/drawing/2014/main" xmlns="" id="{6A7D6A97-7288-4C83-ACF3-5D19FB70E8A2}"/>
              </a:ext>
            </a:extLst>
          </p:cNvPr>
          <p:cNvPicPr>
            <a:picLocks noChangeAspect="1"/>
          </p:cNvPicPr>
          <p:nvPr/>
        </p:nvPicPr>
        <p:blipFill>
          <a:blip r:embed="rId2"/>
          <a:stretch>
            <a:fillRect/>
          </a:stretch>
        </p:blipFill>
        <p:spPr>
          <a:xfrm>
            <a:off x="857250" y="2066778"/>
            <a:ext cx="5195811" cy="3362473"/>
          </a:xfrm>
          <a:prstGeom prst="rect">
            <a:avLst/>
          </a:prstGeom>
        </p:spPr>
      </p:pic>
      <p:pic>
        <p:nvPicPr>
          <p:cNvPr id="5" name="그림 4">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6" name="그림 5">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9" name="그림 8">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10" name="그림 9">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1" name="그림 10">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2" name="그림 11">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36339350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그림 10">
            <a:hlinkClick r:id="rId2"/>
          </p:cNvPr>
          <p:cNvPicPr>
            <a:picLocks noChangeAspect="1"/>
          </p:cNvPicPr>
          <p:nvPr/>
        </p:nvPicPr>
        <p:blipFill>
          <a:blip r:embed="rId3" cstate="print"/>
          <a:stretch>
            <a:fillRect/>
          </a:stretch>
        </p:blipFill>
        <p:spPr>
          <a:xfrm>
            <a:off x="3937981" y="3001222"/>
            <a:ext cx="2091044" cy="645814"/>
          </a:xfrm>
          <a:prstGeom prst="rect">
            <a:avLst/>
          </a:prstGeom>
          <a:effectLst>
            <a:outerShdw blurRad="50800" dist="38100" dir="2700000" algn="tl" rotWithShape="0">
              <a:prstClr val="black">
                <a:alpha val="40000"/>
              </a:prstClr>
            </a:outerShdw>
          </a:effectLst>
        </p:spPr>
      </p:pic>
      <p:pic>
        <p:nvPicPr>
          <p:cNvPr id="12" name="그림 11">
            <a:hlinkClick r:id="rId4"/>
          </p:cNvPr>
          <p:cNvPicPr>
            <a:picLocks noChangeAspect="1"/>
          </p:cNvPicPr>
          <p:nvPr/>
        </p:nvPicPr>
        <p:blipFill>
          <a:blip r:embed="rId5" cstate="print"/>
          <a:stretch>
            <a:fillRect/>
          </a:stretch>
        </p:blipFill>
        <p:spPr>
          <a:xfrm>
            <a:off x="6140013" y="3001882"/>
            <a:ext cx="2091044" cy="645814"/>
          </a:xfrm>
          <a:prstGeom prst="rect">
            <a:avLst/>
          </a:prstGeom>
          <a:effectLst>
            <a:outerShdw blurRad="50800" dist="38100" dir="2700000" algn="tl" rotWithShape="0">
              <a:prstClr val="black">
                <a:alpha val="40000"/>
              </a:prstClr>
            </a:outerShdw>
          </a:effectLst>
        </p:spPr>
      </p:pic>
      <p:pic>
        <p:nvPicPr>
          <p:cNvPr id="13" name="그림 12">
            <a:hlinkClick r:id="rId6"/>
          </p:cNvPr>
          <p:cNvPicPr>
            <a:picLocks noChangeAspect="1"/>
          </p:cNvPicPr>
          <p:nvPr/>
        </p:nvPicPr>
        <p:blipFill>
          <a:blip r:embed="rId7" cstate="print"/>
          <a:stretch>
            <a:fillRect/>
          </a:stretch>
        </p:blipFill>
        <p:spPr>
          <a:xfrm>
            <a:off x="3938095" y="4654636"/>
            <a:ext cx="2091044" cy="654910"/>
          </a:xfrm>
          <a:prstGeom prst="rect">
            <a:avLst/>
          </a:prstGeom>
          <a:effectLst>
            <a:outerShdw blurRad="50800" dist="38100" dir="2700000" algn="tl" rotWithShape="0">
              <a:prstClr val="black">
                <a:alpha val="40000"/>
              </a:prstClr>
            </a:outerShdw>
          </a:effectLst>
        </p:spPr>
      </p:pic>
      <p:pic>
        <p:nvPicPr>
          <p:cNvPr id="14" name="그림 13">
            <a:hlinkClick r:id="rId8"/>
          </p:cNvPr>
          <p:cNvPicPr>
            <a:picLocks noChangeAspect="1"/>
          </p:cNvPicPr>
          <p:nvPr/>
        </p:nvPicPr>
        <p:blipFill>
          <a:blip r:embed="rId9" cstate="print"/>
          <a:stretch>
            <a:fillRect/>
          </a:stretch>
        </p:blipFill>
        <p:spPr>
          <a:xfrm>
            <a:off x="6140013" y="4654564"/>
            <a:ext cx="2091044" cy="654910"/>
          </a:xfrm>
          <a:prstGeom prst="rect">
            <a:avLst/>
          </a:prstGeom>
          <a:effectLst>
            <a:outerShdw blurRad="50800" dist="38100" dir="2700000" algn="tl" rotWithShape="0">
              <a:prstClr val="black">
                <a:alpha val="40000"/>
              </a:prstClr>
            </a:outerShdw>
          </a:effectLst>
        </p:spPr>
      </p:pic>
      <p:pic>
        <p:nvPicPr>
          <p:cNvPr id="35" name="그림 34">
            <a:hlinkClick r:id="rId10"/>
          </p:cNvPr>
          <p:cNvPicPr>
            <a:picLocks noChangeAspect="1"/>
          </p:cNvPicPr>
          <p:nvPr/>
        </p:nvPicPr>
        <p:blipFill>
          <a:blip r:embed="rId11" cstate="print"/>
          <a:stretch>
            <a:fillRect/>
          </a:stretch>
        </p:blipFill>
        <p:spPr>
          <a:xfrm>
            <a:off x="3940274" y="3731946"/>
            <a:ext cx="794602" cy="656332"/>
          </a:xfrm>
          <a:prstGeom prst="rect">
            <a:avLst/>
          </a:prstGeom>
          <a:effectLst>
            <a:outerShdw blurRad="50800" dist="38100" dir="2700000" algn="tl" rotWithShape="0">
              <a:prstClr val="black">
                <a:alpha val="40000"/>
              </a:prstClr>
            </a:outerShdw>
          </a:effectLst>
        </p:spPr>
      </p:pic>
      <p:sp>
        <p:nvSpPr>
          <p:cNvPr id="32" name="TextBox 31"/>
          <p:cNvSpPr txBox="1"/>
          <p:nvPr/>
        </p:nvSpPr>
        <p:spPr>
          <a:xfrm>
            <a:off x="4247549" y="2474167"/>
            <a:ext cx="2924198" cy="461665"/>
          </a:xfrm>
          <a:prstGeom prst="rect">
            <a:avLst/>
          </a:prstGeom>
          <a:noFill/>
        </p:spPr>
        <p:txBody>
          <a:bodyPr wrap="none" rtlCol="0">
            <a:spAutoFit/>
          </a:bodyPr>
          <a:lstStyle/>
          <a:p>
            <a:r>
              <a:rPr lang="en-US" altLang="ko-KR" sz="2400" dirty="0">
                <a:solidFill>
                  <a:schemeClr val="bg1"/>
                </a:solidFill>
                <a:latin typeface="LG스마트체 SemiBold" panose="020B0600000101010101" pitchFamily="50" charset="-127"/>
                <a:ea typeface="LG스마트체 SemiBold" panose="020B0600000101010101" pitchFamily="50" charset="-127"/>
              </a:rPr>
              <a:t>Learning  Contents!</a:t>
            </a:r>
            <a:endParaRPr lang="ko-KR" altLang="en-US" sz="2400" dirty="0">
              <a:solidFill>
                <a:schemeClr val="bg1"/>
              </a:solidFill>
              <a:latin typeface="LG스마트체 SemiBold" panose="020B0600000101010101" pitchFamily="50" charset="-127"/>
              <a:ea typeface="LG스마트체 SemiBold" panose="020B0600000101010101" pitchFamily="50" charset="-127"/>
            </a:endParaRPr>
          </a:p>
        </p:txBody>
      </p:sp>
      <p:pic>
        <p:nvPicPr>
          <p:cNvPr id="5" name="그림 4">
            <a:hlinkClick r:id="rId12" action="ppaction://hlinksldjump"/>
          </p:cNvPr>
          <p:cNvPicPr>
            <a:picLocks noChangeAspect="1"/>
          </p:cNvPicPr>
          <p:nvPr/>
        </p:nvPicPr>
        <p:blipFill>
          <a:blip r:embed="rId13" cstate="print"/>
          <a:stretch>
            <a:fillRect/>
          </a:stretch>
        </p:blipFill>
        <p:spPr>
          <a:xfrm>
            <a:off x="4184166" y="360312"/>
            <a:ext cx="461250" cy="326250"/>
          </a:xfrm>
          <a:prstGeom prst="rect">
            <a:avLst/>
          </a:prstGeom>
        </p:spPr>
      </p:pic>
      <p:pic>
        <p:nvPicPr>
          <p:cNvPr id="6" name="그림 5">
            <a:hlinkClick r:id="rId14" action="ppaction://hlinksldjump"/>
          </p:cNvPr>
          <p:cNvPicPr>
            <a:picLocks noChangeAspect="1"/>
          </p:cNvPicPr>
          <p:nvPr/>
        </p:nvPicPr>
        <p:blipFill>
          <a:blip r:embed="rId15" cstate="print"/>
          <a:stretch>
            <a:fillRect/>
          </a:stretch>
        </p:blipFill>
        <p:spPr>
          <a:xfrm>
            <a:off x="2320414" y="269829"/>
            <a:ext cx="1203836" cy="548950"/>
          </a:xfrm>
          <a:prstGeom prst="rect">
            <a:avLst/>
          </a:prstGeom>
        </p:spPr>
      </p:pic>
      <p:pic>
        <p:nvPicPr>
          <p:cNvPr id="7" name="그림 6">
            <a:hlinkClick r:id="rId16" action="ppaction://hlinksldjump"/>
          </p:cNvPr>
          <p:cNvPicPr>
            <a:picLocks noChangeAspect="1"/>
          </p:cNvPicPr>
          <p:nvPr/>
        </p:nvPicPr>
        <p:blipFill>
          <a:blip r:embed="rId17" cstate="print"/>
          <a:stretch>
            <a:fillRect/>
          </a:stretch>
        </p:blipFill>
        <p:spPr>
          <a:xfrm>
            <a:off x="339958" y="360312"/>
            <a:ext cx="301984" cy="359941"/>
          </a:xfrm>
          <a:prstGeom prst="rect">
            <a:avLst/>
          </a:prstGeom>
        </p:spPr>
      </p:pic>
      <p:pic>
        <p:nvPicPr>
          <p:cNvPr id="8" name="그림 7"/>
          <p:cNvPicPr>
            <a:picLocks noChangeAspect="1"/>
          </p:cNvPicPr>
          <p:nvPr/>
        </p:nvPicPr>
        <p:blipFill>
          <a:blip r:embed="rId18" cstate="print"/>
          <a:stretch>
            <a:fillRect/>
          </a:stretch>
        </p:blipFill>
        <p:spPr>
          <a:xfrm>
            <a:off x="431800" y="1091974"/>
            <a:ext cx="1821786" cy="1211501"/>
          </a:xfrm>
          <a:prstGeom prst="rect">
            <a:avLst/>
          </a:prstGeom>
        </p:spPr>
      </p:pic>
      <p:sp>
        <p:nvSpPr>
          <p:cNvPr id="9" name="직사각형 8"/>
          <p:cNvSpPr/>
          <p:nvPr/>
        </p:nvSpPr>
        <p:spPr>
          <a:xfrm>
            <a:off x="476110" y="1125548"/>
            <a:ext cx="1683160" cy="461665"/>
          </a:xfrm>
          <a:prstGeom prst="rect">
            <a:avLst/>
          </a:prstGeom>
        </p:spPr>
        <p:txBody>
          <a:bodyPr wrap="square">
            <a:spAutoFit/>
          </a:bodyPr>
          <a:lstStyle/>
          <a:p>
            <a:r>
              <a:rPr lang="en-US" altLang="ko-KR" sz="2400" dirty="0" smtClean="0">
                <a:solidFill>
                  <a:schemeClr val="tx1">
                    <a:lumMod val="75000"/>
                    <a:lumOff val="25000"/>
                  </a:schemeClr>
                </a:solidFill>
                <a:latin typeface="LG스마트체 Bold" panose="020B0600000101010101" pitchFamily="50" charset="-127"/>
                <a:ea typeface="LG스마트체 Bold" panose="020B0600000101010101" pitchFamily="50" charset="-127"/>
              </a:rPr>
              <a:t>Excel</a:t>
            </a:r>
            <a:endParaRPr lang="ko-KR" altLang="en-US" sz="2400" dirty="0">
              <a:solidFill>
                <a:schemeClr val="tx1">
                  <a:lumMod val="75000"/>
                  <a:lumOff val="25000"/>
                </a:schemeClr>
              </a:solidFill>
              <a:latin typeface="LG스마트체 Bold" panose="020B0600000101010101" pitchFamily="50" charset="-127"/>
              <a:ea typeface="LG스마트체 Bold" panose="020B0600000101010101" pitchFamily="50" charset="-127"/>
            </a:endParaRPr>
          </a:p>
        </p:txBody>
      </p:sp>
      <p:sp>
        <p:nvSpPr>
          <p:cNvPr id="10" name="직사각형 9"/>
          <p:cNvSpPr/>
          <p:nvPr/>
        </p:nvSpPr>
        <p:spPr>
          <a:xfrm>
            <a:off x="476110" y="1545234"/>
            <a:ext cx="1562313" cy="307777"/>
          </a:xfrm>
          <a:prstGeom prst="rect">
            <a:avLst/>
          </a:prstGeom>
        </p:spPr>
        <p:txBody>
          <a:bodyPr wrap="square">
            <a:spAutoFit/>
          </a:bodyPr>
          <a:lstStyle/>
          <a:p>
            <a:r>
              <a:rPr lang="en-US" altLang="ko-KR" sz="1400" dirty="0">
                <a:solidFill>
                  <a:schemeClr val="tx1">
                    <a:lumMod val="50000"/>
                    <a:lumOff val="50000"/>
                  </a:schemeClr>
                </a:solidFill>
                <a:latin typeface="LG스마트체 Bold" panose="020B0600000101010101" pitchFamily="50" charset="-127"/>
                <a:ea typeface="LG스마트체 Bold" panose="020B0600000101010101" pitchFamily="50" charset="-127"/>
              </a:rPr>
              <a:t>Basic Functions</a:t>
            </a:r>
            <a:endParaRPr lang="en-US" altLang="ko-KR" sz="1400" dirty="0" smtClean="0">
              <a:solidFill>
                <a:schemeClr val="tx1">
                  <a:lumMod val="50000"/>
                  <a:lumOff val="50000"/>
                </a:schemeClr>
              </a:solidFill>
              <a:latin typeface="LG스마트체 Bold" panose="020B0600000101010101" pitchFamily="50" charset="-127"/>
              <a:ea typeface="LG스마트체 Bold" panose="020B0600000101010101" pitchFamily="50" charset="-127"/>
            </a:endParaRPr>
          </a:p>
        </p:txBody>
      </p:sp>
      <p:sp>
        <p:nvSpPr>
          <p:cNvPr id="34" name="TextBox 33"/>
          <p:cNvSpPr txBox="1"/>
          <p:nvPr/>
        </p:nvSpPr>
        <p:spPr>
          <a:xfrm>
            <a:off x="2438401" y="1266712"/>
            <a:ext cx="6273799" cy="867930"/>
          </a:xfrm>
          <a:prstGeom prst="rect">
            <a:avLst/>
          </a:prstGeom>
          <a:noFill/>
        </p:spPr>
        <p:txBody>
          <a:bodyPr wrap="square" rtlCol="0">
            <a:spAutoFit/>
          </a:bodyPr>
          <a:lstStyle/>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In Excel, you can use common functions such as sum, average, product, or </a:t>
            </a: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count. In </a:t>
            </a:r>
            <a:r>
              <a:rPr lang="en-US" altLang="ko-KR" sz="1400" dirty="0">
                <a:solidFill>
                  <a:schemeClr val="bg1"/>
                </a:solidFill>
                <a:latin typeface="LG스마트체 SemiBold" panose="020B0600000101010101" pitchFamily="50" charset="-127"/>
                <a:ea typeface="LG스마트체 SemiBold" panose="020B0600000101010101" pitchFamily="50" charset="-127"/>
              </a:rPr>
              <a:t>this lesson, you will learn the functions most often used, including AutoSum. Let’s start! </a:t>
            </a:r>
          </a:p>
        </p:txBody>
      </p:sp>
      <p:pic>
        <p:nvPicPr>
          <p:cNvPr id="26" name="그림 25"/>
          <p:cNvPicPr>
            <a:picLocks noChangeAspect="1"/>
          </p:cNvPicPr>
          <p:nvPr/>
        </p:nvPicPr>
        <p:blipFill>
          <a:blip r:embed="rId19" cstate="print"/>
          <a:stretch>
            <a:fillRect/>
          </a:stretch>
        </p:blipFill>
        <p:spPr>
          <a:xfrm>
            <a:off x="3918138" y="2540295"/>
            <a:ext cx="329411" cy="329411"/>
          </a:xfrm>
          <a:prstGeom prst="rect">
            <a:avLst/>
          </a:prstGeom>
        </p:spPr>
      </p:pic>
      <p:pic>
        <p:nvPicPr>
          <p:cNvPr id="28" name="Picture 2"/>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446893" y="2540295"/>
            <a:ext cx="3183059" cy="31097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2" name="그림 21"/>
          <p:cNvPicPr>
            <a:picLocks noChangeAspect="1"/>
          </p:cNvPicPr>
          <p:nvPr/>
        </p:nvPicPr>
        <p:blipFill>
          <a:blip r:embed="rId21" cstate="print"/>
          <a:stretch>
            <a:fillRect/>
          </a:stretch>
        </p:blipFill>
        <p:spPr>
          <a:xfrm>
            <a:off x="3918138" y="4522454"/>
            <a:ext cx="4443750" cy="33750"/>
          </a:xfrm>
          <a:prstGeom prst="rect">
            <a:avLst/>
          </a:prstGeom>
        </p:spPr>
      </p:pic>
      <p:pic>
        <p:nvPicPr>
          <p:cNvPr id="29" name="그림 28">
            <a:hlinkClick r:id="rId22" action="ppaction://hlinksldjump"/>
          </p:cNvPr>
          <p:cNvPicPr>
            <a:picLocks noChangeAspect="1"/>
          </p:cNvPicPr>
          <p:nvPr/>
        </p:nvPicPr>
        <p:blipFill>
          <a:blip r:embed="rId23" cstate="print"/>
          <a:stretch>
            <a:fillRect/>
          </a:stretch>
        </p:blipFill>
        <p:spPr>
          <a:xfrm>
            <a:off x="1105515" y="390812"/>
            <a:ext cx="751326" cy="295750"/>
          </a:xfrm>
          <a:prstGeom prst="rect">
            <a:avLst/>
          </a:prstGeom>
        </p:spPr>
      </p:pic>
      <p:pic>
        <p:nvPicPr>
          <p:cNvPr id="25" name="그림 24">
            <a:hlinkClick r:id="rId24"/>
          </p:cNvPr>
          <p:cNvPicPr>
            <a:picLocks noChangeAspect="1"/>
          </p:cNvPicPr>
          <p:nvPr/>
        </p:nvPicPr>
        <p:blipFill>
          <a:blip r:embed="rId25" cstate="print"/>
          <a:stretch>
            <a:fillRect/>
          </a:stretch>
        </p:blipFill>
        <p:spPr>
          <a:xfrm>
            <a:off x="1105516" y="5763692"/>
            <a:ext cx="1800570" cy="655075"/>
          </a:xfrm>
          <a:prstGeom prst="rect">
            <a:avLst/>
          </a:prstGeom>
          <a:effectLst>
            <a:outerShdw blurRad="50800" dist="38100" dir="2700000" algn="tl" rotWithShape="0">
              <a:prstClr val="black">
                <a:alpha val="40000"/>
              </a:prstClr>
            </a:outerShdw>
          </a:effectLst>
        </p:spPr>
      </p:pic>
      <p:pic>
        <p:nvPicPr>
          <p:cNvPr id="27" name="그림 26"/>
          <p:cNvPicPr>
            <a:picLocks noChangeAspect="1"/>
          </p:cNvPicPr>
          <p:nvPr/>
        </p:nvPicPr>
        <p:blipFill>
          <a:blip r:embed="rId26" cstate="print"/>
          <a:stretch>
            <a:fillRect/>
          </a:stretch>
        </p:blipFill>
        <p:spPr>
          <a:xfrm>
            <a:off x="641942" y="5827577"/>
            <a:ext cx="791415" cy="691435"/>
          </a:xfrm>
          <a:prstGeom prst="rect">
            <a:avLst/>
          </a:prstGeom>
          <a:effectLst>
            <a:outerShdw blurRad="50800" dist="38100" dir="2700000" algn="tl" rotWithShape="0">
              <a:prstClr val="black">
                <a:alpha val="40000"/>
              </a:prstClr>
            </a:outerShdw>
          </a:effectLst>
        </p:spPr>
      </p:pic>
      <p:pic>
        <p:nvPicPr>
          <p:cNvPr id="24" name="그림 23">
            <a:hlinkClick r:id="rId27" action="ppaction://hlinksldjump"/>
          </p:cNvPr>
          <p:cNvPicPr>
            <a:picLocks noChangeAspect="1"/>
          </p:cNvPicPr>
          <p:nvPr/>
        </p:nvPicPr>
        <p:blipFill>
          <a:blip r:embed="rId28" cstate="print"/>
          <a:stretch>
            <a:fillRect/>
          </a:stretch>
        </p:blipFill>
        <p:spPr>
          <a:xfrm>
            <a:off x="5960865" y="354688"/>
            <a:ext cx="759445" cy="328876"/>
          </a:xfrm>
          <a:prstGeom prst="rect">
            <a:avLst/>
          </a:prstGeom>
        </p:spPr>
      </p:pic>
      <p:pic>
        <p:nvPicPr>
          <p:cNvPr id="30" name="그림 29">
            <a:hlinkClick r:id="rId29" action="ppaction://hlinksldjump"/>
          </p:cNvPr>
          <p:cNvPicPr>
            <a:picLocks noChangeAspect="1"/>
          </p:cNvPicPr>
          <p:nvPr/>
        </p:nvPicPr>
        <p:blipFill>
          <a:blip r:embed="rId30"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1566358896"/>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EE58E752-0B54-4E9F-8EBA-238AD47F8CF0}"/>
              </a:ext>
            </a:extLst>
          </p:cNvPr>
          <p:cNvSpPr>
            <a:spLocks noGrp="1"/>
          </p:cNvSpPr>
          <p:nvPr>
            <p:ph type="title"/>
          </p:nvPr>
        </p:nvSpPr>
        <p:spPr/>
        <p:txBody>
          <a:bodyPr/>
          <a:lstStyle/>
          <a:p>
            <a:endParaRPr lang="ko-KR" altLang="en-US" dirty="0"/>
          </a:p>
        </p:txBody>
      </p:sp>
      <p:pic>
        <p:nvPicPr>
          <p:cNvPr id="4" name="그림 3">
            <a:extLst>
              <a:ext uri="{FF2B5EF4-FFF2-40B4-BE49-F238E27FC236}">
                <a16:creationId xmlns:a16="http://schemas.microsoft.com/office/drawing/2014/main" xmlns="" id="{6540827A-610F-4306-98FD-481FC3B50FDE}"/>
              </a:ext>
            </a:extLst>
          </p:cNvPr>
          <p:cNvPicPr>
            <a:picLocks noChangeAspect="1"/>
          </p:cNvPicPr>
          <p:nvPr/>
        </p:nvPicPr>
        <p:blipFill>
          <a:blip r:embed="rId2"/>
          <a:stretch>
            <a:fillRect/>
          </a:stretch>
        </p:blipFill>
        <p:spPr>
          <a:xfrm>
            <a:off x="700088" y="2400300"/>
            <a:ext cx="4312302" cy="2721769"/>
          </a:xfrm>
          <a:prstGeom prst="rect">
            <a:avLst/>
          </a:prstGeom>
        </p:spPr>
      </p:pic>
      <p:cxnSp>
        <p:nvCxnSpPr>
          <p:cNvPr id="5" name="직선 연결선 4">
            <a:extLst>
              <a:ext uri="{FF2B5EF4-FFF2-40B4-BE49-F238E27FC236}">
                <a16:creationId xmlns:a16="http://schemas.microsoft.com/office/drawing/2014/main" xmlns="" id="{58AA0BE0-73A5-4898-88BE-6F6CEBEEFB3A}"/>
              </a:ext>
            </a:extLst>
          </p:cNvPr>
          <p:cNvCxnSpPr>
            <a:cxnSpLocks/>
          </p:cNvCxnSpPr>
          <p:nvPr/>
        </p:nvCxnSpPr>
        <p:spPr>
          <a:xfrm flipV="1">
            <a:off x="2421731" y="2214563"/>
            <a:ext cx="800100" cy="254319"/>
          </a:xfrm>
          <a:prstGeom prst="line">
            <a:avLst/>
          </a:prstGeom>
          <a:ln w="38100"/>
        </p:spPr>
        <p:style>
          <a:lnRef idx="1">
            <a:schemeClr val="accent2"/>
          </a:lnRef>
          <a:fillRef idx="0">
            <a:schemeClr val="accent2"/>
          </a:fillRef>
          <a:effectRef idx="0">
            <a:schemeClr val="accent2"/>
          </a:effectRef>
          <a:fontRef idx="minor">
            <a:schemeClr val="tx1"/>
          </a:fontRef>
        </p:style>
      </p:cxnSp>
      <p:sp>
        <p:nvSpPr>
          <p:cNvPr id="6" name="직사각형 5">
            <a:extLst>
              <a:ext uri="{FF2B5EF4-FFF2-40B4-BE49-F238E27FC236}">
                <a16:creationId xmlns:a16="http://schemas.microsoft.com/office/drawing/2014/main" xmlns="" id="{F196D56C-32A3-4020-8829-C2385700DF23}"/>
              </a:ext>
            </a:extLst>
          </p:cNvPr>
          <p:cNvSpPr/>
          <p:nvPr/>
        </p:nvSpPr>
        <p:spPr>
          <a:xfrm>
            <a:off x="1414463" y="2468880"/>
            <a:ext cx="1007269" cy="281464"/>
          </a:xfrm>
          <a:prstGeom prst="rect">
            <a:avLst/>
          </a:prstGeom>
          <a:noFill/>
          <a:ln w="38100">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sp>
        <p:nvSpPr>
          <p:cNvPr id="9" name="TextBox 8">
            <a:extLst>
              <a:ext uri="{FF2B5EF4-FFF2-40B4-BE49-F238E27FC236}">
                <a16:creationId xmlns:a16="http://schemas.microsoft.com/office/drawing/2014/main" xmlns="" id="{1BA43C0B-C74C-4DA8-A7BA-2CEFEDEBB18C}"/>
              </a:ext>
            </a:extLst>
          </p:cNvPr>
          <p:cNvSpPr txBox="1"/>
          <p:nvPr/>
        </p:nvSpPr>
        <p:spPr>
          <a:xfrm>
            <a:off x="3274772" y="2054721"/>
            <a:ext cx="1240078" cy="369332"/>
          </a:xfrm>
          <a:prstGeom prst="rect">
            <a:avLst/>
          </a:prstGeom>
          <a:noFill/>
        </p:spPr>
        <p:txBody>
          <a:bodyPr wrap="square" rtlCol="0">
            <a:spAutoFit/>
          </a:bodyPr>
          <a:lstStyle/>
          <a:p>
            <a:r>
              <a:rPr lang="en-US" altLang="ko-KR" dirty="0"/>
              <a:t>Select</a:t>
            </a:r>
            <a:endParaRPr lang="ko-KR" altLang="en-US" dirty="0"/>
          </a:p>
        </p:txBody>
      </p:sp>
      <p:pic>
        <p:nvPicPr>
          <p:cNvPr id="8" name="그림 7">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10" name="그림 9">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11" name="그림 10">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12" name="그림 11">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3" name="그림 12">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4" name="그림 13">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7" name="직사각형 6"/>
          <p:cNvSpPr/>
          <p:nvPr/>
        </p:nvSpPr>
        <p:spPr>
          <a:xfrm>
            <a:off x="280403" y="1120810"/>
            <a:ext cx="1283108" cy="369332"/>
          </a:xfrm>
          <a:prstGeom prst="rect">
            <a:avLst/>
          </a:prstGeom>
        </p:spPr>
        <p:txBody>
          <a:bodyPr wrap="none">
            <a:spAutoFit/>
          </a:bodyPr>
          <a:lstStyle/>
          <a:p>
            <a:r>
              <a:rPr lang="en-US" altLang="ko-KR" dirty="0"/>
              <a:t>Go Forward</a:t>
            </a:r>
            <a:endParaRPr lang="ko-KR" altLang="en-US" dirty="0"/>
          </a:p>
        </p:txBody>
      </p:sp>
      <p:sp>
        <p:nvSpPr>
          <p:cNvPr id="15" name="직사각형 14"/>
          <p:cNvSpPr/>
          <p:nvPr/>
        </p:nvSpPr>
        <p:spPr>
          <a:xfrm>
            <a:off x="5492457" y="2837854"/>
            <a:ext cx="4572000" cy="923330"/>
          </a:xfrm>
          <a:prstGeom prst="rect">
            <a:avLst/>
          </a:prstGeom>
        </p:spPr>
        <p:txBody>
          <a:bodyPr>
            <a:spAutoFit/>
          </a:bodyPr>
          <a:lstStyle/>
          <a:p>
            <a:r>
              <a:rPr lang="en-US" altLang="ko-KR" dirty="0"/>
              <a:t>Select Control</a:t>
            </a:r>
          </a:p>
          <a:p>
            <a:r>
              <a:rPr lang="en-US" altLang="ko-KR" dirty="0"/>
              <a:t>Take the Block</a:t>
            </a:r>
          </a:p>
          <a:p>
            <a:r>
              <a:rPr lang="en-US" altLang="ko-KR" dirty="0"/>
              <a:t>Drag and Drop</a:t>
            </a:r>
            <a:endParaRPr lang="ko-KR" altLang="en-US" dirty="0"/>
          </a:p>
        </p:txBody>
      </p:sp>
    </p:spTree>
    <p:extLst>
      <p:ext uri="{BB962C8B-B14F-4D97-AF65-F5344CB8AC3E}">
        <p14:creationId xmlns:p14="http://schemas.microsoft.com/office/powerpoint/2010/main" val="1190448"/>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그림 3">
            <a:extLst>
              <a:ext uri="{FF2B5EF4-FFF2-40B4-BE49-F238E27FC236}">
                <a16:creationId xmlns:a16="http://schemas.microsoft.com/office/drawing/2014/main" xmlns="" id="{EACC6EC2-9EC8-478C-AF9B-F6717E169B1C}"/>
              </a:ext>
            </a:extLst>
          </p:cNvPr>
          <p:cNvPicPr>
            <a:picLocks noChangeAspect="1"/>
          </p:cNvPicPr>
          <p:nvPr/>
        </p:nvPicPr>
        <p:blipFill>
          <a:blip r:embed="rId2"/>
          <a:stretch>
            <a:fillRect/>
          </a:stretch>
        </p:blipFill>
        <p:spPr>
          <a:xfrm>
            <a:off x="1075135" y="2085570"/>
            <a:ext cx="4318397" cy="3018640"/>
          </a:xfrm>
          <a:prstGeom prst="rect">
            <a:avLst/>
          </a:prstGeom>
        </p:spPr>
      </p:pic>
      <p:sp>
        <p:nvSpPr>
          <p:cNvPr id="6" name="직사각형 5">
            <a:extLst>
              <a:ext uri="{FF2B5EF4-FFF2-40B4-BE49-F238E27FC236}">
                <a16:creationId xmlns:a16="http://schemas.microsoft.com/office/drawing/2014/main" xmlns="" id="{D340999B-8C8D-464B-96E3-69FF65A5511D}"/>
              </a:ext>
            </a:extLst>
          </p:cNvPr>
          <p:cNvSpPr/>
          <p:nvPr/>
        </p:nvSpPr>
        <p:spPr>
          <a:xfrm>
            <a:off x="964406" y="3090387"/>
            <a:ext cx="1457325" cy="467201"/>
          </a:xfrm>
          <a:prstGeom prst="rect">
            <a:avLst/>
          </a:prstGeom>
          <a:noFill/>
          <a:ln w="38100">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cxnSp>
        <p:nvCxnSpPr>
          <p:cNvPr id="7" name="직선 연결선 6">
            <a:extLst>
              <a:ext uri="{FF2B5EF4-FFF2-40B4-BE49-F238E27FC236}">
                <a16:creationId xmlns:a16="http://schemas.microsoft.com/office/drawing/2014/main" xmlns="" id="{FF85A008-C743-40F3-A23C-365D6634855B}"/>
              </a:ext>
            </a:extLst>
          </p:cNvPr>
          <p:cNvCxnSpPr>
            <a:cxnSpLocks/>
          </p:cNvCxnSpPr>
          <p:nvPr/>
        </p:nvCxnSpPr>
        <p:spPr>
          <a:xfrm flipV="1">
            <a:off x="4964906" y="3036094"/>
            <a:ext cx="1120932" cy="558795"/>
          </a:xfrm>
          <a:prstGeom prst="line">
            <a:avLst/>
          </a:prstGeom>
          <a:ln w="38100"/>
        </p:spPr>
        <p:style>
          <a:lnRef idx="1">
            <a:schemeClr val="accent2"/>
          </a:lnRef>
          <a:fillRef idx="0">
            <a:schemeClr val="accent2"/>
          </a:fillRef>
          <a:effectRef idx="0">
            <a:schemeClr val="accent2"/>
          </a:effectRef>
          <a:fontRef idx="minor">
            <a:schemeClr val="tx1"/>
          </a:fontRef>
        </p:style>
      </p:cxnSp>
      <p:pic>
        <p:nvPicPr>
          <p:cNvPr id="9" name="그림 8">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10" name="그림 9">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11" name="그림 10">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12" name="그림 11">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3" name="그림 12">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4" name="그림 13">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2" name="직사각형 1"/>
          <p:cNvSpPr/>
          <p:nvPr/>
        </p:nvSpPr>
        <p:spPr>
          <a:xfrm>
            <a:off x="6085838" y="2851428"/>
            <a:ext cx="1347998" cy="369332"/>
          </a:xfrm>
          <a:prstGeom prst="rect">
            <a:avLst/>
          </a:prstGeom>
        </p:spPr>
        <p:txBody>
          <a:bodyPr wrap="none">
            <a:spAutoFit/>
          </a:bodyPr>
          <a:lstStyle/>
          <a:p>
            <a:r>
              <a:rPr lang="en-US" altLang="ko-KR" dirty="0"/>
              <a:t>Drag &amp; Drop</a:t>
            </a:r>
            <a:endParaRPr lang="ko-KR" altLang="en-US" dirty="0"/>
          </a:p>
        </p:txBody>
      </p:sp>
    </p:spTree>
    <p:extLst>
      <p:ext uri="{BB962C8B-B14F-4D97-AF65-F5344CB8AC3E}">
        <p14:creationId xmlns:p14="http://schemas.microsoft.com/office/powerpoint/2010/main" val="765250712"/>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그림 1">
            <a:extLst>
              <a:ext uri="{FF2B5EF4-FFF2-40B4-BE49-F238E27FC236}">
                <a16:creationId xmlns:a16="http://schemas.microsoft.com/office/drawing/2014/main" xmlns="" id="{F1EDE75E-17BF-4787-9700-718E84552822}"/>
              </a:ext>
            </a:extLst>
          </p:cNvPr>
          <p:cNvPicPr>
            <a:picLocks noChangeAspect="1"/>
          </p:cNvPicPr>
          <p:nvPr/>
        </p:nvPicPr>
        <p:blipFill>
          <a:blip r:embed="rId2"/>
          <a:stretch>
            <a:fillRect/>
          </a:stretch>
        </p:blipFill>
        <p:spPr>
          <a:xfrm>
            <a:off x="1061164" y="1596429"/>
            <a:ext cx="6050756" cy="4059518"/>
          </a:xfrm>
          <a:prstGeom prst="rect">
            <a:avLst/>
          </a:prstGeom>
        </p:spPr>
      </p:pic>
      <p:cxnSp>
        <p:nvCxnSpPr>
          <p:cNvPr id="5" name="직선 연결선 4">
            <a:extLst>
              <a:ext uri="{FF2B5EF4-FFF2-40B4-BE49-F238E27FC236}">
                <a16:creationId xmlns:a16="http://schemas.microsoft.com/office/drawing/2014/main" xmlns="" id="{6D493BBE-CDF5-4757-A544-ED6B6F6F3057}"/>
              </a:ext>
            </a:extLst>
          </p:cNvPr>
          <p:cNvCxnSpPr>
            <a:cxnSpLocks/>
          </p:cNvCxnSpPr>
          <p:nvPr/>
        </p:nvCxnSpPr>
        <p:spPr>
          <a:xfrm flipH="1" flipV="1">
            <a:off x="778669" y="2464594"/>
            <a:ext cx="246459" cy="432911"/>
          </a:xfrm>
          <a:prstGeom prst="line">
            <a:avLst/>
          </a:prstGeom>
          <a:ln w="38100"/>
        </p:spPr>
        <p:style>
          <a:lnRef idx="1">
            <a:schemeClr val="accent2"/>
          </a:lnRef>
          <a:fillRef idx="0">
            <a:schemeClr val="accent2"/>
          </a:fillRef>
          <a:effectRef idx="0">
            <a:schemeClr val="accent2"/>
          </a:effectRef>
          <a:fontRef idx="minor">
            <a:schemeClr val="tx1"/>
          </a:fontRef>
        </p:style>
      </p:cxnSp>
      <p:sp>
        <p:nvSpPr>
          <p:cNvPr id="6" name="직사각형 5">
            <a:extLst>
              <a:ext uri="{FF2B5EF4-FFF2-40B4-BE49-F238E27FC236}">
                <a16:creationId xmlns:a16="http://schemas.microsoft.com/office/drawing/2014/main" xmlns="" id="{B785B5DF-6571-4CF0-98C4-09A0A686F6FB}"/>
              </a:ext>
            </a:extLst>
          </p:cNvPr>
          <p:cNvSpPr/>
          <p:nvPr/>
        </p:nvSpPr>
        <p:spPr>
          <a:xfrm>
            <a:off x="1025128" y="2897506"/>
            <a:ext cx="1225154" cy="267176"/>
          </a:xfrm>
          <a:prstGeom prst="rect">
            <a:avLst/>
          </a:prstGeom>
          <a:noFill/>
          <a:ln w="38100">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sp>
        <p:nvSpPr>
          <p:cNvPr id="7" name="TextBox 6">
            <a:extLst>
              <a:ext uri="{FF2B5EF4-FFF2-40B4-BE49-F238E27FC236}">
                <a16:creationId xmlns:a16="http://schemas.microsoft.com/office/drawing/2014/main" xmlns="" id="{75A1EC01-34ED-44F1-B121-F2ACE8340455}"/>
              </a:ext>
            </a:extLst>
          </p:cNvPr>
          <p:cNvSpPr txBox="1"/>
          <p:nvPr/>
        </p:nvSpPr>
        <p:spPr>
          <a:xfrm>
            <a:off x="281859" y="2197418"/>
            <a:ext cx="1240078" cy="369332"/>
          </a:xfrm>
          <a:prstGeom prst="rect">
            <a:avLst/>
          </a:prstGeom>
          <a:noFill/>
        </p:spPr>
        <p:txBody>
          <a:bodyPr wrap="square" rtlCol="0">
            <a:spAutoFit/>
          </a:bodyPr>
          <a:lstStyle/>
          <a:p>
            <a:r>
              <a:rPr lang="en-US" altLang="ko-KR" dirty="0"/>
              <a:t>Select</a:t>
            </a:r>
            <a:endParaRPr lang="ko-KR" altLang="en-US" dirty="0"/>
          </a:p>
        </p:txBody>
      </p:sp>
      <p:sp>
        <p:nvSpPr>
          <p:cNvPr id="9" name="직사각형 8">
            <a:extLst>
              <a:ext uri="{FF2B5EF4-FFF2-40B4-BE49-F238E27FC236}">
                <a16:creationId xmlns:a16="http://schemas.microsoft.com/office/drawing/2014/main" xmlns="" id="{29B10DFA-941E-4BBE-B985-3F2EE6AB5BCB}"/>
              </a:ext>
            </a:extLst>
          </p:cNvPr>
          <p:cNvSpPr/>
          <p:nvPr/>
        </p:nvSpPr>
        <p:spPr>
          <a:xfrm>
            <a:off x="3547189" y="4130270"/>
            <a:ext cx="3271838" cy="342900"/>
          </a:xfrm>
          <a:prstGeom prst="rect">
            <a:avLst/>
          </a:prstGeom>
          <a:noFill/>
          <a:ln w="38100">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cxnSp>
        <p:nvCxnSpPr>
          <p:cNvPr id="10" name="직선 연결선 9">
            <a:extLst>
              <a:ext uri="{FF2B5EF4-FFF2-40B4-BE49-F238E27FC236}">
                <a16:creationId xmlns:a16="http://schemas.microsoft.com/office/drawing/2014/main" xmlns="" id="{51E418CE-4DB9-46C0-9FB0-A5225079B6F4}"/>
              </a:ext>
            </a:extLst>
          </p:cNvPr>
          <p:cNvCxnSpPr>
            <a:cxnSpLocks/>
          </p:cNvCxnSpPr>
          <p:nvPr/>
        </p:nvCxnSpPr>
        <p:spPr>
          <a:xfrm flipV="1">
            <a:off x="6819027" y="3673070"/>
            <a:ext cx="292894" cy="457200"/>
          </a:xfrm>
          <a:prstGeom prst="line">
            <a:avLst/>
          </a:prstGeom>
          <a:ln w="38100"/>
        </p:spPr>
        <p:style>
          <a:lnRef idx="1">
            <a:schemeClr val="accent2"/>
          </a:lnRef>
          <a:fillRef idx="0">
            <a:schemeClr val="accent2"/>
          </a:fillRef>
          <a:effectRef idx="0">
            <a:schemeClr val="accent2"/>
          </a:effectRef>
          <a:fontRef idx="minor">
            <a:schemeClr val="tx1"/>
          </a:fontRef>
        </p:style>
      </p:cxnSp>
      <p:sp>
        <p:nvSpPr>
          <p:cNvPr id="13" name="TextBox 12">
            <a:extLst>
              <a:ext uri="{FF2B5EF4-FFF2-40B4-BE49-F238E27FC236}">
                <a16:creationId xmlns:a16="http://schemas.microsoft.com/office/drawing/2014/main" xmlns="" id="{D101DCFD-346A-4F84-8DE2-A96ADB21F696}"/>
              </a:ext>
            </a:extLst>
          </p:cNvPr>
          <p:cNvSpPr txBox="1"/>
          <p:nvPr/>
        </p:nvSpPr>
        <p:spPr>
          <a:xfrm>
            <a:off x="7111920" y="3429000"/>
            <a:ext cx="1240078" cy="1200329"/>
          </a:xfrm>
          <a:prstGeom prst="rect">
            <a:avLst/>
          </a:prstGeom>
          <a:noFill/>
        </p:spPr>
        <p:txBody>
          <a:bodyPr wrap="square" rtlCol="0">
            <a:spAutoFit/>
          </a:bodyPr>
          <a:lstStyle/>
          <a:p>
            <a:r>
              <a:rPr lang="en-US" altLang="ko-KR" dirty="0"/>
              <a:t>Motor M1 </a:t>
            </a:r>
          </a:p>
          <a:p>
            <a:r>
              <a:rPr lang="en-US" altLang="ko-KR" dirty="0"/>
              <a:t>Speed 100</a:t>
            </a:r>
          </a:p>
          <a:p>
            <a:r>
              <a:rPr lang="en-US" altLang="ko-KR" dirty="0"/>
              <a:t>Direction: CCW</a:t>
            </a:r>
            <a:endParaRPr lang="ko-KR" altLang="en-US" dirty="0"/>
          </a:p>
        </p:txBody>
      </p:sp>
      <p:pic>
        <p:nvPicPr>
          <p:cNvPr id="11" name="그림 10">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12" name="그림 11">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14" name="그림 13">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15" name="그림 14">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6" name="그림 15">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7" name="그림 16">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2462775800"/>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6E76A8A1-E3F3-47F9-84E3-5D6367F6A7FF}"/>
              </a:ext>
            </a:extLst>
          </p:cNvPr>
          <p:cNvSpPr>
            <a:spLocks noGrp="1"/>
          </p:cNvSpPr>
          <p:nvPr>
            <p:ph type="title"/>
          </p:nvPr>
        </p:nvSpPr>
        <p:spPr/>
        <p:txBody>
          <a:bodyPr/>
          <a:lstStyle/>
          <a:p>
            <a:endParaRPr lang="ko-KR" altLang="en-US" dirty="0"/>
          </a:p>
        </p:txBody>
      </p:sp>
      <p:sp>
        <p:nvSpPr>
          <p:cNvPr id="3" name="내용 개체 틀 2">
            <a:extLst>
              <a:ext uri="{FF2B5EF4-FFF2-40B4-BE49-F238E27FC236}">
                <a16:creationId xmlns:a16="http://schemas.microsoft.com/office/drawing/2014/main" xmlns="" id="{524B8DDE-9308-4DB9-9F5A-01EC0A9E74E5}"/>
              </a:ext>
            </a:extLst>
          </p:cNvPr>
          <p:cNvSpPr>
            <a:spLocks noGrp="1"/>
          </p:cNvSpPr>
          <p:nvPr>
            <p:ph idx="1"/>
          </p:nvPr>
        </p:nvSpPr>
        <p:spPr/>
        <p:txBody>
          <a:bodyPr/>
          <a:lstStyle/>
          <a:p>
            <a:endParaRPr lang="ko-KR" altLang="en-US" dirty="0"/>
          </a:p>
        </p:txBody>
      </p:sp>
      <p:pic>
        <p:nvPicPr>
          <p:cNvPr id="5" name="그림 4">
            <a:extLst>
              <a:ext uri="{FF2B5EF4-FFF2-40B4-BE49-F238E27FC236}">
                <a16:creationId xmlns:a16="http://schemas.microsoft.com/office/drawing/2014/main" xmlns="" id="{75DFAD1E-D114-49EC-9787-DE8B592DA4DB}"/>
              </a:ext>
            </a:extLst>
          </p:cNvPr>
          <p:cNvPicPr>
            <a:picLocks noChangeAspect="1"/>
          </p:cNvPicPr>
          <p:nvPr/>
        </p:nvPicPr>
        <p:blipFill>
          <a:blip r:embed="rId2"/>
          <a:stretch>
            <a:fillRect/>
          </a:stretch>
        </p:blipFill>
        <p:spPr>
          <a:xfrm>
            <a:off x="971550" y="1312078"/>
            <a:ext cx="5986463" cy="4117172"/>
          </a:xfrm>
          <a:prstGeom prst="rect">
            <a:avLst/>
          </a:prstGeom>
        </p:spPr>
      </p:pic>
      <p:pic>
        <p:nvPicPr>
          <p:cNvPr id="6" name="그림 5">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7" name="그림 6">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8" name="그림 7">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9" name="그림 8">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0" name="그림 9">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1" name="그림 10">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4023908408"/>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내용 개체 틀 2">
            <a:extLst>
              <a:ext uri="{FF2B5EF4-FFF2-40B4-BE49-F238E27FC236}">
                <a16:creationId xmlns:a16="http://schemas.microsoft.com/office/drawing/2014/main" xmlns="" id="{9E26AE54-1C82-4789-A2CA-B0C3CFB4F68B}"/>
              </a:ext>
            </a:extLst>
          </p:cNvPr>
          <p:cNvSpPr>
            <a:spLocks noGrp="1"/>
          </p:cNvSpPr>
          <p:nvPr>
            <p:ph idx="1"/>
          </p:nvPr>
        </p:nvSpPr>
        <p:spPr/>
        <p:txBody>
          <a:bodyPr/>
          <a:lstStyle/>
          <a:p>
            <a:endParaRPr lang="ko-KR" altLang="en-US"/>
          </a:p>
        </p:txBody>
      </p:sp>
      <p:pic>
        <p:nvPicPr>
          <p:cNvPr id="4" name="그림 3">
            <a:extLst>
              <a:ext uri="{FF2B5EF4-FFF2-40B4-BE49-F238E27FC236}">
                <a16:creationId xmlns:a16="http://schemas.microsoft.com/office/drawing/2014/main" xmlns="" id="{1EA6A12C-DCDA-41A6-BA0E-26925883D8D4}"/>
              </a:ext>
            </a:extLst>
          </p:cNvPr>
          <p:cNvPicPr>
            <a:picLocks noChangeAspect="1"/>
          </p:cNvPicPr>
          <p:nvPr/>
        </p:nvPicPr>
        <p:blipFill>
          <a:blip r:embed="rId2"/>
          <a:stretch>
            <a:fillRect/>
          </a:stretch>
        </p:blipFill>
        <p:spPr>
          <a:xfrm>
            <a:off x="596708" y="1664494"/>
            <a:ext cx="8154337" cy="3821346"/>
          </a:xfrm>
          <a:prstGeom prst="rect">
            <a:avLst/>
          </a:prstGeom>
        </p:spPr>
      </p:pic>
      <p:cxnSp>
        <p:nvCxnSpPr>
          <p:cNvPr id="5" name="직선 연결선 4">
            <a:extLst>
              <a:ext uri="{FF2B5EF4-FFF2-40B4-BE49-F238E27FC236}">
                <a16:creationId xmlns:a16="http://schemas.microsoft.com/office/drawing/2014/main" xmlns="" id="{13D42AA4-AA51-42E2-AF43-90216B54AD23}"/>
              </a:ext>
            </a:extLst>
          </p:cNvPr>
          <p:cNvCxnSpPr>
            <a:cxnSpLocks/>
          </p:cNvCxnSpPr>
          <p:nvPr/>
        </p:nvCxnSpPr>
        <p:spPr>
          <a:xfrm>
            <a:off x="7997584" y="1500188"/>
            <a:ext cx="324884" cy="357189"/>
          </a:xfrm>
          <a:prstGeom prst="line">
            <a:avLst/>
          </a:prstGeom>
          <a:ln w="38100"/>
        </p:spPr>
        <p:style>
          <a:lnRef idx="1">
            <a:schemeClr val="accent2"/>
          </a:lnRef>
          <a:fillRef idx="0">
            <a:schemeClr val="accent2"/>
          </a:fillRef>
          <a:effectRef idx="0">
            <a:schemeClr val="accent2"/>
          </a:effectRef>
          <a:fontRef idx="minor">
            <a:schemeClr val="tx1"/>
          </a:fontRef>
        </p:style>
      </p:cxnSp>
      <p:sp>
        <p:nvSpPr>
          <p:cNvPr id="6" name="직사각형 5">
            <a:extLst>
              <a:ext uri="{FF2B5EF4-FFF2-40B4-BE49-F238E27FC236}">
                <a16:creationId xmlns:a16="http://schemas.microsoft.com/office/drawing/2014/main" xmlns="" id="{3111FDCA-35DE-4A9E-961F-8C82C78A9EAD}"/>
              </a:ext>
            </a:extLst>
          </p:cNvPr>
          <p:cNvSpPr/>
          <p:nvPr/>
        </p:nvSpPr>
        <p:spPr>
          <a:xfrm>
            <a:off x="8322468" y="1857377"/>
            <a:ext cx="507206" cy="271462"/>
          </a:xfrm>
          <a:prstGeom prst="rect">
            <a:avLst/>
          </a:prstGeom>
          <a:noFill/>
          <a:ln w="38100">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sp>
        <p:nvSpPr>
          <p:cNvPr id="10" name="TextBox 9">
            <a:extLst>
              <a:ext uri="{FF2B5EF4-FFF2-40B4-BE49-F238E27FC236}">
                <a16:creationId xmlns:a16="http://schemas.microsoft.com/office/drawing/2014/main" xmlns="" id="{FD11AED1-0268-49E1-90C6-979C982D8DE8}"/>
              </a:ext>
            </a:extLst>
          </p:cNvPr>
          <p:cNvSpPr txBox="1"/>
          <p:nvPr/>
        </p:nvSpPr>
        <p:spPr>
          <a:xfrm>
            <a:off x="5974767" y="1234194"/>
            <a:ext cx="1707993" cy="369332"/>
          </a:xfrm>
          <a:prstGeom prst="rect">
            <a:avLst/>
          </a:prstGeom>
          <a:noFill/>
        </p:spPr>
        <p:txBody>
          <a:bodyPr wrap="square" rtlCol="0">
            <a:spAutoFit/>
          </a:bodyPr>
          <a:lstStyle/>
          <a:p>
            <a:r>
              <a:rPr lang="en-US" altLang="ko-KR" dirty="0"/>
              <a:t>Program start</a:t>
            </a:r>
            <a:endParaRPr lang="ko-KR" altLang="en-US" dirty="0"/>
          </a:p>
        </p:txBody>
      </p:sp>
      <p:cxnSp>
        <p:nvCxnSpPr>
          <p:cNvPr id="12" name="직선 연결선 11">
            <a:extLst>
              <a:ext uri="{FF2B5EF4-FFF2-40B4-BE49-F238E27FC236}">
                <a16:creationId xmlns:a16="http://schemas.microsoft.com/office/drawing/2014/main" xmlns="" id="{5E4F9392-0D60-4D4C-A458-72373B8F9C91}"/>
              </a:ext>
            </a:extLst>
          </p:cNvPr>
          <p:cNvCxnSpPr>
            <a:cxnSpLocks/>
          </p:cNvCxnSpPr>
          <p:nvPr/>
        </p:nvCxnSpPr>
        <p:spPr>
          <a:xfrm>
            <a:off x="7286625" y="1543051"/>
            <a:ext cx="264319" cy="328613"/>
          </a:xfrm>
          <a:prstGeom prst="line">
            <a:avLst/>
          </a:prstGeom>
          <a:ln w="38100"/>
        </p:spPr>
        <p:style>
          <a:lnRef idx="1">
            <a:schemeClr val="accent2"/>
          </a:lnRef>
          <a:fillRef idx="0">
            <a:schemeClr val="accent2"/>
          </a:fillRef>
          <a:effectRef idx="0">
            <a:schemeClr val="accent2"/>
          </a:effectRef>
          <a:fontRef idx="minor">
            <a:schemeClr val="tx1"/>
          </a:fontRef>
        </p:style>
      </p:cxnSp>
      <p:sp>
        <p:nvSpPr>
          <p:cNvPr id="13" name="직사각형 12">
            <a:extLst>
              <a:ext uri="{FF2B5EF4-FFF2-40B4-BE49-F238E27FC236}">
                <a16:creationId xmlns:a16="http://schemas.microsoft.com/office/drawing/2014/main" xmlns="" id="{40D8AF70-38DB-4738-8959-2BF91C4EDD36}"/>
              </a:ext>
            </a:extLst>
          </p:cNvPr>
          <p:cNvSpPr/>
          <p:nvPr/>
        </p:nvSpPr>
        <p:spPr>
          <a:xfrm>
            <a:off x="7550944" y="1871664"/>
            <a:ext cx="507206" cy="271462"/>
          </a:xfrm>
          <a:prstGeom prst="rect">
            <a:avLst/>
          </a:prstGeom>
          <a:noFill/>
          <a:ln w="38100">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sp>
        <p:nvSpPr>
          <p:cNvPr id="15" name="TextBox 14">
            <a:extLst>
              <a:ext uri="{FF2B5EF4-FFF2-40B4-BE49-F238E27FC236}">
                <a16:creationId xmlns:a16="http://schemas.microsoft.com/office/drawing/2014/main" xmlns="" id="{B6601BFF-E5FB-4168-BEEA-AFEF32317EE8}"/>
              </a:ext>
            </a:extLst>
          </p:cNvPr>
          <p:cNvSpPr txBox="1"/>
          <p:nvPr/>
        </p:nvSpPr>
        <p:spPr>
          <a:xfrm>
            <a:off x="7702746" y="1199036"/>
            <a:ext cx="914561" cy="369332"/>
          </a:xfrm>
          <a:prstGeom prst="rect">
            <a:avLst/>
          </a:prstGeom>
          <a:noFill/>
        </p:spPr>
        <p:txBody>
          <a:bodyPr wrap="square" rtlCol="0">
            <a:spAutoFit/>
          </a:bodyPr>
          <a:lstStyle/>
          <a:p>
            <a:r>
              <a:rPr lang="en-US" altLang="ko-KR" dirty="0"/>
              <a:t>Stop</a:t>
            </a:r>
            <a:endParaRPr lang="ko-KR" altLang="en-US" dirty="0"/>
          </a:p>
        </p:txBody>
      </p:sp>
      <p:pic>
        <p:nvPicPr>
          <p:cNvPr id="11" name="그림 10">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14" name="그림 13">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16" name="그림 15">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17" name="그림 16">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8" name="그림 17">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9" name="그림 18">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1338664384"/>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C349C6A1-4D8D-4AB6-8980-CE0765E329A3}"/>
              </a:ext>
            </a:extLst>
          </p:cNvPr>
          <p:cNvSpPr>
            <a:spLocks noGrp="1"/>
          </p:cNvSpPr>
          <p:nvPr>
            <p:ph type="ctrTitle"/>
          </p:nvPr>
        </p:nvSpPr>
        <p:spPr/>
        <p:txBody>
          <a:bodyPr/>
          <a:lstStyle/>
          <a:p>
            <a:r>
              <a:rPr lang="en-US" altLang="ko-KR"/>
              <a:t>Turn</a:t>
            </a:r>
            <a:endParaRPr lang="ko-KR" altLang="en-US" dirty="0"/>
          </a:p>
        </p:txBody>
      </p:sp>
      <p:sp>
        <p:nvSpPr>
          <p:cNvPr id="3" name="부제목 2">
            <a:extLst>
              <a:ext uri="{FF2B5EF4-FFF2-40B4-BE49-F238E27FC236}">
                <a16:creationId xmlns:a16="http://schemas.microsoft.com/office/drawing/2014/main" xmlns="" id="{0D90C0CF-8EFE-4213-B69C-88E8B24873D7}"/>
              </a:ext>
            </a:extLst>
          </p:cNvPr>
          <p:cNvSpPr>
            <a:spLocks noGrp="1"/>
          </p:cNvSpPr>
          <p:nvPr>
            <p:ph type="subTitle" idx="1"/>
          </p:nvPr>
        </p:nvSpPr>
        <p:spPr/>
        <p:txBody>
          <a:bodyPr/>
          <a:lstStyle/>
          <a:p>
            <a:endParaRPr lang="ko-KR" altLang="en-US" dirty="0"/>
          </a:p>
        </p:txBody>
      </p:sp>
    </p:spTree>
    <p:extLst>
      <p:ext uri="{BB962C8B-B14F-4D97-AF65-F5344CB8AC3E}">
        <p14:creationId xmlns:p14="http://schemas.microsoft.com/office/powerpoint/2010/main" val="3683771183"/>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F71FD410-34D5-4A58-A3CD-F83864CB82D5}"/>
              </a:ext>
            </a:extLst>
          </p:cNvPr>
          <p:cNvSpPr>
            <a:spLocks noGrp="1"/>
          </p:cNvSpPr>
          <p:nvPr>
            <p:ph type="title"/>
          </p:nvPr>
        </p:nvSpPr>
        <p:spPr/>
        <p:txBody>
          <a:bodyPr/>
          <a:lstStyle/>
          <a:p>
            <a:endParaRPr lang="ko-KR" altLang="en-US" dirty="0"/>
          </a:p>
        </p:txBody>
      </p:sp>
      <p:pic>
        <p:nvPicPr>
          <p:cNvPr id="4" name="그림 3">
            <a:extLst>
              <a:ext uri="{FF2B5EF4-FFF2-40B4-BE49-F238E27FC236}">
                <a16:creationId xmlns:a16="http://schemas.microsoft.com/office/drawing/2014/main" xmlns="" id="{F470CAD7-B023-4340-9717-3BCFA50C1542}"/>
              </a:ext>
            </a:extLst>
          </p:cNvPr>
          <p:cNvPicPr>
            <a:picLocks noChangeAspect="1"/>
          </p:cNvPicPr>
          <p:nvPr/>
        </p:nvPicPr>
        <p:blipFill>
          <a:blip r:embed="rId2"/>
          <a:stretch>
            <a:fillRect/>
          </a:stretch>
        </p:blipFill>
        <p:spPr>
          <a:xfrm>
            <a:off x="1122208" y="2079636"/>
            <a:ext cx="6464300" cy="3636169"/>
          </a:xfrm>
          <a:prstGeom prst="rect">
            <a:avLst/>
          </a:prstGeom>
        </p:spPr>
      </p:pic>
      <p:sp>
        <p:nvSpPr>
          <p:cNvPr id="5" name="직사각형 4">
            <a:extLst>
              <a:ext uri="{FF2B5EF4-FFF2-40B4-BE49-F238E27FC236}">
                <a16:creationId xmlns:a16="http://schemas.microsoft.com/office/drawing/2014/main" xmlns="" id="{DAE21E65-7182-4ABA-AE1C-6DE88054E57B}"/>
              </a:ext>
            </a:extLst>
          </p:cNvPr>
          <p:cNvSpPr/>
          <p:nvPr/>
        </p:nvSpPr>
        <p:spPr>
          <a:xfrm>
            <a:off x="778669" y="2331720"/>
            <a:ext cx="1685925" cy="764381"/>
          </a:xfrm>
          <a:prstGeom prst="rect">
            <a:avLst/>
          </a:prstGeom>
          <a:noFill/>
          <a:ln w="28575">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cxnSp>
        <p:nvCxnSpPr>
          <p:cNvPr id="7" name="직선 연결선 6">
            <a:extLst>
              <a:ext uri="{FF2B5EF4-FFF2-40B4-BE49-F238E27FC236}">
                <a16:creationId xmlns:a16="http://schemas.microsoft.com/office/drawing/2014/main" xmlns="" id="{45843A5B-94D6-4616-B2F4-BDB07DBD6935}"/>
              </a:ext>
            </a:extLst>
          </p:cNvPr>
          <p:cNvCxnSpPr>
            <a:cxnSpLocks/>
          </p:cNvCxnSpPr>
          <p:nvPr/>
        </p:nvCxnSpPr>
        <p:spPr>
          <a:xfrm flipV="1">
            <a:off x="778669" y="3101815"/>
            <a:ext cx="0" cy="660086"/>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8" name="TextBox 7">
            <a:extLst>
              <a:ext uri="{FF2B5EF4-FFF2-40B4-BE49-F238E27FC236}">
                <a16:creationId xmlns:a16="http://schemas.microsoft.com/office/drawing/2014/main" xmlns="" id="{354763DF-80B3-47CC-A263-0F146C3F311E}"/>
              </a:ext>
            </a:extLst>
          </p:cNvPr>
          <p:cNvSpPr txBox="1"/>
          <p:nvPr/>
        </p:nvSpPr>
        <p:spPr>
          <a:xfrm>
            <a:off x="307978" y="3761900"/>
            <a:ext cx="845894" cy="507831"/>
          </a:xfrm>
          <a:prstGeom prst="rect">
            <a:avLst/>
          </a:prstGeom>
          <a:noFill/>
        </p:spPr>
        <p:txBody>
          <a:bodyPr wrap="square" rtlCol="0">
            <a:spAutoFit/>
          </a:bodyPr>
          <a:lstStyle/>
          <a:p>
            <a:r>
              <a:rPr lang="en-US" altLang="ko-KR" sz="1350" dirty="0"/>
              <a:t>Code Menu </a:t>
            </a:r>
            <a:endParaRPr lang="ko-KR" altLang="en-US" sz="1350" dirty="0"/>
          </a:p>
        </p:txBody>
      </p:sp>
      <p:sp>
        <p:nvSpPr>
          <p:cNvPr id="9" name="직사각형 8">
            <a:extLst>
              <a:ext uri="{FF2B5EF4-FFF2-40B4-BE49-F238E27FC236}">
                <a16:creationId xmlns:a16="http://schemas.microsoft.com/office/drawing/2014/main" xmlns="" id="{FBFCFA55-46D7-448D-9005-2FFE322C051A}"/>
              </a:ext>
            </a:extLst>
          </p:cNvPr>
          <p:cNvSpPr/>
          <p:nvPr/>
        </p:nvSpPr>
        <p:spPr>
          <a:xfrm>
            <a:off x="2907506" y="3331845"/>
            <a:ext cx="2357438" cy="1768792"/>
          </a:xfrm>
          <a:prstGeom prst="rect">
            <a:avLst/>
          </a:prstGeom>
          <a:noFill/>
          <a:ln w="28575">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cxnSp>
        <p:nvCxnSpPr>
          <p:cNvPr id="10" name="직선 연결선 9">
            <a:extLst>
              <a:ext uri="{FF2B5EF4-FFF2-40B4-BE49-F238E27FC236}">
                <a16:creationId xmlns:a16="http://schemas.microsoft.com/office/drawing/2014/main" xmlns="" id="{193EF443-5397-4CF2-86E5-7E91F655A299}"/>
              </a:ext>
            </a:extLst>
          </p:cNvPr>
          <p:cNvCxnSpPr>
            <a:cxnSpLocks/>
          </p:cNvCxnSpPr>
          <p:nvPr/>
        </p:nvCxnSpPr>
        <p:spPr>
          <a:xfrm flipV="1">
            <a:off x="5264944" y="2821782"/>
            <a:ext cx="671513" cy="495775"/>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12" name="TextBox 11">
            <a:extLst>
              <a:ext uri="{FF2B5EF4-FFF2-40B4-BE49-F238E27FC236}">
                <a16:creationId xmlns:a16="http://schemas.microsoft.com/office/drawing/2014/main" xmlns="" id="{4090CB90-D977-4E41-B6A7-AC52C6BFC9E0}"/>
              </a:ext>
            </a:extLst>
          </p:cNvPr>
          <p:cNvSpPr txBox="1"/>
          <p:nvPr/>
        </p:nvSpPr>
        <p:spPr>
          <a:xfrm>
            <a:off x="6765131" y="1450270"/>
            <a:ext cx="1928813" cy="300082"/>
          </a:xfrm>
          <a:prstGeom prst="rect">
            <a:avLst/>
          </a:prstGeom>
          <a:noFill/>
        </p:spPr>
        <p:txBody>
          <a:bodyPr wrap="square" rtlCol="0">
            <a:spAutoFit/>
          </a:bodyPr>
          <a:lstStyle/>
          <a:p>
            <a:r>
              <a:rPr lang="en-US" altLang="ko-KR" sz="1350" dirty="0"/>
              <a:t>Window Size</a:t>
            </a:r>
            <a:endParaRPr lang="ko-KR" altLang="en-US" sz="1350" dirty="0"/>
          </a:p>
        </p:txBody>
      </p:sp>
      <p:cxnSp>
        <p:nvCxnSpPr>
          <p:cNvPr id="14" name="직선 연결선 13">
            <a:extLst>
              <a:ext uri="{FF2B5EF4-FFF2-40B4-BE49-F238E27FC236}">
                <a16:creationId xmlns:a16="http://schemas.microsoft.com/office/drawing/2014/main" xmlns="" id="{C6301AD3-FB7F-4483-A810-A1A5A7A1DF64}"/>
              </a:ext>
            </a:extLst>
          </p:cNvPr>
          <p:cNvCxnSpPr>
            <a:cxnSpLocks/>
          </p:cNvCxnSpPr>
          <p:nvPr/>
        </p:nvCxnSpPr>
        <p:spPr>
          <a:xfrm flipV="1">
            <a:off x="2343150" y="1701643"/>
            <a:ext cx="671513" cy="495775"/>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15" name="TextBox 14">
            <a:extLst>
              <a:ext uri="{FF2B5EF4-FFF2-40B4-BE49-F238E27FC236}">
                <a16:creationId xmlns:a16="http://schemas.microsoft.com/office/drawing/2014/main" xmlns="" id="{FAE9F5ED-FBCB-41BE-A9AC-868C689AD449}"/>
              </a:ext>
            </a:extLst>
          </p:cNvPr>
          <p:cNvSpPr txBox="1"/>
          <p:nvPr/>
        </p:nvSpPr>
        <p:spPr>
          <a:xfrm>
            <a:off x="3014662" y="1546086"/>
            <a:ext cx="1928813" cy="300082"/>
          </a:xfrm>
          <a:prstGeom prst="rect">
            <a:avLst/>
          </a:prstGeom>
          <a:noFill/>
        </p:spPr>
        <p:txBody>
          <a:bodyPr wrap="square" rtlCol="0">
            <a:spAutoFit/>
          </a:bodyPr>
          <a:lstStyle/>
          <a:p>
            <a:r>
              <a:rPr lang="en-US" altLang="ko-KR" sz="1350" dirty="0"/>
              <a:t>Home Menu</a:t>
            </a:r>
            <a:endParaRPr lang="ko-KR" altLang="en-US" sz="1350" dirty="0"/>
          </a:p>
        </p:txBody>
      </p:sp>
      <p:cxnSp>
        <p:nvCxnSpPr>
          <p:cNvPr id="16" name="직선 연결선 15">
            <a:extLst>
              <a:ext uri="{FF2B5EF4-FFF2-40B4-BE49-F238E27FC236}">
                <a16:creationId xmlns:a16="http://schemas.microsoft.com/office/drawing/2014/main" xmlns="" id="{6A1BF0CA-3A5B-4127-8A11-8BAAF5BAA884}"/>
              </a:ext>
            </a:extLst>
          </p:cNvPr>
          <p:cNvCxnSpPr>
            <a:cxnSpLocks/>
          </p:cNvCxnSpPr>
          <p:nvPr/>
        </p:nvCxnSpPr>
        <p:spPr>
          <a:xfrm flipV="1">
            <a:off x="6000750" y="1720930"/>
            <a:ext cx="671513" cy="495775"/>
          </a:xfrm>
          <a:prstGeom prst="line">
            <a:avLst/>
          </a:prstGeom>
          <a:ln w="19050"/>
        </p:spPr>
        <p:style>
          <a:lnRef idx="1">
            <a:schemeClr val="accent2"/>
          </a:lnRef>
          <a:fillRef idx="0">
            <a:schemeClr val="accent2"/>
          </a:fillRef>
          <a:effectRef idx="0">
            <a:schemeClr val="accent2"/>
          </a:effectRef>
          <a:fontRef idx="minor">
            <a:schemeClr val="tx1"/>
          </a:fontRef>
        </p:style>
      </p:cxnSp>
      <p:cxnSp>
        <p:nvCxnSpPr>
          <p:cNvPr id="17" name="직선 연결선 16">
            <a:extLst>
              <a:ext uri="{FF2B5EF4-FFF2-40B4-BE49-F238E27FC236}">
                <a16:creationId xmlns:a16="http://schemas.microsoft.com/office/drawing/2014/main" xmlns="" id="{BCC9C30F-FC8A-49E5-93C2-C5DBE65A1794}"/>
              </a:ext>
            </a:extLst>
          </p:cNvPr>
          <p:cNvCxnSpPr>
            <a:cxnSpLocks/>
          </p:cNvCxnSpPr>
          <p:nvPr/>
        </p:nvCxnSpPr>
        <p:spPr>
          <a:xfrm flipV="1">
            <a:off x="2840317" y="2016682"/>
            <a:ext cx="938727" cy="213597"/>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19" name="TextBox 18">
            <a:extLst>
              <a:ext uri="{FF2B5EF4-FFF2-40B4-BE49-F238E27FC236}">
                <a16:creationId xmlns:a16="http://schemas.microsoft.com/office/drawing/2014/main" xmlns="" id="{B738B0B3-120F-4D93-A1FE-26D914C108EE}"/>
              </a:ext>
            </a:extLst>
          </p:cNvPr>
          <p:cNvSpPr txBox="1"/>
          <p:nvPr/>
        </p:nvSpPr>
        <p:spPr>
          <a:xfrm>
            <a:off x="3779044" y="1885234"/>
            <a:ext cx="1928813" cy="300082"/>
          </a:xfrm>
          <a:prstGeom prst="rect">
            <a:avLst/>
          </a:prstGeom>
          <a:noFill/>
        </p:spPr>
        <p:txBody>
          <a:bodyPr wrap="square" rtlCol="0">
            <a:spAutoFit/>
          </a:bodyPr>
          <a:lstStyle/>
          <a:p>
            <a:r>
              <a:rPr lang="en-US" altLang="ko-KR" sz="1350" dirty="0"/>
              <a:t>Option</a:t>
            </a:r>
            <a:endParaRPr lang="ko-KR" altLang="en-US" sz="1350" dirty="0"/>
          </a:p>
        </p:txBody>
      </p:sp>
      <p:cxnSp>
        <p:nvCxnSpPr>
          <p:cNvPr id="20" name="직선 연결선 19">
            <a:extLst>
              <a:ext uri="{FF2B5EF4-FFF2-40B4-BE49-F238E27FC236}">
                <a16:creationId xmlns:a16="http://schemas.microsoft.com/office/drawing/2014/main" xmlns="" id="{FCBE81DD-F115-40AF-BB87-A399B483CC71}"/>
              </a:ext>
            </a:extLst>
          </p:cNvPr>
          <p:cNvCxnSpPr>
            <a:cxnSpLocks/>
          </p:cNvCxnSpPr>
          <p:nvPr/>
        </p:nvCxnSpPr>
        <p:spPr>
          <a:xfrm flipV="1">
            <a:off x="6946660" y="2386059"/>
            <a:ext cx="61359" cy="683611"/>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22" name="TextBox 21">
            <a:extLst>
              <a:ext uri="{FF2B5EF4-FFF2-40B4-BE49-F238E27FC236}">
                <a16:creationId xmlns:a16="http://schemas.microsoft.com/office/drawing/2014/main" xmlns="" id="{ACD7033C-8DFC-42CC-ADBA-B8E7EAB7B7EF}"/>
              </a:ext>
            </a:extLst>
          </p:cNvPr>
          <p:cNvSpPr txBox="1"/>
          <p:nvPr/>
        </p:nvSpPr>
        <p:spPr>
          <a:xfrm>
            <a:off x="6675194" y="3069668"/>
            <a:ext cx="1928813" cy="300082"/>
          </a:xfrm>
          <a:prstGeom prst="rect">
            <a:avLst/>
          </a:prstGeom>
          <a:noFill/>
        </p:spPr>
        <p:txBody>
          <a:bodyPr wrap="square" rtlCol="0">
            <a:spAutoFit/>
          </a:bodyPr>
          <a:lstStyle/>
          <a:p>
            <a:r>
              <a:rPr lang="en-US" altLang="ko-KR" sz="1350" dirty="0"/>
              <a:t>Start</a:t>
            </a:r>
            <a:endParaRPr lang="ko-KR" altLang="en-US" sz="1350" dirty="0"/>
          </a:p>
        </p:txBody>
      </p:sp>
      <p:cxnSp>
        <p:nvCxnSpPr>
          <p:cNvPr id="23" name="직선 연결선 22">
            <a:extLst>
              <a:ext uri="{FF2B5EF4-FFF2-40B4-BE49-F238E27FC236}">
                <a16:creationId xmlns:a16="http://schemas.microsoft.com/office/drawing/2014/main" xmlns="" id="{3FB75CBE-A101-46A0-B402-1C4DFA361F6C}"/>
              </a:ext>
            </a:extLst>
          </p:cNvPr>
          <p:cNvCxnSpPr>
            <a:cxnSpLocks/>
          </p:cNvCxnSpPr>
          <p:nvPr/>
        </p:nvCxnSpPr>
        <p:spPr>
          <a:xfrm flipH="1">
            <a:off x="7515226" y="2293257"/>
            <a:ext cx="335756" cy="1"/>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25" name="TextBox 24">
            <a:extLst>
              <a:ext uri="{FF2B5EF4-FFF2-40B4-BE49-F238E27FC236}">
                <a16:creationId xmlns:a16="http://schemas.microsoft.com/office/drawing/2014/main" xmlns="" id="{2BE09A3D-F127-4033-BA98-C893C3FE34DB}"/>
              </a:ext>
            </a:extLst>
          </p:cNvPr>
          <p:cNvSpPr txBox="1"/>
          <p:nvPr/>
        </p:nvSpPr>
        <p:spPr>
          <a:xfrm>
            <a:off x="7911066" y="2162233"/>
            <a:ext cx="677382" cy="300082"/>
          </a:xfrm>
          <a:prstGeom prst="rect">
            <a:avLst/>
          </a:prstGeom>
          <a:noFill/>
        </p:spPr>
        <p:txBody>
          <a:bodyPr wrap="square" rtlCol="0">
            <a:spAutoFit/>
          </a:bodyPr>
          <a:lstStyle/>
          <a:p>
            <a:r>
              <a:rPr lang="en-US" altLang="ko-KR" sz="1350" dirty="0"/>
              <a:t>Stop</a:t>
            </a:r>
            <a:endParaRPr lang="ko-KR" altLang="en-US" sz="1350" dirty="0"/>
          </a:p>
        </p:txBody>
      </p:sp>
      <p:sp>
        <p:nvSpPr>
          <p:cNvPr id="26" name="TextBox 25">
            <a:extLst>
              <a:ext uri="{FF2B5EF4-FFF2-40B4-BE49-F238E27FC236}">
                <a16:creationId xmlns:a16="http://schemas.microsoft.com/office/drawing/2014/main" xmlns="" id="{D37193C7-7696-4F55-9FA6-D002D5917348}"/>
              </a:ext>
            </a:extLst>
          </p:cNvPr>
          <p:cNvSpPr txBox="1"/>
          <p:nvPr/>
        </p:nvSpPr>
        <p:spPr>
          <a:xfrm>
            <a:off x="7087238" y="2683282"/>
            <a:ext cx="677382" cy="300082"/>
          </a:xfrm>
          <a:prstGeom prst="rect">
            <a:avLst/>
          </a:prstGeom>
          <a:noFill/>
        </p:spPr>
        <p:txBody>
          <a:bodyPr wrap="square" rtlCol="0">
            <a:spAutoFit/>
          </a:bodyPr>
          <a:lstStyle/>
          <a:p>
            <a:r>
              <a:rPr lang="en-US" altLang="ko-KR" sz="1350" dirty="0"/>
              <a:t>Pause</a:t>
            </a:r>
            <a:endParaRPr lang="ko-KR" altLang="en-US" sz="1350" dirty="0"/>
          </a:p>
        </p:txBody>
      </p:sp>
      <p:cxnSp>
        <p:nvCxnSpPr>
          <p:cNvPr id="27" name="직선 연결선 26">
            <a:extLst>
              <a:ext uri="{FF2B5EF4-FFF2-40B4-BE49-F238E27FC236}">
                <a16:creationId xmlns:a16="http://schemas.microsoft.com/office/drawing/2014/main" xmlns="" id="{0F6EDA2E-6D19-4E37-A738-04EF536B333A}"/>
              </a:ext>
            </a:extLst>
          </p:cNvPr>
          <p:cNvCxnSpPr>
            <a:cxnSpLocks/>
          </p:cNvCxnSpPr>
          <p:nvPr/>
        </p:nvCxnSpPr>
        <p:spPr>
          <a:xfrm flipV="1">
            <a:off x="7232407" y="2312488"/>
            <a:ext cx="1" cy="370794"/>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30" name="TextBox 29">
            <a:extLst>
              <a:ext uri="{FF2B5EF4-FFF2-40B4-BE49-F238E27FC236}">
                <a16:creationId xmlns:a16="http://schemas.microsoft.com/office/drawing/2014/main" xmlns="" id="{737E491F-A9D3-4610-B724-56B340BD8255}"/>
              </a:ext>
            </a:extLst>
          </p:cNvPr>
          <p:cNvSpPr txBox="1"/>
          <p:nvPr/>
        </p:nvSpPr>
        <p:spPr>
          <a:xfrm>
            <a:off x="5347134" y="2571750"/>
            <a:ext cx="1928813" cy="300082"/>
          </a:xfrm>
          <a:prstGeom prst="rect">
            <a:avLst/>
          </a:prstGeom>
          <a:noFill/>
        </p:spPr>
        <p:txBody>
          <a:bodyPr wrap="square" rtlCol="0">
            <a:spAutoFit/>
          </a:bodyPr>
          <a:lstStyle/>
          <a:p>
            <a:r>
              <a:rPr lang="en-US" altLang="ko-KR" sz="1350" dirty="0"/>
              <a:t>Working Window</a:t>
            </a:r>
            <a:endParaRPr lang="ko-KR" altLang="en-US" sz="1350" dirty="0"/>
          </a:p>
        </p:txBody>
      </p:sp>
      <p:pic>
        <p:nvPicPr>
          <p:cNvPr id="24" name="그림 23">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28" name="그림 27">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29" name="그림 28">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31" name="그림 30">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32" name="그림 31">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33" name="그림 32">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3" name="직사각형 2"/>
          <p:cNvSpPr/>
          <p:nvPr/>
        </p:nvSpPr>
        <p:spPr>
          <a:xfrm>
            <a:off x="459745" y="1139809"/>
            <a:ext cx="1021433" cy="369332"/>
          </a:xfrm>
          <a:prstGeom prst="rect">
            <a:avLst/>
          </a:prstGeom>
        </p:spPr>
        <p:txBody>
          <a:bodyPr wrap="none">
            <a:spAutoFit/>
          </a:bodyPr>
          <a:lstStyle/>
          <a:p>
            <a:r>
              <a:rPr lang="en-US" altLang="ko-KR" dirty="0"/>
              <a:t>1. Menu</a:t>
            </a:r>
            <a:r>
              <a:rPr lang="ko-KR" altLang="en-US" dirty="0"/>
              <a:t> </a:t>
            </a:r>
          </a:p>
        </p:txBody>
      </p:sp>
    </p:spTree>
    <p:extLst>
      <p:ext uri="{BB962C8B-B14F-4D97-AF65-F5344CB8AC3E}">
        <p14:creationId xmlns:p14="http://schemas.microsoft.com/office/powerpoint/2010/main" val="412363625"/>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내용 개체 틀 2">
            <a:extLst>
              <a:ext uri="{FF2B5EF4-FFF2-40B4-BE49-F238E27FC236}">
                <a16:creationId xmlns:a16="http://schemas.microsoft.com/office/drawing/2014/main" xmlns="" id="{3780D20C-3FA2-46C2-A9F1-0AE5670546FA}"/>
              </a:ext>
            </a:extLst>
          </p:cNvPr>
          <p:cNvSpPr>
            <a:spLocks noGrp="1"/>
          </p:cNvSpPr>
          <p:nvPr>
            <p:ph idx="1"/>
          </p:nvPr>
        </p:nvSpPr>
        <p:spPr/>
        <p:txBody>
          <a:bodyPr/>
          <a:lstStyle/>
          <a:p>
            <a:endParaRPr lang="ko-KR" altLang="en-US" dirty="0"/>
          </a:p>
        </p:txBody>
      </p:sp>
      <p:pic>
        <p:nvPicPr>
          <p:cNvPr id="4" name="그림 3">
            <a:hlinkClick r:id="rId2" action="ppaction://hlinksldjump"/>
          </p:cNvPr>
          <p:cNvPicPr>
            <a:picLocks noChangeAspect="1"/>
          </p:cNvPicPr>
          <p:nvPr/>
        </p:nvPicPr>
        <p:blipFill>
          <a:blip r:embed="rId3" cstate="print"/>
          <a:stretch>
            <a:fillRect/>
          </a:stretch>
        </p:blipFill>
        <p:spPr>
          <a:xfrm>
            <a:off x="2243077" y="360312"/>
            <a:ext cx="472500" cy="326250"/>
          </a:xfrm>
          <a:prstGeom prst="rect">
            <a:avLst/>
          </a:prstGeom>
        </p:spPr>
      </p:pic>
      <p:pic>
        <p:nvPicPr>
          <p:cNvPr id="5" name="그림 4">
            <a:hlinkClick r:id="rId4" action="ppaction://hlinksldjump"/>
          </p:cNvPr>
          <p:cNvPicPr>
            <a:picLocks noChangeAspect="1"/>
          </p:cNvPicPr>
          <p:nvPr/>
        </p:nvPicPr>
        <p:blipFill>
          <a:blip r:embed="rId5" cstate="print"/>
          <a:stretch>
            <a:fillRect/>
          </a:stretch>
        </p:blipFill>
        <p:spPr>
          <a:xfrm>
            <a:off x="3180363" y="360312"/>
            <a:ext cx="461250" cy="326250"/>
          </a:xfrm>
          <a:prstGeom prst="rect">
            <a:avLst/>
          </a:prstGeom>
        </p:spPr>
      </p:pic>
      <p:pic>
        <p:nvPicPr>
          <p:cNvPr id="6" name="그림 5">
            <a:hlinkClick r:id="rId6" action="ppaction://hlinksldjump"/>
          </p:cNvPr>
          <p:cNvPicPr>
            <a:picLocks noChangeAspect="1"/>
          </p:cNvPicPr>
          <p:nvPr/>
        </p:nvPicPr>
        <p:blipFill>
          <a:blip r:embed="rId7" cstate="print"/>
          <a:stretch>
            <a:fillRect/>
          </a:stretch>
        </p:blipFill>
        <p:spPr>
          <a:xfrm>
            <a:off x="4288621" y="274645"/>
            <a:ext cx="1203836" cy="539318"/>
          </a:xfrm>
          <a:prstGeom prst="rect">
            <a:avLst/>
          </a:prstGeom>
        </p:spPr>
      </p:pic>
      <p:pic>
        <p:nvPicPr>
          <p:cNvPr id="7" name="그림 6">
            <a:hlinkClick r:id="rId8" action="ppaction://hlinksldjump"/>
          </p:cNvPr>
          <p:cNvPicPr>
            <a:picLocks noChangeAspect="1"/>
          </p:cNvPicPr>
          <p:nvPr/>
        </p:nvPicPr>
        <p:blipFill>
          <a:blip r:embed="rId9" cstate="print"/>
          <a:stretch>
            <a:fillRect/>
          </a:stretch>
        </p:blipFill>
        <p:spPr>
          <a:xfrm>
            <a:off x="339958" y="360312"/>
            <a:ext cx="301984" cy="359941"/>
          </a:xfrm>
          <a:prstGeom prst="rect">
            <a:avLst/>
          </a:prstGeom>
        </p:spPr>
      </p:pic>
      <p:pic>
        <p:nvPicPr>
          <p:cNvPr id="8" name="그림 7">
            <a:hlinkClick r:id="rId10" action="ppaction://hlinksldjump"/>
          </p:cNvPr>
          <p:cNvPicPr>
            <a:picLocks noChangeAspect="1"/>
          </p:cNvPicPr>
          <p:nvPr/>
        </p:nvPicPr>
        <p:blipFill>
          <a:blip r:embed="rId11" cstate="print"/>
          <a:stretch>
            <a:fillRect/>
          </a:stretch>
        </p:blipFill>
        <p:spPr>
          <a:xfrm>
            <a:off x="1105515" y="390812"/>
            <a:ext cx="751326" cy="295750"/>
          </a:xfrm>
          <a:prstGeom prst="rect">
            <a:avLst/>
          </a:prstGeom>
        </p:spPr>
      </p:pic>
      <p:pic>
        <p:nvPicPr>
          <p:cNvPr id="9" name="그림 8">
            <a:hlinkClick r:id="rId12" action="ppaction://hlinksldjump"/>
          </p:cNvPr>
          <p:cNvPicPr>
            <a:picLocks noChangeAspect="1"/>
          </p:cNvPicPr>
          <p:nvPr/>
        </p:nvPicPr>
        <p:blipFill>
          <a:blip r:embed="rId13" cstate="print"/>
          <a:stretch>
            <a:fillRect/>
          </a:stretch>
        </p:blipFill>
        <p:spPr>
          <a:xfrm>
            <a:off x="5960865" y="354688"/>
            <a:ext cx="759445" cy="328876"/>
          </a:xfrm>
          <a:prstGeom prst="rect">
            <a:avLst/>
          </a:prstGeom>
        </p:spPr>
      </p:pic>
      <p:sp>
        <p:nvSpPr>
          <p:cNvPr id="10" name="직사각형 9"/>
          <p:cNvSpPr/>
          <p:nvPr/>
        </p:nvSpPr>
        <p:spPr>
          <a:xfrm>
            <a:off x="429577" y="2151100"/>
            <a:ext cx="4572000" cy="2308324"/>
          </a:xfrm>
          <a:prstGeom prst="rect">
            <a:avLst/>
          </a:prstGeom>
        </p:spPr>
        <p:txBody>
          <a:bodyPr>
            <a:spAutoFit/>
          </a:bodyPr>
          <a:lstStyle/>
          <a:p>
            <a:r>
              <a:rPr lang="en-US" altLang="ko-KR" dirty="0"/>
              <a:t>Step 1 : Explore menu for Coding</a:t>
            </a:r>
          </a:p>
          <a:p>
            <a:r>
              <a:rPr lang="en-US" altLang="ko-KR" dirty="0"/>
              <a:t>Step 2: Set up the Goal</a:t>
            </a:r>
          </a:p>
          <a:p>
            <a:r>
              <a:rPr lang="en-US" altLang="ko-KR" dirty="0"/>
              <a:t>Step 3: Listing Requirement</a:t>
            </a:r>
          </a:p>
          <a:p>
            <a:r>
              <a:rPr lang="en-US" altLang="ko-KR" dirty="0"/>
              <a:t>Step 4: Design</a:t>
            </a:r>
          </a:p>
          <a:p>
            <a:r>
              <a:rPr lang="en-US" altLang="ko-KR" dirty="0"/>
              <a:t>Step 5:  Making Flowchart</a:t>
            </a:r>
          </a:p>
          <a:p>
            <a:r>
              <a:rPr lang="en-US" altLang="ko-KR" dirty="0"/>
              <a:t>Step 6: Divide the Task with module</a:t>
            </a:r>
          </a:p>
          <a:p>
            <a:r>
              <a:rPr lang="en-US" altLang="ko-KR" dirty="0"/>
              <a:t>Step 7: Module Test</a:t>
            </a:r>
          </a:p>
          <a:p>
            <a:r>
              <a:rPr lang="en-US" altLang="ko-KR" dirty="0"/>
              <a:t>Step 8: Integration</a:t>
            </a:r>
            <a:endParaRPr lang="ko-KR" altLang="en-US" dirty="0"/>
          </a:p>
        </p:txBody>
      </p:sp>
      <p:sp>
        <p:nvSpPr>
          <p:cNvPr id="11" name="직사각형 10"/>
          <p:cNvSpPr/>
          <p:nvPr/>
        </p:nvSpPr>
        <p:spPr>
          <a:xfrm>
            <a:off x="143976" y="1234165"/>
            <a:ext cx="4198201" cy="369332"/>
          </a:xfrm>
          <a:prstGeom prst="rect">
            <a:avLst/>
          </a:prstGeom>
        </p:spPr>
        <p:txBody>
          <a:bodyPr wrap="none">
            <a:spAutoFit/>
          </a:bodyPr>
          <a:lstStyle/>
          <a:p>
            <a:r>
              <a:rPr lang="en-US" altLang="ko-KR" dirty="0"/>
              <a:t>2. How can you make code with </a:t>
            </a:r>
            <a:r>
              <a:rPr lang="en-US" altLang="ko-KR" dirty="0" err="1"/>
              <a:t>Rokit</a:t>
            </a:r>
            <a:r>
              <a:rPr lang="en-US" altLang="ko-KR" dirty="0"/>
              <a:t> brick</a:t>
            </a:r>
            <a:endParaRPr lang="ko-KR" altLang="en-US" dirty="0"/>
          </a:p>
        </p:txBody>
      </p:sp>
    </p:spTree>
    <p:extLst>
      <p:ext uri="{BB962C8B-B14F-4D97-AF65-F5344CB8AC3E}">
        <p14:creationId xmlns:p14="http://schemas.microsoft.com/office/powerpoint/2010/main" val="3623122371"/>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그림 3">
            <a:hlinkClick r:id="rId2" action="ppaction://hlinksldjump"/>
          </p:cNvPr>
          <p:cNvPicPr>
            <a:picLocks noChangeAspect="1"/>
          </p:cNvPicPr>
          <p:nvPr/>
        </p:nvPicPr>
        <p:blipFill>
          <a:blip r:embed="rId3" cstate="print"/>
          <a:stretch>
            <a:fillRect/>
          </a:stretch>
        </p:blipFill>
        <p:spPr>
          <a:xfrm>
            <a:off x="2243077" y="360312"/>
            <a:ext cx="472500" cy="326250"/>
          </a:xfrm>
          <a:prstGeom prst="rect">
            <a:avLst/>
          </a:prstGeom>
        </p:spPr>
      </p:pic>
      <p:pic>
        <p:nvPicPr>
          <p:cNvPr id="5" name="그림 4">
            <a:hlinkClick r:id="rId4" action="ppaction://hlinksldjump"/>
          </p:cNvPr>
          <p:cNvPicPr>
            <a:picLocks noChangeAspect="1"/>
          </p:cNvPicPr>
          <p:nvPr/>
        </p:nvPicPr>
        <p:blipFill>
          <a:blip r:embed="rId5" cstate="print"/>
          <a:stretch>
            <a:fillRect/>
          </a:stretch>
        </p:blipFill>
        <p:spPr>
          <a:xfrm>
            <a:off x="3180363" y="360312"/>
            <a:ext cx="461250" cy="326250"/>
          </a:xfrm>
          <a:prstGeom prst="rect">
            <a:avLst/>
          </a:prstGeom>
        </p:spPr>
      </p:pic>
      <p:pic>
        <p:nvPicPr>
          <p:cNvPr id="6" name="그림 5">
            <a:hlinkClick r:id="rId6" action="ppaction://hlinksldjump"/>
          </p:cNvPr>
          <p:cNvPicPr>
            <a:picLocks noChangeAspect="1"/>
          </p:cNvPicPr>
          <p:nvPr/>
        </p:nvPicPr>
        <p:blipFill>
          <a:blip r:embed="rId7" cstate="print"/>
          <a:stretch>
            <a:fillRect/>
          </a:stretch>
        </p:blipFill>
        <p:spPr>
          <a:xfrm>
            <a:off x="4288621" y="274645"/>
            <a:ext cx="1203836" cy="539318"/>
          </a:xfrm>
          <a:prstGeom prst="rect">
            <a:avLst/>
          </a:prstGeom>
        </p:spPr>
      </p:pic>
      <p:pic>
        <p:nvPicPr>
          <p:cNvPr id="7" name="그림 6">
            <a:hlinkClick r:id="rId8" action="ppaction://hlinksldjump"/>
          </p:cNvPr>
          <p:cNvPicPr>
            <a:picLocks noChangeAspect="1"/>
          </p:cNvPicPr>
          <p:nvPr/>
        </p:nvPicPr>
        <p:blipFill>
          <a:blip r:embed="rId9" cstate="print"/>
          <a:stretch>
            <a:fillRect/>
          </a:stretch>
        </p:blipFill>
        <p:spPr>
          <a:xfrm>
            <a:off x="339958" y="360312"/>
            <a:ext cx="301984" cy="359941"/>
          </a:xfrm>
          <a:prstGeom prst="rect">
            <a:avLst/>
          </a:prstGeom>
        </p:spPr>
      </p:pic>
      <p:pic>
        <p:nvPicPr>
          <p:cNvPr id="8" name="그림 7">
            <a:hlinkClick r:id="rId10" action="ppaction://hlinksldjump"/>
          </p:cNvPr>
          <p:cNvPicPr>
            <a:picLocks noChangeAspect="1"/>
          </p:cNvPicPr>
          <p:nvPr/>
        </p:nvPicPr>
        <p:blipFill>
          <a:blip r:embed="rId11" cstate="print"/>
          <a:stretch>
            <a:fillRect/>
          </a:stretch>
        </p:blipFill>
        <p:spPr>
          <a:xfrm>
            <a:off x="1105515" y="390812"/>
            <a:ext cx="751326" cy="295750"/>
          </a:xfrm>
          <a:prstGeom prst="rect">
            <a:avLst/>
          </a:prstGeom>
        </p:spPr>
      </p:pic>
      <p:pic>
        <p:nvPicPr>
          <p:cNvPr id="9" name="그림 8">
            <a:hlinkClick r:id="rId12" action="ppaction://hlinksldjump"/>
          </p:cNvPr>
          <p:cNvPicPr>
            <a:picLocks noChangeAspect="1"/>
          </p:cNvPicPr>
          <p:nvPr/>
        </p:nvPicPr>
        <p:blipFill>
          <a:blip r:embed="rId13" cstate="print"/>
          <a:stretch>
            <a:fillRect/>
          </a:stretch>
        </p:blipFill>
        <p:spPr>
          <a:xfrm>
            <a:off x="5960865" y="354688"/>
            <a:ext cx="759445" cy="328876"/>
          </a:xfrm>
          <a:prstGeom prst="rect">
            <a:avLst/>
          </a:prstGeom>
        </p:spPr>
      </p:pic>
      <p:sp>
        <p:nvSpPr>
          <p:cNvPr id="10" name="직사각형 9"/>
          <p:cNvSpPr/>
          <p:nvPr/>
        </p:nvSpPr>
        <p:spPr>
          <a:xfrm>
            <a:off x="546644" y="1358765"/>
            <a:ext cx="1117742" cy="369332"/>
          </a:xfrm>
          <a:prstGeom prst="rect">
            <a:avLst/>
          </a:prstGeom>
        </p:spPr>
        <p:txBody>
          <a:bodyPr wrap="none">
            <a:spAutoFit/>
          </a:bodyPr>
          <a:lstStyle/>
          <a:p>
            <a:r>
              <a:rPr lang="en-US" altLang="ko-KR" dirty="0"/>
              <a:t>3. Turning</a:t>
            </a:r>
            <a:endParaRPr lang="ko-KR" altLang="en-US" dirty="0"/>
          </a:p>
        </p:txBody>
      </p:sp>
      <p:sp>
        <p:nvSpPr>
          <p:cNvPr id="11" name="직사각형 10"/>
          <p:cNvSpPr/>
          <p:nvPr/>
        </p:nvSpPr>
        <p:spPr>
          <a:xfrm>
            <a:off x="641942" y="1859063"/>
            <a:ext cx="4572000" cy="1477328"/>
          </a:xfrm>
          <a:prstGeom prst="rect">
            <a:avLst/>
          </a:prstGeom>
        </p:spPr>
        <p:txBody>
          <a:bodyPr>
            <a:spAutoFit/>
          </a:bodyPr>
          <a:lstStyle/>
          <a:p>
            <a:endParaRPr lang="en-US" altLang="ko-KR" dirty="0"/>
          </a:p>
          <a:p>
            <a:r>
              <a:rPr lang="en-US" altLang="ko-KR" dirty="0"/>
              <a:t>MODE</a:t>
            </a:r>
          </a:p>
          <a:p>
            <a:pPr lvl="1"/>
            <a:r>
              <a:rPr lang="en-US" altLang="ko-KR" dirty="0"/>
              <a:t>Point Turn</a:t>
            </a:r>
          </a:p>
          <a:p>
            <a:pPr lvl="1"/>
            <a:r>
              <a:rPr lang="en-US" altLang="ko-KR" dirty="0"/>
              <a:t>Swing Turn</a:t>
            </a:r>
          </a:p>
          <a:p>
            <a:pPr lvl="1"/>
            <a:r>
              <a:rPr lang="en-US" altLang="ko-KR" dirty="0"/>
              <a:t>Curve Turn</a:t>
            </a:r>
            <a:endParaRPr lang="ko-KR" altLang="en-US" dirty="0"/>
          </a:p>
        </p:txBody>
      </p:sp>
    </p:spTree>
    <p:extLst>
      <p:ext uri="{BB962C8B-B14F-4D97-AF65-F5344CB8AC3E}">
        <p14:creationId xmlns:p14="http://schemas.microsoft.com/office/powerpoint/2010/main" val="3193995777"/>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순서도: 수행의 시작/종료 3">
            <a:extLst>
              <a:ext uri="{FF2B5EF4-FFF2-40B4-BE49-F238E27FC236}">
                <a16:creationId xmlns:a16="http://schemas.microsoft.com/office/drawing/2014/main" xmlns="" id="{408CEEA8-8F1C-4706-BDA9-833FD7DA7ED6}"/>
              </a:ext>
            </a:extLst>
          </p:cNvPr>
          <p:cNvSpPr/>
          <p:nvPr/>
        </p:nvSpPr>
        <p:spPr>
          <a:xfrm>
            <a:off x="3619734" y="1175147"/>
            <a:ext cx="1064419" cy="507206"/>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350" dirty="0"/>
              <a:t>Start</a:t>
            </a:r>
            <a:endParaRPr lang="ko-KR" altLang="en-US" sz="1350" dirty="0"/>
          </a:p>
        </p:txBody>
      </p:sp>
      <p:sp>
        <p:nvSpPr>
          <p:cNvPr id="5" name="순서도: 처리 4">
            <a:extLst>
              <a:ext uri="{FF2B5EF4-FFF2-40B4-BE49-F238E27FC236}">
                <a16:creationId xmlns:a16="http://schemas.microsoft.com/office/drawing/2014/main" xmlns="" id="{429409EF-5D48-4D7C-A8F5-868687171EDF}"/>
              </a:ext>
            </a:extLst>
          </p:cNvPr>
          <p:cNvSpPr/>
          <p:nvPr/>
        </p:nvSpPr>
        <p:spPr>
          <a:xfrm>
            <a:off x="3619732" y="2839773"/>
            <a:ext cx="1064417" cy="465059"/>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350" dirty="0"/>
              <a:t>Motor 1 CW Speed : 100</a:t>
            </a:r>
            <a:endParaRPr lang="ko-KR" altLang="en-US" sz="1350" dirty="0"/>
          </a:p>
        </p:txBody>
      </p:sp>
      <p:sp>
        <p:nvSpPr>
          <p:cNvPr id="6" name="순서도: 판단 5">
            <a:extLst>
              <a:ext uri="{FF2B5EF4-FFF2-40B4-BE49-F238E27FC236}">
                <a16:creationId xmlns:a16="http://schemas.microsoft.com/office/drawing/2014/main" xmlns="" id="{CA5A935F-B7F2-45A1-A7C6-29BD41748F5B}"/>
              </a:ext>
            </a:extLst>
          </p:cNvPr>
          <p:cNvSpPr/>
          <p:nvPr/>
        </p:nvSpPr>
        <p:spPr>
          <a:xfrm>
            <a:off x="3341125" y="1850186"/>
            <a:ext cx="1621631" cy="835819"/>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350" dirty="0"/>
              <a:t>Point</a:t>
            </a:r>
            <a:r>
              <a:rPr lang="ko-KR" altLang="en-US" sz="1350" dirty="0"/>
              <a:t> </a:t>
            </a:r>
            <a:r>
              <a:rPr lang="en-US" altLang="ko-KR" sz="1350" dirty="0"/>
              <a:t>Turn?</a:t>
            </a:r>
            <a:endParaRPr lang="ko-KR" altLang="en-US" sz="1350" dirty="0"/>
          </a:p>
        </p:txBody>
      </p:sp>
      <p:sp>
        <p:nvSpPr>
          <p:cNvPr id="7" name="순서도: 수행의 시작/종료 6">
            <a:extLst>
              <a:ext uri="{FF2B5EF4-FFF2-40B4-BE49-F238E27FC236}">
                <a16:creationId xmlns:a16="http://schemas.microsoft.com/office/drawing/2014/main" xmlns="" id="{9B3114DE-ABF7-4002-AA8B-957AAFD8F6F9}"/>
              </a:ext>
            </a:extLst>
          </p:cNvPr>
          <p:cNvSpPr/>
          <p:nvPr/>
        </p:nvSpPr>
        <p:spPr>
          <a:xfrm>
            <a:off x="3619731" y="4455379"/>
            <a:ext cx="1064419" cy="507206"/>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350" dirty="0"/>
              <a:t>Stop</a:t>
            </a:r>
            <a:endParaRPr lang="ko-KR" altLang="en-US" sz="1350" dirty="0"/>
          </a:p>
        </p:txBody>
      </p:sp>
      <p:cxnSp>
        <p:nvCxnSpPr>
          <p:cNvPr id="8" name="직선 연결선 7">
            <a:extLst>
              <a:ext uri="{FF2B5EF4-FFF2-40B4-BE49-F238E27FC236}">
                <a16:creationId xmlns:a16="http://schemas.microsoft.com/office/drawing/2014/main" xmlns="" id="{ECD2D9BF-BA59-43DB-ADAF-F4F5EA79475C}"/>
              </a:ext>
            </a:extLst>
          </p:cNvPr>
          <p:cNvCxnSpPr>
            <a:cxnSpLocks/>
          </p:cNvCxnSpPr>
          <p:nvPr/>
        </p:nvCxnSpPr>
        <p:spPr>
          <a:xfrm flipV="1">
            <a:off x="4151942" y="1590556"/>
            <a:ext cx="0" cy="41898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9" name="직선 연결선 8">
            <a:extLst>
              <a:ext uri="{FF2B5EF4-FFF2-40B4-BE49-F238E27FC236}">
                <a16:creationId xmlns:a16="http://schemas.microsoft.com/office/drawing/2014/main" xmlns="" id="{D9D57BC6-B0B1-4F8A-A4FA-AA0ECB2B07A2}"/>
              </a:ext>
            </a:extLst>
          </p:cNvPr>
          <p:cNvCxnSpPr>
            <a:cxnSpLocks/>
          </p:cNvCxnSpPr>
          <p:nvPr/>
        </p:nvCxnSpPr>
        <p:spPr>
          <a:xfrm flipV="1">
            <a:off x="4151942" y="2500756"/>
            <a:ext cx="0" cy="41898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 name="직선 연결선 9">
            <a:extLst>
              <a:ext uri="{FF2B5EF4-FFF2-40B4-BE49-F238E27FC236}">
                <a16:creationId xmlns:a16="http://schemas.microsoft.com/office/drawing/2014/main" xmlns="" id="{CCA172F6-C8F8-481A-9B41-47DBF53C745C}"/>
              </a:ext>
            </a:extLst>
          </p:cNvPr>
          <p:cNvCxnSpPr>
            <a:cxnSpLocks/>
          </p:cNvCxnSpPr>
          <p:nvPr/>
        </p:nvCxnSpPr>
        <p:spPr>
          <a:xfrm flipV="1">
            <a:off x="4160986" y="3219510"/>
            <a:ext cx="0" cy="41898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 name="연결선: 꺾임 10">
            <a:extLst>
              <a:ext uri="{FF2B5EF4-FFF2-40B4-BE49-F238E27FC236}">
                <a16:creationId xmlns:a16="http://schemas.microsoft.com/office/drawing/2014/main" xmlns="" id="{0F6241D3-552D-4B08-A290-6F7CAB13D787}"/>
              </a:ext>
            </a:extLst>
          </p:cNvPr>
          <p:cNvCxnSpPr>
            <a:cxnSpLocks/>
            <a:stCxn id="14" idx="0"/>
            <a:endCxn id="6" idx="3"/>
          </p:cNvCxnSpPr>
          <p:nvPr/>
        </p:nvCxnSpPr>
        <p:spPr>
          <a:xfrm rot="16200000" flipV="1">
            <a:off x="5451652" y="1779201"/>
            <a:ext cx="190472" cy="1168262"/>
          </a:xfrm>
          <a:prstGeom prst="bentConnector2">
            <a:avLst/>
          </a:prstGeom>
          <a:ln w="25400">
            <a:headEnd type="triangle" w="lg" len="med"/>
            <a:tailEnd type="non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xmlns="" id="{8979138B-35E6-4DD2-9501-3210A177EDE1}"/>
              </a:ext>
            </a:extLst>
          </p:cNvPr>
          <p:cNvSpPr txBox="1"/>
          <p:nvPr/>
        </p:nvSpPr>
        <p:spPr>
          <a:xfrm>
            <a:off x="4962756" y="2342011"/>
            <a:ext cx="431717" cy="300082"/>
          </a:xfrm>
          <a:prstGeom prst="rect">
            <a:avLst/>
          </a:prstGeom>
          <a:noFill/>
        </p:spPr>
        <p:txBody>
          <a:bodyPr wrap="square" rtlCol="0">
            <a:spAutoFit/>
          </a:bodyPr>
          <a:lstStyle/>
          <a:p>
            <a:r>
              <a:rPr lang="en-US" altLang="ko-KR" sz="1350" dirty="0"/>
              <a:t>No</a:t>
            </a:r>
            <a:endParaRPr lang="ko-KR" altLang="en-US" sz="1350" dirty="0"/>
          </a:p>
        </p:txBody>
      </p:sp>
      <p:sp>
        <p:nvSpPr>
          <p:cNvPr id="13" name="TextBox 12">
            <a:extLst>
              <a:ext uri="{FF2B5EF4-FFF2-40B4-BE49-F238E27FC236}">
                <a16:creationId xmlns:a16="http://schemas.microsoft.com/office/drawing/2014/main" xmlns="" id="{6E50D481-4753-44D6-B46E-F870E3497243}"/>
              </a:ext>
            </a:extLst>
          </p:cNvPr>
          <p:cNvSpPr txBox="1"/>
          <p:nvPr/>
        </p:nvSpPr>
        <p:spPr>
          <a:xfrm>
            <a:off x="4252433" y="2579116"/>
            <a:ext cx="431717" cy="300082"/>
          </a:xfrm>
          <a:prstGeom prst="rect">
            <a:avLst/>
          </a:prstGeom>
          <a:noFill/>
        </p:spPr>
        <p:txBody>
          <a:bodyPr wrap="square" rtlCol="0">
            <a:spAutoFit/>
          </a:bodyPr>
          <a:lstStyle/>
          <a:p>
            <a:r>
              <a:rPr lang="en-US" altLang="ko-KR" sz="1350" dirty="0"/>
              <a:t>Yes</a:t>
            </a:r>
            <a:endParaRPr lang="ko-KR" altLang="en-US" sz="1350" dirty="0"/>
          </a:p>
        </p:txBody>
      </p:sp>
      <p:sp>
        <p:nvSpPr>
          <p:cNvPr id="14" name="순서도: 판단 13">
            <a:extLst>
              <a:ext uri="{FF2B5EF4-FFF2-40B4-BE49-F238E27FC236}">
                <a16:creationId xmlns:a16="http://schemas.microsoft.com/office/drawing/2014/main" xmlns="" id="{357D4097-4B70-4F64-AC14-0292CB02FB77}"/>
              </a:ext>
            </a:extLst>
          </p:cNvPr>
          <p:cNvSpPr/>
          <p:nvPr/>
        </p:nvSpPr>
        <p:spPr>
          <a:xfrm>
            <a:off x="5320202" y="2458568"/>
            <a:ext cx="1621631" cy="835819"/>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350" dirty="0"/>
              <a:t>Swing</a:t>
            </a:r>
            <a:r>
              <a:rPr lang="ko-KR" altLang="en-US" sz="1350" dirty="0"/>
              <a:t> </a:t>
            </a:r>
            <a:r>
              <a:rPr lang="en-US" altLang="ko-KR" sz="1350" dirty="0"/>
              <a:t>Turn?</a:t>
            </a:r>
            <a:endParaRPr lang="ko-KR" altLang="en-US" sz="1350" dirty="0"/>
          </a:p>
        </p:txBody>
      </p:sp>
      <p:sp>
        <p:nvSpPr>
          <p:cNvPr id="15" name="TextBox 14">
            <a:extLst>
              <a:ext uri="{FF2B5EF4-FFF2-40B4-BE49-F238E27FC236}">
                <a16:creationId xmlns:a16="http://schemas.microsoft.com/office/drawing/2014/main" xmlns="" id="{AC952BBA-BC4C-4717-8413-5ED2D4BED0A2}"/>
              </a:ext>
            </a:extLst>
          </p:cNvPr>
          <p:cNvSpPr txBox="1"/>
          <p:nvPr/>
        </p:nvSpPr>
        <p:spPr>
          <a:xfrm>
            <a:off x="7014913" y="2527012"/>
            <a:ext cx="431717" cy="300082"/>
          </a:xfrm>
          <a:prstGeom prst="rect">
            <a:avLst/>
          </a:prstGeom>
          <a:noFill/>
        </p:spPr>
        <p:txBody>
          <a:bodyPr wrap="square" rtlCol="0">
            <a:spAutoFit/>
          </a:bodyPr>
          <a:lstStyle/>
          <a:p>
            <a:r>
              <a:rPr lang="en-US" altLang="ko-KR" sz="1350" dirty="0"/>
              <a:t>No</a:t>
            </a:r>
            <a:endParaRPr lang="ko-KR" altLang="en-US" sz="1350" dirty="0"/>
          </a:p>
        </p:txBody>
      </p:sp>
      <p:sp>
        <p:nvSpPr>
          <p:cNvPr id="16" name="순서도: 처리 15">
            <a:extLst>
              <a:ext uri="{FF2B5EF4-FFF2-40B4-BE49-F238E27FC236}">
                <a16:creationId xmlns:a16="http://schemas.microsoft.com/office/drawing/2014/main" xmlns="" id="{1AF63AC4-3457-4573-B293-EBF1DA5E1611}"/>
              </a:ext>
            </a:extLst>
          </p:cNvPr>
          <p:cNvSpPr/>
          <p:nvPr/>
        </p:nvSpPr>
        <p:spPr>
          <a:xfrm>
            <a:off x="3619731" y="3422566"/>
            <a:ext cx="1064418" cy="440462"/>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350" dirty="0"/>
              <a:t>Motor2 CW</a:t>
            </a:r>
          </a:p>
          <a:p>
            <a:pPr algn="ctr"/>
            <a:r>
              <a:rPr lang="en-US" altLang="ko-KR" sz="1350" dirty="0"/>
              <a:t>Speed : -100</a:t>
            </a:r>
            <a:endParaRPr lang="ko-KR" altLang="en-US" sz="1350" dirty="0"/>
          </a:p>
        </p:txBody>
      </p:sp>
      <p:sp>
        <p:nvSpPr>
          <p:cNvPr id="17" name="순서도: 처리 16">
            <a:extLst>
              <a:ext uri="{FF2B5EF4-FFF2-40B4-BE49-F238E27FC236}">
                <a16:creationId xmlns:a16="http://schemas.microsoft.com/office/drawing/2014/main" xmlns="" id="{B82A0276-5F92-4D29-B24B-AFBC17FE848A}"/>
              </a:ext>
            </a:extLst>
          </p:cNvPr>
          <p:cNvSpPr/>
          <p:nvPr/>
        </p:nvSpPr>
        <p:spPr>
          <a:xfrm>
            <a:off x="3619730" y="3999872"/>
            <a:ext cx="1064418" cy="343799"/>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350" dirty="0"/>
              <a:t>Wait 5 sec</a:t>
            </a:r>
            <a:endParaRPr lang="ko-KR" altLang="en-US" sz="1350" dirty="0"/>
          </a:p>
        </p:txBody>
      </p:sp>
      <p:cxnSp>
        <p:nvCxnSpPr>
          <p:cNvPr id="18" name="직선 연결선 17">
            <a:extLst>
              <a:ext uri="{FF2B5EF4-FFF2-40B4-BE49-F238E27FC236}">
                <a16:creationId xmlns:a16="http://schemas.microsoft.com/office/drawing/2014/main" xmlns="" id="{4883A2E7-8E99-4846-A0DA-26644AF3923A}"/>
              </a:ext>
            </a:extLst>
          </p:cNvPr>
          <p:cNvCxnSpPr>
            <a:cxnSpLocks/>
          </p:cNvCxnSpPr>
          <p:nvPr/>
        </p:nvCxnSpPr>
        <p:spPr>
          <a:xfrm flipV="1">
            <a:off x="4151939" y="3790381"/>
            <a:ext cx="0" cy="41898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9" name="직선 연결선 18">
            <a:extLst>
              <a:ext uri="{FF2B5EF4-FFF2-40B4-BE49-F238E27FC236}">
                <a16:creationId xmlns:a16="http://schemas.microsoft.com/office/drawing/2014/main" xmlns="" id="{5A292FDC-0F85-4066-937C-CFDFA7145FC7}"/>
              </a:ext>
            </a:extLst>
          </p:cNvPr>
          <p:cNvCxnSpPr>
            <a:cxnSpLocks/>
          </p:cNvCxnSpPr>
          <p:nvPr/>
        </p:nvCxnSpPr>
        <p:spPr>
          <a:xfrm flipV="1">
            <a:off x="4151939" y="4343671"/>
            <a:ext cx="0" cy="418981"/>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0" name="순서도: 처리 19">
            <a:extLst>
              <a:ext uri="{FF2B5EF4-FFF2-40B4-BE49-F238E27FC236}">
                <a16:creationId xmlns:a16="http://schemas.microsoft.com/office/drawing/2014/main" xmlns="" id="{86B579A9-3927-42E5-B0D7-302C02E24122}"/>
              </a:ext>
            </a:extLst>
          </p:cNvPr>
          <p:cNvSpPr/>
          <p:nvPr/>
        </p:nvSpPr>
        <p:spPr>
          <a:xfrm>
            <a:off x="5577155" y="3434050"/>
            <a:ext cx="1064417" cy="465059"/>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350" dirty="0"/>
              <a:t>Motor 1 CW Speed : 100</a:t>
            </a:r>
            <a:endParaRPr lang="ko-KR" altLang="en-US" sz="1350" dirty="0"/>
          </a:p>
        </p:txBody>
      </p:sp>
      <p:sp>
        <p:nvSpPr>
          <p:cNvPr id="21" name="순서도: 수행의 시작/종료 20">
            <a:extLst>
              <a:ext uri="{FF2B5EF4-FFF2-40B4-BE49-F238E27FC236}">
                <a16:creationId xmlns:a16="http://schemas.microsoft.com/office/drawing/2014/main" xmlns="" id="{8DE422DF-D338-4D9F-AD6C-460CC954C6CF}"/>
              </a:ext>
            </a:extLst>
          </p:cNvPr>
          <p:cNvSpPr/>
          <p:nvPr/>
        </p:nvSpPr>
        <p:spPr>
          <a:xfrm>
            <a:off x="5577153" y="5049655"/>
            <a:ext cx="1064419" cy="507206"/>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350" dirty="0"/>
              <a:t>Stop</a:t>
            </a:r>
            <a:endParaRPr lang="ko-KR" altLang="en-US" sz="1350" dirty="0"/>
          </a:p>
        </p:txBody>
      </p:sp>
      <p:cxnSp>
        <p:nvCxnSpPr>
          <p:cNvPr id="22" name="직선 연결선 21">
            <a:extLst>
              <a:ext uri="{FF2B5EF4-FFF2-40B4-BE49-F238E27FC236}">
                <a16:creationId xmlns:a16="http://schemas.microsoft.com/office/drawing/2014/main" xmlns="" id="{39C2903B-704F-4355-81D6-71BCD633FE1A}"/>
              </a:ext>
            </a:extLst>
          </p:cNvPr>
          <p:cNvCxnSpPr>
            <a:cxnSpLocks/>
          </p:cNvCxnSpPr>
          <p:nvPr/>
        </p:nvCxnSpPr>
        <p:spPr>
          <a:xfrm flipV="1">
            <a:off x="6109364" y="3095033"/>
            <a:ext cx="0" cy="41898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3" name="직선 연결선 22">
            <a:extLst>
              <a:ext uri="{FF2B5EF4-FFF2-40B4-BE49-F238E27FC236}">
                <a16:creationId xmlns:a16="http://schemas.microsoft.com/office/drawing/2014/main" xmlns="" id="{EDD83DD6-9D6B-4DC7-9A30-2C1062B7145A}"/>
              </a:ext>
            </a:extLst>
          </p:cNvPr>
          <p:cNvCxnSpPr>
            <a:cxnSpLocks/>
          </p:cNvCxnSpPr>
          <p:nvPr/>
        </p:nvCxnSpPr>
        <p:spPr>
          <a:xfrm flipV="1">
            <a:off x="6118409" y="3813786"/>
            <a:ext cx="0" cy="418981"/>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xmlns="" id="{2DC9544D-3D4E-41B6-8309-85BB4D8FABBA}"/>
              </a:ext>
            </a:extLst>
          </p:cNvPr>
          <p:cNvSpPr txBox="1"/>
          <p:nvPr/>
        </p:nvSpPr>
        <p:spPr>
          <a:xfrm>
            <a:off x="6209856" y="3173392"/>
            <a:ext cx="431717" cy="300082"/>
          </a:xfrm>
          <a:prstGeom prst="rect">
            <a:avLst/>
          </a:prstGeom>
          <a:noFill/>
        </p:spPr>
        <p:txBody>
          <a:bodyPr wrap="square" rtlCol="0">
            <a:spAutoFit/>
          </a:bodyPr>
          <a:lstStyle/>
          <a:p>
            <a:r>
              <a:rPr lang="en-US" altLang="ko-KR" sz="1350" dirty="0"/>
              <a:t>Yes</a:t>
            </a:r>
            <a:endParaRPr lang="ko-KR" altLang="en-US" sz="1350" dirty="0"/>
          </a:p>
        </p:txBody>
      </p:sp>
      <p:sp>
        <p:nvSpPr>
          <p:cNvPr id="25" name="순서도: 처리 24">
            <a:extLst>
              <a:ext uri="{FF2B5EF4-FFF2-40B4-BE49-F238E27FC236}">
                <a16:creationId xmlns:a16="http://schemas.microsoft.com/office/drawing/2014/main" xmlns="" id="{12BC3996-E371-4E25-B067-B33F34498C20}"/>
              </a:ext>
            </a:extLst>
          </p:cNvPr>
          <p:cNvSpPr/>
          <p:nvPr/>
        </p:nvSpPr>
        <p:spPr>
          <a:xfrm>
            <a:off x="5577154" y="4016842"/>
            <a:ext cx="1064418" cy="440462"/>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350" dirty="0"/>
              <a:t>Moto 2 CW</a:t>
            </a:r>
          </a:p>
          <a:p>
            <a:pPr algn="ctr"/>
            <a:r>
              <a:rPr lang="en-US" altLang="ko-KR" sz="1350" dirty="0"/>
              <a:t>Speed : 0</a:t>
            </a:r>
            <a:endParaRPr lang="ko-KR" altLang="en-US" sz="1350" dirty="0"/>
          </a:p>
        </p:txBody>
      </p:sp>
      <p:sp>
        <p:nvSpPr>
          <p:cNvPr id="26" name="순서도: 처리 25">
            <a:extLst>
              <a:ext uri="{FF2B5EF4-FFF2-40B4-BE49-F238E27FC236}">
                <a16:creationId xmlns:a16="http://schemas.microsoft.com/office/drawing/2014/main" xmlns="" id="{0C25B67A-5B7D-4120-BC76-ED103EF7398E}"/>
              </a:ext>
            </a:extLst>
          </p:cNvPr>
          <p:cNvSpPr/>
          <p:nvPr/>
        </p:nvSpPr>
        <p:spPr>
          <a:xfrm>
            <a:off x="5577152" y="4594149"/>
            <a:ext cx="1064418" cy="343799"/>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350" dirty="0"/>
              <a:t>Wait 5 sec</a:t>
            </a:r>
            <a:endParaRPr lang="ko-KR" altLang="en-US" sz="1350" dirty="0"/>
          </a:p>
        </p:txBody>
      </p:sp>
      <p:cxnSp>
        <p:nvCxnSpPr>
          <p:cNvPr id="27" name="직선 연결선 26">
            <a:extLst>
              <a:ext uri="{FF2B5EF4-FFF2-40B4-BE49-F238E27FC236}">
                <a16:creationId xmlns:a16="http://schemas.microsoft.com/office/drawing/2014/main" xmlns="" id="{50E044AB-6BB6-43F7-BCC8-6C2B2F06CB4E}"/>
              </a:ext>
            </a:extLst>
          </p:cNvPr>
          <p:cNvCxnSpPr>
            <a:cxnSpLocks/>
          </p:cNvCxnSpPr>
          <p:nvPr/>
        </p:nvCxnSpPr>
        <p:spPr>
          <a:xfrm flipV="1">
            <a:off x="6109361" y="4384658"/>
            <a:ext cx="0" cy="41898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8" name="직선 연결선 27">
            <a:extLst>
              <a:ext uri="{FF2B5EF4-FFF2-40B4-BE49-F238E27FC236}">
                <a16:creationId xmlns:a16="http://schemas.microsoft.com/office/drawing/2014/main" xmlns="" id="{5C6D1F4F-C2F0-4A35-BF64-7B143D23843E}"/>
              </a:ext>
            </a:extLst>
          </p:cNvPr>
          <p:cNvCxnSpPr>
            <a:cxnSpLocks/>
          </p:cNvCxnSpPr>
          <p:nvPr/>
        </p:nvCxnSpPr>
        <p:spPr>
          <a:xfrm flipV="1">
            <a:off x="6109361" y="4937948"/>
            <a:ext cx="0" cy="418981"/>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9" name="순서도: 처리 28">
            <a:extLst>
              <a:ext uri="{FF2B5EF4-FFF2-40B4-BE49-F238E27FC236}">
                <a16:creationId xmlns:a16="http://schemas.microsoft.com/office/drawing/2014/main" xmlns="" id="{E867C4BB-1E88-419D-9BA8-D684593E4C6E}"/>
              </a:ext>
            </a:extLst>
          </p:cNvPr>
          <p:cNvSpPr/>
          <p:nvPr/>
        </p:nvSpPr>
        <p:spPr>
          <a:xfrm>
            <a:off x="7222333" y="3450392"/>
            <a:ext cx="1064417" cy="465059"/>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350" dirty="0"/>
              <a:t>Motor 1 CW Speed : 100</a:t>
            </a:r>
            <a:endParaRPr lang="ko-KR" altLang="en-US" sz="1350" dirty="0"/>
          </a:p>
        </p:txBody>
      </p:sp>
      <p:sp>
        <p:nvSpPr>
          <p:cNvPr id="30" name="순서도: 수행의 시작/종료 29">
            <a:extLst>
              <a:ext uri="{FF2B5EF4-FFF2-40B4-BE49-F238E27FC236}">
                <a16:creationId xmlns:a16="http://schemas.microsoft.com/office/drawing/2014/main" xmlns="" id="{C7B9EEBC-0493-4D1D-B57D-270097BBC557}"/>
              </a:ext>
            </a:extLst>
          </p:cNvPr>
          <p:cNvSpPr/>
          <p:nvPr/>
        </p:nvSpPr>
        <p:spPr>
          <a:xfrm>
            <a:off x="7222331" y="5065998"/>
            <a:ext cx="1064419" cy="507206"/>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350" dirty="0"/>
              <a:t>Stop</a:t>
            </a:r>
            <a:endParaRPr lang="ko-KR" altLang="en-US" sz="1350" dirty="0"/>
          </a:p>
        </p:txBody>
      </p:sp>
      <p:cxnSp>
        <p:nvCxnSpPr>
          <p:cNvPr id="31" name="직선 연결선 30">
            <a:extLst>
              <a:ext uri="{FF2B5EF4-FFF2-40B4-BE49-F238E27FC236}">
                <a16:creationId xmlns:a16="http://schemas.microsoft.com/office/drawing/2014/main" xmlns="" id="{CD92912D-DB59-4024-BE27-DA9CB719CA3A}"/>
              </a:ext>
            </a:extLst>
          </p:cNvPr>
          <p:cNvCxnSpPr>
            <a:cxnSpLocks/>
          </p:cNvCxnSpPr>
          <p:nvPr/>
        </p:nvCxnSpPr>
        <p:spPr>
          <a:xfrm flipV="1">
            <a:off x="7763586" y="3830129"/>
            <a:ext cx="0" cy="418981"/>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2" name="순서도: 처리 31">
            <a:extLst>
              <a:ext uri="{FF2B5EF4-FFF2-40B4-BE49-F238E27FC236}">
                <a16:creationId xmlns:a16="http://schemas.microsoft.com/office/drawing/2014/main" xmlns="" id="{DD7E4334-1F31-488A-9D3E-AEDC224C5358}"/>
              </a:ext>
            </a:extLst>
          </p:cNvPr>
          <p:cNvSpPr/>
          <p:nvPr/>
        </p:nvSpPr>
        <p:spPr>
          <a:xfrm>
            <a:off x="7222331" y="4033185"/>
            <a:ext cx="1064418" cy="440462"/>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350" dirty="0"/>
              <a:t>Motor2 CCW</a:t>
            </a:r>
          </a:p>
          <a:p>
            <a:pPr algn="ctr"/>
            <a:r>
              <a:rPr lang="en-US" altLang="ko-KR" sz="1350" dirty="0"/>
              <a:t>Speed : 50</a:t>
            </a:r>
            <a:endParaRPr lang="ko-KR" altLang="en-US" sz="1350" dirty="0"/>
          </a:p>
        </p:txBody>
      </p:sp>
      <p:sp>
        <p:nvSpPr>
          <p:cNvPr id="33" name="순서도: 처리 32">
            <a:extLst>
              <a:ext uri="{FF2B5EF4-FFF2-40B4-BE49-F238E27FC236}">
                <a16:creationId xmlns:a16="http://schemas.microsoft.com/office/drawing/2014/main" xmlns="" id="{F32ED2AE-1FC0-4554-BDA3-6FD1E659FEC4}"/>
              </a:ext>
            </a:extLst>
          </p:cNvPr>
          <p:cNvSpPr/>
          <p:nvPr/>
        </p:nvSpPr>
        <p:spPr>
          <a:xfrm>
            <a:off x="7222330" y="4610491"/>
            <a:ext cx="1064418" cy="343799"/>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350" dirty="0"/>
              <a:t>Wait 5 sec</a:t>
            </a:r>
            <a:endParaRPr lang="ko-KR" altLang="en-US" sz="1350" dirty="0"/>
          </a:p>
        </p:txBody>
      </p:sp>
      <p:cxnSp>
        <p:nvCxnSpPr>
          <p:cNvPr id="34" name="직선 연결선 33">
            <a:extLst>
              <a:ext uri="{FF2B5EF4-FFF2-40B4-BE49-F238E27FC236}">
                <a16:creationId xmlns:a16="http://schemas.microsoft.com/office/drawing/2014/main" xmlns="" id="{081734F4-04F6-4724-AF01-F3830ED97C0F}"/>
              </a:ext>
            </a:extLst>
          </p:cNvPr>
          <p:cNvCxnSpPr>
            <a:cxnSpLocks/>
          </p:cNvCxnSpPr>
          <p:nvPr/>
        </p:nvCxnSpPr>
        <p:spPr>
          <a:xfrm flipV="1">
            <a:off x="7754539" y="4401000"/>
            <a:ext cx="0" cy="41898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5" name="직선 연결선 34">
            <a:extLst>
              <a:ext uri="{FF2B5EF4-FFF2-40B4-BE49-F238E27FC236}">
                <a16:creationId xmlns:a16="http://schemas.microsoft.com/office/drawing/2014/main" xmlns="" id="{77FB6493-1474-4528-AC0E-82DDF1B2E151}"/>
              </a:ext>
            </a:extLst>
          </p:cNvPr>
          <p:cNvCxnSpPr>
            <a:cxnSpLocks/>
          </p:cNvCxnSpPr>
          <p:nvPr/>
        </p:nvCxnSpPr>
        <p:spPr>
          <a:xfrm flipV="1">
            <a:off x="7754539" y="4954290"/>
            <a:ext cx="0" cy="41898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6" name="연결선: 꺾임 35">
            <a:extLst>
              <a:ext uri="{FF2B5EF4-FFF2-40B4-BE49-F238E27FC236}">
                <a16:creationId xmlns:a16="http://schemas.microsoft.com/office/drawing/2014/main" xmlns="" id="{31BC235B-3216-4D1C-9850-CD702FA55B7E}"/>
              </a:ext>
            </a:extLst>
          </p:cNvPr>
          <p:cNvCxnSpPr>
            <a:cxnSpLocks/>
            <a:stCxn id="29" idx="0"/>
          </p:cNvCxnSpPr>
          <p:nvPr/>
        </p:nvCxnSpPr>
        <p:spPr>
          <a:xfrm rot="16200000" flipV="1">
            <a:off x="6957057" y="2652907"/>
            <a:ext cx="581885" cy="1013084"/>
          </a:xfrm>
          <a:prstGeom prst="bentConnector2">
            <a:avLst/>
          </a:prstGeom>
          <a:ln w="25400">
            <a:headEnd type="triangle" w="lg" len="med"/>
            <a:tailEnd type="none"/>
          </a:ln>
        </p:spPr>
        <p:style>
          <a:lnRef idx="1">
            <a:schemeClr val="accent1"/>
          </a:lnRef>
          <a:fillRef idx="0">
            <a:schemeClr val="accent1"/>
          </a:fillRef>
          <a:effectRef idx="0">
            <a:schemeClr val="accent1"/>
          </a:effectRef>
          <a:fontRef idx="minor">
            <a:schemeClr val="tx1"/>
          </a:fontRef>
        </p:style>
      </p:cxnSp>
      <p:pic>
        <p:nvPicPr>
          <p:cNvPr id="37" name="그림 36">
            <a:hlinkClick r:id="rId2" action="ppaction://hlinksldjump"/>
          </p:cNvPr>
          <p:cNvPicPr>
            <a:picLocks noChangeAspect="1"/>
          </p:cNvPicPr>
          <p:nvPr/>
        </p:nvPicPr>
        <p:blipFill>
          <a:blip r:embed="rId3" cstate="print"/>
          <a:stretch>
            <a:fillRect/>
          </a:stretch>
        </p:blipFill>
        <p:spPr>
          <a:xfrm>
            <a:off x="2243077" y="360312"/>
            <a:ext cx="472500" cy="326250"/>
          </a:xfrm>
          <a:prstGeom prst="rect">
            <a:avLst/>
          </a:prstGeom>
        </p:spPr>
      </p:pic>
      <p:pic>
        <p:nvPicPr>
          <p:cNvPr id="38" name="그림 37">
            <a:hlinkClick r:id="rId4" action="ppaction://hlinksldjump"/>
          </p:cNvPr>
          <p:cNvPicPr>
            <a:picLocks noChangeAspect="1"/>
          </p:cNvPicPr>
          <p:nvPr/>
        </p:nvPicPr>
        <p:blipFill>
          <a:blip r:embed="rId5" cstate="print"/>
          <a:stretch>
            <a:fillRect/>
          </a:stretch>
        </p:blipFill>
        <p:spPr>
          <a:xfrm>
            <a:off x="3180363" y="360312"/>
            <a:ext cx="461250" cy="326250"/>
          </a:xfrm>
          <a:prstGeom prst="rect">
            <a:avLst/>
          </a:prstGeom>
        </p:spPr>
      </p:pic>
      <p:pic>
        <p:nvPicPr>
          <p:cNvPr id="39" name="그림 38">
            <a:hlinkClick r:id="rId6" action="ppaction://hlinksldjump"/>
          </p:cNvPr>
          <p:cNvPicPr>
            <a:picLocks noChangeAspect="1"/>
          </p:cNvPicPr>
          <p:nvPr/>
        </p:nvPicPr>
        <p:blipFill>
          <a:blip r:embed="rId7" cstate="print"/>
          <a:stretch>
            <a:fillRect/>
          </a:stretch>
        </p:blipFill>
        <p:spPr>
          <a:xfrm>
            <a:off x="4288621" y="274645"/>
            <a:ext cx="1203836" cy="539318"/>
          </a:xfrm>
          <a:prstGeom prst="rect">
            <a:avLst/>
          </a:prstGeom>
        </p:spPr>
      </p:pic>
      <p:pic>
        <p:nvPicPr>
          <p:cNvPr id="40" name="그림 39">
            <a:hlinkClick r:id="rId8" action="ppaction://hlinksldjump"/>
          </p:cNvPr>
          <p:cNvPicPr>
            <a:picLocks noChangeAspect="1"/>
          </p:cNvPicPr>
          <p:nvPr/>
        </p:nvPicPr>
        <p:blipFill>
          <a:blip r:embed="rId9" cstate="print"/>
          <a:stretch>
            <a:fillRect/>
          </a:stretch>
        </p:blipFill>
        <p:spPr>
          <a:xfrm>
            <a:off x="339958" y="360312"/>
            <a:ext cx="301984" cy="359941"/>
          </a:xfrm>
          <a:prstGeom prst="rect">
            <a:avLst/>
          </a:prstGeom>
        </p:spPr>
      </p:pic>
      <p:pic>
        <p:nvPicPr>
          <p:cNvPr id="41" name="그림 40">
            <a:hlinkClick r:id="rId10" action="ppaction://hlinksldjump"/>
          </p:cNvPr>
          <p:cNvPicPr>
            <a:picLocks noChangeAspect="1"/>
          </p:cNvPicPr>
          <p:nvPr/>
        </p:nvPicPr>
        <p:blipFill>
          <a:blip r:embed="rId11" cstate="print"/>
          <a:stretch>
            <a:fillRect/>
          </a:stretch>
        </p:blipFill>
        <p:spPr>
          <a:xfrm>
            <a:off x="1105515" y="390812"/>
            <a:ext cx="751326" cy="295750"/>
          </a:xfrm>
          <a:prstGeom prst="rect">
            <a:avLst/>
          </a:prstGeom>
        </p:spPr>
      </p:pic>
      <p:pic>
        <p:nvPicPr>
          <p:cNvPr id="42" name="그림 41">
            <a:hlinkClick r:id="rId12" action="ppaction://hlinksldjump"/>
          </p:cNvPr>
          <p:cNvPicPr>
            <a:picLocks noChangeAspect="1"/>
          </p:cNvPicPr>
          <p:nvPr/>
        </p:nvPicPr>
        <p:blipFill>
          <a:blip r:embed="rId13" cstate="print"/>
          <a:stretch>
            <a:fillRect/>
          </a:stretch>
        </p:blipFill>
        <p:spPr>
          <a:xfrm>
            <a:off x="5960865" y="354688"/>
            <a:ext cx="759445" cy="328876"/>
          </a:xfrm>
          <a:prstGeom prst="rect">
            <a:avLst/>
          </a:prstGeom>
        </p:spPr>
      </p:pic>
      <p:sp>
        <p:nvSpPr>
          <p:cNvPr id="2" name="내용 개체 틀 1"/>
          <p:cNvSpPr>
            <a:spLocks noGrp="1"/>
          </p:cNvSpPr>
          <p:nvPr>
            <p:ph idx="1"/>
          </p:nvPr>
        </p:nvSpPr>
        <p:spPr/>
        <p:txBody>
          <a:bodyPr/>
          <a:lstStyle/>
          <a:p>
            <a:endParaRPr lang="ko-KR" altLang="en-US"/>
          </a:p>
        </p:txBody>
      </p:sp>
      <p:sp>
        <p:nvSpPr>
          <p:cNvPr id="43" name="직사각형 42"/>
          <p:cNvSpPr/>
          <p:nvPr/>
        </p:nvSpPr>
        <p:spPr>
          <a:xfrm>
            <a:off x="1319830" y="3202524"/>
            <a:ext cx="4572000" cy="646331"/>
          </a:xfrm>
          <a:prstGeom prst="rect">
            <a:avLst/>
          </a:prstGeom>
        </p:spPr>
        <p:txBody>
          <a:bodyPr>
            <a:spAutoFit/>
          </a:bodyPr>
          <a:lstStyle/>
          <a:p>
            <a:r>
              <a:rPr lang="en-US" altLang="ko-KR" dirty="0"/>
              <a:t>Connect the Car </a:t>
            </a:r>
          </a:p>
          <a:p>
            <a:r>
              <a:rPr lang="en-US" altLang="ko-KR" dirty="0"/>
              <a:t>Select Turning Mode</a:t>
            </a:r>
            <a:endParaRPr lang="ko-KR" altLang="en-US" dirty="0"/>
          </a:p>
        </p:txBody>
      </p:sp>
    </p:spTree>
    <p:extLst>
      <p:ext uri="{BB962C8B-B14F-4D97-AF65-F5344CB8AC3E}">
        <p14:creationId xmlns:p14="http://schemas.microsoft.com/office/powerpoint/2010/main" val="38017036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그림 11">
            <a:hlinkClick r:id="rId2"/>
          </p:cNvPr>
          <p:cNvPicPr>
            <a:picLocks noChangeAspect="1"/>
          </p:cNvPicPr>
          <p:nvPr/>
        </p:nvPicPr>
        <p:blipFill>
          <a:blip r:embed="rId3" cstate="print"/>
          <a:stretch>
            <a:fillRect/>
          </a:stretch>
        </p:blipFill>
        <p:spPr>
          <a:xfrm>
            <a:off x="3937403" y="2996181"/>
            <a:ext cx="2322903" cy="653638"/>
          </a:xfrm>
          <a:prstGeom prst="rect">
            <a:avLst/>
          </a:prstGeom>
          <a:effectLst>
            <a:outerShdw blurRad="50800" dist="38100" dir="2700000" algn="tl" rotWithShape="0">
              <a:prstClr val="black">
                <a:alpha val="40000"/>
              </a:prstClr>
            </a:outerShdw>
          </a:effectLst>
        </p:spPr>
      </p:pic>
      <p:pic>
        <p:nvPicPr>
          <p:cNvPr id="13" name="그림 12">
            <a:hlinkClick r:id="rId4"/>
          </p:cNvPr>
          <p:cNvPicPr>
            <a:picLocks noChangeAspect="1"/>
          </p:cNvPicPr>
          <p:nvPr/>
        </p:nvPicPr>
        <p:blipFill>
          <a:blip r:embed="rId5" cstate="print"/>
          <a:stretch>
            <a:fillRect/>
          </a:stretch>
        </p:blipFill>
        <p:spPr>
          <a:xfrm>
            <a:off x="3937043" y="3923804"/>
            <a:ext cx="2086982" cy="644560"/>
          </a:xfrm>
          <a:prstGeom prst="rect">
            <a:avLst/>
          </a:prstGeom>
          <a:effectLst>
            <a:outerShdw blurRad="50800" dist="38100" dir="2700000" algn="tl" rotWithShape="0">
              <a:prstClr val="black">
                <a:alpha val="40000"/>
              </a:prstClr>
            </a:outerShdw>
          </a:effectLst>
        </p:spPr>
      </p:pic>
      <p:pic>
        <p:nvPicPr>
          <p:cNvPr id="14" name="그림 13">
            <a:hlinkClick r:id="rId6"/>
          </p:cNvPr>
          <p:cNvPicPr>
            <a:picLocks noChangeAspect="1"/>
          </p:cNvPicPr>
          <p:nvPr/>
        </p:nvPicPr>
        <p:blipFill>
          <a:blip r:embed="rId7" cstate="print"/>
          <a:stretch>
            <a:fillRect/>
          </a:stretch>
        </p:blipFill>
        <p:spPr>
          <a:xfrm>
            <a:off x="6140013" y="3923449"/>
            <a:ext cx="2086982" cy="644560"/>
          </a:xfrm>
          <a:prstGeom prst="rect">
            <a:avLst/>
          </a:prstGeom>
          <a:effectLst>
            <a:outerShdw blurRad="50800" dist="38100" dir="2700000" algn="tl" rotWithShape="0">
              <a:prstClr val="black">
                <a:alpha val="40000"/>
              </a:prstClr>
            </a:outerShdw>
          </a:effectLst>
        </p:spPr>
      </p:pic>
      <p:pic>
        <p:nvPicPr>
          <p:cNvPr id="30" name="그림 29">
            <a:hlinkClick r:id="rId8"/>
          </p:cNvPr>
          <p:cNvPicPr>
            <a:picLocks noChangeAspect="1"/>
          </p:cNvPicPr>
          <p:nvPr/>
        </p:nvPicPr>
        <p:blipFill>
          <a:blip r:embed="rId9" cstate="print"/>
          <a:stretch>
            <a:fillRect/>
          </a:stretch>
        </p:blipFill>
        <p:spPr>
          <a:xfrm>
            <a:off x="6409730" y="2994829"/>
            <a:ext cx="794602" cy="656332"/>
          </a:xfrm>
          <a:prstGeom prst="rect">
            <a:avLst/>
          </a:prstGeom>
          <a:effectLst>
            <a:outerShdw blurRad="50800" dist="38100" dir="2700000" algn="tl" rotWithShape="0">
              <a:prstClr val="black">
                <a:alpha val="40000"/>
              </a:prstClr>
            </a:outerShdw>
          </a:effectLst>
        </p:spPr>
      </p:pic>
      <p:sp>
        <p:nvSpPr>
          <p:cNvPr id="31" name="TextBox 30"/>
          <p:cNvSpPr txBox="1"/>
          <p:nvPr/>
        </p:nvSpPr>
        <p:spPr>
          <a:xfrm>
            <a:off x="4247549" y="2474167"/>
            <a:ext cx="2924198" cy="461665"/>
          </a:xfrm>
          <a:prstGeom prst="rect">
            <a:avLst/>
          </a:prstGeom>
          <a:noFill/>
        </p:spPr>
        <p:txBody>
          <a:bodyPr wrap="none" rtlCol="0">
            <a:spAutoFit/>
          </a:bodyPr>
          <a:lstStyle/>
          <a:p>
            <a:r>
              <a:rPr lang="en-US" altLang="ko-KR" sz="2400" dirty="0">
                <a:solidFill>
                  <a:schemeClr val="bg1"/>
                </a:solidFill>
                <a:latin typeface="LG스마트체 SemiBold" panose="020B0600000101010101" pitchFamily="50" charset="-127"/>
                <a:ea typeface="LG스마트체 SemiBold" panose="020B0600000101010101" pitchFamily="50" charset="-127"/>
              </a:rPr>
              <a:t>Learning  Contents!</a:t>
            </a:r>
            <a:endParaRPr lang="ko-KR" altLang="en-US" sz="2400" dirty="0">
              <a:solidFill>
                <a:schemeClr val="bg1"/>
              </a:solidFill>
              <a:latin typeface="LG스마트체 SemiBold" panose="020B0600000101010101" pitchFamily="50" charset="-127"/>
              <a:ea typeface="LG스마트체 SemiBold" panose="020B0600000101010101" pitchFamily="50" charset="-127"/>
            </a:endParaRPr>
          </a:p>
        </p:txBody>
      </p:sp>
      <p:pic>
        <p:nvPicPr>
          <p:cNvPr id="5" name="그림 4">
            <a:hlinkClick r:id="rId10" action="ppaction://hlinksldjump"/>
          </p:cNvPr>
          <p:cNvPicPr>
            <a:picLocks noChangeAspect="1"/>
          </p:cNvPicPr>
          <p:nvPr/>
        </p:nvPicPr>
        <p:blipFill>
          <a:blip r:embed="rId11" cstate="print"/>
          <a:stretch>
            <a:fillRect/>
          </a:stretch>
        </p:blipFill>
        <p:spPr>
          <a:xfrm>
            <a:off x="4184166" y="360312"/>
            <a:ext cx="461250" cy="326250"/>
          </a:xfrm>
          <a:prstGeom prst="rect">
            <a:avLst/>
          </a:prstGeom>
        </p:spPr>
      </p:pic>
      <p:pic>
        <p:nvPicPr>
          <p:cNvPr id="6" name="그림 5">
            <a:hlinkClick r:id="rId12" action="ppaction://hlinksldjump"/>
          </p:cNvPr>
          <p:cNvPicPr>
            <a:picLocks noChangeAspect="1"/>
          </p:cNvPicPr>
          <p:nvPr/>
        </p:nvPicPr>
        <p:blipFill>
          <a:blip r:embed="rId13" cstate="print"/>
          <a:stretch>
            <a:fillRect/>
          </a:stretch>
        </p:blipFill>
        <p:spPr>
          <a:xfrm>
            <a:off x="2320414" y="269829"/>
            <a:ext cx="1203836" cy="548950"/>
          </a:xfrm>
          <a:prstGeom prst="rect">
            <a:avLst/>
          </a:prstGeom>
        </p:spPr>
      </p:pic>
      <p:pic>
        <p:nvPicPr>
          <p:cNvPr id="7" name="그림 6">
            <a:hlinkClick r:id="rId14" action="ppaction://hlinksldjump"/>
          </p:cNvPr>
          <p:cNvPicPr>
            <a:picLocks noChangeAspect="1"/>
          </p:cNvPicPr>
          <p:nvPr/>
        </p:nvPicPr>
        <p:blipFill>
          <a:blip r:embed="rId15" cstate="print"/>
          <a:stretch>
            <a:fillRect/>
          </a:stretch>
        </p:blipFill>
        <p:spPr>
          <a:xfrm>
            <a:off x="339958" y="360312"/>
            <a:ext cx="301984" cy="359941"/>
          </a:xfrm>
          <a:prstGeom prst="rect">
            <a:avLst/>
          </a:prstGeom>
        </p:spPr>
      </p:pic>
      <p:pic>
        <p:nvPicPr>
          <p:cNvPr id="8" name="그림 7"/>
          <p:cNvPicPr>
            <a:picLocks noChangeAspect="1"/>
          </p:cNvPicPr>
          <p:nvPr/>
        </p:nvPicPr>
        <p:blipFill>
          <a:blip r:embed="rId16" cstate="print"/>
          <a:stretch>
            <a:fillRect/>
          </a:stretch>
        </p:blipFill>
        <p:spPr>
          <a:xfrm>
            <a:off x="431800" y="1091974"/>
            <a:ext cx="1821786" cy="1211501"/>
          </a:xfrm>
          <a:prstGeom prst="rect">
            <a:avLst/>
          </a:prstGeom>
        </p:spPr>
      </p:pic>
      <p:sp>
        <p:nvSpPr>
          <p:cNvPr id="9" name="직사각형 8"/>
          <p:cNvSpPr/>
          <p:nvPr/>
        </p:nvSpPr>
        <p:spPr>
          <a:xfrm>
            <a:off x="476110" y="1125548"/>
            <a:ext cx="1683160" cy="461665"/>
          </a:xfrm>
          <a:prstGeom prst="rect">
            <a:avLst/>
          </a:prstGeom>
        </p:spPr>
        <p:txBody>
          <a:bodyPr wrap="square">
            <a:spAutoFit/>
          </a:bodyPr>
          <a:lstStyle/>
          <a:p>
            <a:r>
              <a:rPr lang="en-US" altLang="ko-KR" sz="2400" dirty="0" smtClean="0">
                <a:solidFill>
                  <a:schemeClr val="tx1">
                    <a:lumMod val="75000"/>
                    <a:lumOff val="25000"/>
                  </a:schemeClr>
                </a:solidFill>
                <a:latin typeface="LG스마트체 Bold" panose="020B0600000101010101" pitchFamily="50" charset="-127"/>
                <a:ea typeface="LG스마트체 Bold" panose="020B0600000101010101" pitchFamily="50" charset="-127"/>
              </a:rPr>
              <a:t>Excel</a:t>
            </a:r>
            <a:endParaRPr lang="ko-KR" altLang="en-US" sz="2400" dirty="0">
              <a:solidFill>
                <a:schemeClr val="tx1">
                  <a:lumMod val="75000"/>
                  <a:lumOff val="25000"/>
                </a:schemeClr>
              </a:solidFill>
              <a:latin typeface="LG스마트체 Bold" panose="020B0600000101010101" pitchFamily="50" charset="-127"/>
              <a:ea typeface="LG스마트체 Bold" panose="020B0600000101010101" pitchFamily="50" charset="-127"/>
            </a:endParaRPr>
          </a:p>
        </p:txBody>
      </p:sp>
      <p:sp>
        <p:nvSpPr>
          <p:cNvPr id="10" name="직사각형 9"/>
          <p:cNvSpPr/>
          <p:nvPr/>
        </p:nvSpPr>
        <p:spPr>
          <a:xfrm>
            <a:off x="476110" y="1545234"/>
            <a:ext cx="1562313" cy="307777"/>
          </a:xfrm>
          <a:prstGeom prst="rect">
            <a:avLst/>
          </a:prstGeom>
        </p:spPr>
        <p:txBody>
          <a:bodyPr wrap="square">
            <a:spAutoFit/>
          </a:bodyPr>
          <a:lstStyle/>
          <a:p>
            <a:r>
              <a:rPr lang="en-US" altLang="ko-KR" sz="1400" dirty="0">
                <a:solidFill>
                  <a:schemeClr val="tx1">
                    <a:lumMod val="50000"/>
                    <a:lumOff val="50000"/>
                  </a:schemeClr>
                </a:solidFill>
                <a:latin typeface="LG스마트체 Bold" panose="020B0600000101010101" pitchFamily="50" charset="-127"/>
                <a:ea typeface="LG스마트체 Bold" panose="020B0600000101010101" pitchFamily="50" charset="-127"/>
              </a:rPr>
              <a:t>Sorting Data</a:t>
            </a:r>
          </a:p>
        </p:txBody>
      </p:sp>
      <p:sp>
        <p:nvSpPr>
          <p:cNvPr id="34" name="TextBox 33"/>
          <p:cNvSpPr txBox="1"/>
          <p:nvPr/>
        </p:nvSpPr>
        <p:spPr>
          <a:xfrm>
            <a:off x="2438401" y="1143982"/>
            <a:ext cx="6273800" cy="1126462"/>
          </a:xfrm>
          <a:prstGeom prst="rect">
            <a:avLst/>
          </a:prstGeom>
          <a:noFill/>
        </p:spPr>
        <p:txBody>
          <a:bodyPr wrap="square" rtlCol="0">
            <a:spAutoFit/>
          </a:bodyPr>
          <a:lstStyle/>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A single Excel worksheet consists of 17 billion cells. Sorting data is a very useful tool when working with an enormous amount of data. In this lesson, you will learn how to sort data alphabetically or from smallest to largest to better view and organize spreadsheet contents.</a:t>
            </a:r>
          </a:p>
        </p:txBody>
      </p:sp>
      <p:pic>
        <p:nvPicPr>
          <p:cNvPr id="26" name="그림 25"/>
          <p:cNvPicPr>
            <a:picLocks noChangeAspect="1"/>
          </p:cNvPicPr>
          <p:nvPr/>
        </p:nvPicPr>
        <p:blipFill>
          <a:blip r:embed="rId17" cstate="print"/>
          <a:stretch>
            <a:fillRect/>
          </a:stretch>
        </p:blipFill>
        <p:spPr>
          <a:xfrm>
            <a:off x="3918138" y="2540295"/>
            <a:ext cx="329411" cy="329411"/>
          </a:xfrm>
          <a:prstGeom prst="rect">
            <a:avLst/>
          </a:prstGeom>
        </p:spPr>
      </p:pic>
      <p:pic>
        <p:nvPicPr>
          <p:cNvPr id="28" name="Picture 2"/>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476111" y="2571508"/>
            <a:ext cx="3091072" cy="31057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 name="그림 20"/>
          <p:cNvPicPr>
            <a:picLocks noChangeAspect="1"/>
          </p:cNvPicPr>
          <p:nvPr/>
        </p:nvPicPr>
        <p:blipFill>
          <a:blip r:embed="rId19" cstate="print"/>
          <a:stretch>
            <a:fillRect/>
          </a:stretch>
        </p:blipFill>
        <p:spPr>
          <a:xfrm>
            <a:off x="3918138" y="3776294"/>
            <a:ext cx="4443750" cy="33750"/>
          </a:xfrm>
          <a:prstGeom prst="rect">
            <a:avLst/>
          </a:prstGeom>
        </p:spPr>
      </p:pic>
      <p:pic>
        <p:nvPicPr>
          <p:cNvPr id="23" name="그림 22">
            <a:hlinkClick r:id="rId20" action="ppaction://hlinksldjump"/>
          </p:cNvPr>
          <p:cNvPicPr>
            <a:picLocks noChangeAspect="1"/>
          </p:cNvPicPr>
          <p:nvPr/>
        </p:nvPicPr>
        <p:blipFill>
          <a:blip r:embed="rId21" cstate="print"/>
          <a:stretch>
            <a:fillRect/>
          </a:stretch>
        </p:blipFill>
        <p:spPr>
          <a:xfrm>
            <a:off x="1105515" y="390812"/>
            <a:ext cx="751326" cy="295750"/>
          </a:xfrm>
          <a:prstGeom prst="rect">
            <a:avLst/>
          </a:prstGeom>
        </p:spPr>
      </p:pic>
      <p:pic>
        <p:nvPicPr>
          <p:cNvPr id="25" name="그림 24">
            <a:hlinkClick r:id="rId22"/>
          </p:cNvPr>
          <p:cNvPicPr>
            <a:picLocks noChangeAspect="1"/>
          </p:cNvPicPr>
          <p:nvPr/>
        </p:nvPicPr>
        <p:blipFill>
          <a:blip r:embed="rId23" cstate="print"/>
          <a:stretch>
            <a:fillRect/>
          </a:stretch>
        </p:blipFill>
        <p:spPr>
          <a:xfrm>
            <a:off x="1105516" y="5763692"/>
            <a:ext cx="1800570" cy="655075"/>
          </a:xfrm>
          <a:prstGeom prst="rect">
            <a:avLst/>
          </a:prstGeom>
          <a:effectLst>
            <a:outerShdw blurRad="50800" dist="38100" dir="2700000" algn="tl" rotWithShape="0">
              <a:prstClr val="black">
                <a:alpha val="40000"/>
              </a:prstClr>
            </a:outerShdw>
          </a:effectLst>
        </p:spPr>
      </p:pic>
      <p:pic>
        <p:nvPicPr>
          <p:cNvPr id="27" name="그림 26"/>
          <p:cNvPicPr>
            <a:picLocks noChangeAspect="1"/>
          </p:cNvPicPr>
          <p:nvPr/>
        </p:nvPicPr>
        <p:blipFill>
          <a:blip r:embed="rId24" cstate="print"/>
          <a:stretch>
            <a:fillRect/>
          </a:stretch>
        </p:blipFill>
        <p:spPr>
          <a:xfrm>
            <a:off x="641942" y="5827577"/>
            <a:ext cx="791415" cy="691435"/>
          </a:xfrm>
          <a:prstGeom prst="rect">
            <a:avLst/>
          </a:prstGeom>
          <a:effectLst>
            <a:outerShdw blurRad="50800" dist="38100" dir="2700000" algn="tl" rotWithShape="0">
              <a:prstClr val="black">
                <a:alpha val="40000"/>
              </a:prstClr>
            </a:outerShdw>
          </a:effectLst>
        </p:spPr>
      </p:pic>
      <p:pic>
        <p:nvPicPr>
          <p:cNvPr id="24" name="그림 23">
            <a:hlinkClick r:id="rId25" action="ppaction://hlinksldjump"/>
          </p:cNvPr>
          <p:cNvPicPr>
            <a:picLocks noChangeAspect="1"/>
          </p:cNvPicPr>
          <p:nvPr/>
        </p:nvPicPr>
        <p:blipFill>
          <a:blip r:embed="rId26" cstate="print"/>
          <a:stretch>
            <a:fillRect/>
          </a:stretch>
        </p:blipFill>
        <p:spPr>
          <a:xfrm>
            <a:off x="5960865" y="354688"/>
            <a:ext cx="759445" cy="328876"/>
          </a:xfrm>
          <a:prstGeom prst="rect">
            <a:avLst/>
          </a:prstGeom>
        </p:spPr>
      </p:pic>
      <p:pic>
        <p:nvPicPr>
          <p:cNvPr id="29" name="그림 28">
            <a:hlinkClick r:id="rId27" action="ppaction://hlinksldjump"/>
          </p:cNvPr>
          <p:cNvPicPr>
            <a:picLocks noChangeAspect="1"/>
          </p:cNvPicPr>
          <p:nvPr/>
        </p:nvPicPr>
        <p:blipFill>
          <a:blip r:embed="rId28"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440733232"/>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D97F80BC-6E2D-4ECB-9FBF-04AE52A58F86}"/>
              </a:ext>
            </a:extLst>
          </p:cNvPr>
          <p:cNvSpPr>
            <a:spLocks noGrp="1"/>
          </p:cNvSpPr>
          <p:nvPr>
            <p:ph type="title"/>
          </p:nvPr>
        </p:nvSpPr>
        <p:spPr/>
        <p:txBody>
          <a:bodyPr/>
          <a:lstStyle/>
          <a:p>
            <a:endParaRPr lang="ko-KR" altLang="en-US" dirty="0"/>
          </a:p>
        </p:txBody>
      </p:sp>
      <p:pic>
        <p:nvPicPr>
          <p:cNvPr id="5" name="그림 4">
            <a:extLst>
              <a:ext uri="{FF2B5EF4-FFF2-40B4-BE49-F238E27FC236}">
                <a16:creationId xmlns:a16="http://schemas.microsoft.com/office/drawing/2014/main" xmlns="" id="{0D0811F4-7625-4AAC-BB0D-19C04105E50A}"/>
              </a:ext>
            </a:extLst>
          </p:cNvPr>
          <p:cNvPicPr>
            <a:picLocks noChangeAspect="1"/>
          </p:cNvPicPr>
          <p:nvPr/>
        </p:nvPicPr>
        <p:blipFill>
          <a:blip r:embed="rId2"/>
          <a:stretch>
            <a:fillRect/>
          </a:stretch>
        </p:blipFill>
        <p:spPr>
          <a:xfrm>
            <a:off x="1471612" y="2331720"/>
            <a:ext cx="3813374" cy="2903934"/>
          </a:xfrm>
          <a:prstGeom prst="rect">
            <a:avLst/>
          </a:prstGeom>
        </p:spPr>
      </p:pic>
      <p:sp>
        <p:nvSpPr>
          <p:cNvPr id="6" name="직사각형 5">
            <a:extLst>
              <a:ext uri="{FF2B5EF4-FFF2-40B4-BE49-F238E27FC236}">
                <a16:creationId xmlns:a16="http://schemas.microsoft.com/office/drawing/2014/main" xmlns="" id="{4E00E4AA-61A8-49C1-A3B1-69732FF7C8BB}"/>
              </a:ext>
            </a:extLst>
          </p:cNvPr>
          <p:cNvSpPr/>
          <p:nvPr/>
        </p:nvSpPr>
        <p:spPr>
          <a:xfrm>
            <a:off x="1171575" y="3507582"/>
            <a:ext cx="1607344" cy="302894"/>
          </a:xfrm>
          <a:prstGeom prst="rect">
            <a:avLst/>
          </a:prstGeom>
          <a:noFill/>
          <a:ln w="28575">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sp>
        <p:nvSpPr>
          <p:cNvPr id="10" name="직사각형 9">
            <a:extLst>
              <a:ext uri="{FF2B5EF4-FFF2-40B4-BE49-F238E27FC236}">
                <a16:creationId xmlns:a16="http://schemas.microsoft.com/office/drawing/2014/main" xmlns="" id="{2A022DDD-52A9-44D1-AFD3-C0F3029207B9}"/>
              </a:ext>
            </a:extLst>
          </p:cNvPr>
          <p:cNvSpPr/>
          <p:nvPr/>
        </p:nvSpPr>
        <p:spPr>
          <a:xfrm>
            <a:off x="1171574" y="3867627"/>
            <a:ext cx="1607344" cy="302894"/>
          </a:xfrm>
          <a:prstGeom prst="rect">
            <a:avLst/>
          </a:prstGeom>
          <a:noFill/>
          <a:ln w="28575">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pic>
        <p:nvPicPr>
          <p:cNvPr id="7" name="그림 6">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8" name="그림 7">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9" name="그림 8">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11" name="그림 10">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2" name="그림 11">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3" name="그림 12">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4" name="직사각형 3"/>
          <p:cNvSpPr/>
          <p:nvPr/>
        </p:nvSpPr>
        <p:spPr>
          <a:xfrm>
            <a:off x="5585023" y="2887146"/>
            <a:ext cx="4572000" cy="923330"/>
          </a:xfrm>
          <a:prstGeom prst="rect">
            <a:avLst/>
          </a:prstGeom>
        </p:spPr>
        <p:txBody>
          <a:bodyPr>
            <a:spAutoFit/>
          </a:bodyPr>
          <a:lstStyle/>
          <a:p>
            <a:r>
              <a:rPr lang="en-US" altLang="ko-KR" dirty="0"/>
              <a:t>Connect the Car to your Computer</a:t>
            </a:r>
          </a:p>
          <a:p>
            <a:r>
              <a:rPr lang="en-US" altLang="ko-KR" dirty="0"/>
              <a:t>Select the </a:t>
            </a:r>
            <a:r>
              <a:rPr lang="en-US" altLang="ko-KR" dirty="0" err="1"/>
              <a:t>Linky</a:t>
            </a:r>
            <a:r>
              <a:rPr lang="en-US" altLang="ko-KR" dirty="0"/>
              <a:t> menu</a:t>
            </a:r>
          </a:p>
          <a:p>
            <a:r>
              <a:rPr lang="en-US" altLang="ko-KR" dirty="0"/>
              <a:t>Press the Connect </a:t>
            </a:r>
            <a:r>
              <a:rPr lang="en-US" altLang="ko-KR" dirty="0" err="1"/>
              <a:t>Linky</a:t>
            </a:r>
            <a:endParaRPr lang="ko-KR" altLang="en-US" dirty="0"/>
          </a:p>
        </p:txBody>
      </p:sp>
      <p:sp>
        <p:nvSpPr>
          <p:cNvPr id="14" name="직사각형 13"/>
          <p:cNvSpPr/>
          <p:nvPr/>
        </p:nvSpPr>
        <p:spPr>
          <a:xfrm>
            <a:off x="435743" y="1189791"/>
            <a:ext cx="1697901" cy="369332"/>
          </a:xfrm>
          <a:prstGeom prst="rect">
            <a:avLst/>
          </a:prstGeom>
        </p:spPr>
        <p:txBody>
          <a:bodyPr wrap="none">
            <a:spAutoFit/>
          </a:bodyPr>
          <a:lstStyle/>
          <a:p>
            <a:r>
              <a:rPr lang="en-US" altLang="ko-KR" dirty="0"/>
              <a:t>Connect the Car</a:t>
            </a:r>
            <a:endParaRPr lang="ko-KR" altLang="en-US" dirty="0"/>
          </a:p>
        </p:txBody>
      </p:sp>
    </p:spTree>
    <p:extLst>
      <p:ext uri="{BB962C8B-B14F-4D97-AF65-F5344CB8AC3E}">
        <p14:creationId xmlns:p14="http://schemas.microsoft.com/office/powerpoint/2010/main" val="1240317305"/>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955F6D2E-1DD5-41E0-B80B-41EBAF8ED183}"/>
              </a:ext>
            </a:extLst>
          </p:cNvPr>
          <p:cNvPicPr>
            <a:picLocks noChangeAspect="1"/>
          </p:cNvPicPr>
          <p:nvPr/>
        </p:nvPicPr>
        <p:blipFill>
          <a:blip r:embed="rId2"/>
          <a:stretch>
            <a:fillRect/>
          </a:stretch>
        </p:blipFill>
        <p:spPr>
          <a:xfrm>
            <a:off x="2184572" y="2158149"/>
            <a:ext cx="5004492" cy="3427822"/>
          </a:xfrm>
          <a:prstGeom prst="rect">
            <a:avLst/>
          </a:prstGeom>
        </p:spPr>
      </p:pic>
      <p:pic>
        <p:nvPicPr>
          <p:cNvPr id="5" name="그림 4">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6" name="그림 5">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7" name="그림 6">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8" name="그림 7">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9" name="그림 8">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0" name="그림 9">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2" name="직사각형 1"/>
          <p:cNvSpPr/>
          <p:nvPr/>
        </p:nvSpPr>
        <p:spPr>
          <a:xfrm>
            <a:off x="339958" y="1236191"/>
            <a:ext cx="3839897" cy="369332"/>
          </a:xfrm>
          <a:prstGeom prst="rect">
            <a:avLst/>
          </a:prstGeom>
        </p:spPr>
        <p:txBody>
          <a:bodyPr wrap="none">
            <a:spAutoFit/>
          </a:bodyPr>
          <a:lstStyle/>
          <a:p>
            <a:r>
              <a:rPr lang="en-US" altLang="ko-KR" dirty="0"/>
              <a:t>Insert Connecting message window  !!!</a:t>
            </a:r>
            <a:endParaRPr lang="ko-KR" altLang="en-US" dirty="0"/>
          </a:p>
        </p:txBody>
      </p:sp>
    </p:spTree>
    <p:extLst>
      <p:ext uri="{BB962C8B-B14F-4D97-AF65-F5344CB8AC3E}">
        <p14:creationId xmlns:p14="http://schemas.microsoft.com/office/powerpoint/2010/main" val="3628380350"/>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EE58E752-0B54-4E9F-8EBA-238AD47F8CF0}"/>
              </a:ext>
            </a:extLst>
          </p:cNvPr>
          <p:cNvSpPr>
            <a:spLocks noGrp="1"/>
          </p:cNvSpPr>
          <p:nvPr>
            <p:ph type="title"/>
          </p:nvPr>
        </p:nvSpPr>
        <p:spPr/>
        <p:txBody>
          <a:bodyPr/>
          <a:lstStyle/>
          <a:p>
            <a:endParaRPr lang="ko-KR" altLang="en-US" dirty="0"/>
          </a:p>
        </p:txBody>
      </p:sp>
      <p:pic>
        <p:nvPicPr>
          <p:cNvPr id="4" name="그림 3">
            <a:extLst>
              <a:ext uri="{FF2B5EF4-FFF2-40B4-BE49-F238E27FC236}">
                <a16:creationId xmlns:a16="http://schemas.microsoft.com/office/drawing/2014/main" xmlns="" id="{6540827A-610F-4306-98FD-481FC3B50FDE}"/>
              </a:ext>
            </a:extLst>
          </p:cNvPr>
          <p:cNvPicPr>
            <a:picLocks noChangeAspect="1"/>
          </p:cNvPicPr>
          <p:nvPr/>
        </p:nvPicPr>
        <p:blipFill>
          <a:blip r:embed="rId2"/>
          <a:stretch>
            <a:fillRect/>
          </a:stretch>
        </p:blipFill>
        <p:spPr>
          <a:xfrm>
            <a:off x="700088" y="2400300"/>
            <a:ext cx="4312302" cy="2721769"/>
          </a:xfrm>
          <a:prstGeom prst="rect">
            <a:avLst/>
          </a:prstGeom>
        </p:spPr>
      </p:pic>
      <p:pic>
        <p:nvPicPr>
          <p:cNvPr id="5" name="그림 4">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6" name="그림 5">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7" name="그림 6">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8" name="그림 7">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9" name="그림 8">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0" name="그림 9">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11" name="직사각형 10"/>
          <p:cNvSpPr/>
          <p:nvPr/>
        </p:nvSpPr>
        <p:spPr>
          <a:xfrm>
            <a:off x="5339038" y="2491242"/>
            <a:ext cx="4572000" cy="923330"/>
          </a:xfrm>
          <a:prstGeom prst="rect">
            <a:avLst/>
          </a:prstGeom>
        </p:spPr>
        <p:txBody>
          <a:bodyPr>
            <a:spAutoFit/>
          </a:bodyPr>
          <a:lstStyle/>
          <a:p>
            <a:r>
              <a:rPr lang="en-US" altLang="ko-KR" dirty="0"/>
              <a:t>Select Control</a:t>
            </a:r>
          </a:p>
          <a:p>
            <a:r>
              <a:rPr lang="en-US" altLang="ko-KR" dirty="0"/>
              <a:t>Take the Block</a:t>
            </a:r>
          </a:p>
          <a:p>
            <a:r>
              <a:rPr lang="en-US" altLang="ko-KR" dirty="0"/>
              <a:t>Drag and Drop</a:t>
            </a:r>
            <a:endParaRPr lang="ko-KR" altLang="en-US" dirty="0"/>
          </a:p>
        </p:txBody>
      </p:sp>
      <p:sp>
        <p:nvSpPr>
          <p:cNvPr id="12" name="직사각형 11"/>
          <p:cNvSpPr/>
          <p:nvPr/>
        </p:nvSpPr>
        <p:spPr>
          <a:xfrm>
            <a:off x="283606" y="1237800"/>
            <a:ext cx="1197572" cy="369332"/>
          </a:xfrm>
          <a:prstGeom prst="rect">
            <a:avLst/>
          </a:prstGeom>
        </p:spPr>
        <p:txBody>
          <a:bodyPr wrap="none">
            <a:spAutoFit/>
          </a:bodyPr>
          <a:lstStyle/>
          <a:p>
            <a:r>
              <a:rPr lang="en-US" altLang="ko-KR" dirty="0"/>
              <a:t>Point Turn </a:t>
            </a:r>
            <a:endParaRPr lang="ko-KR" altLang="en-US" dirty="0"/>
          </a:p>
        </p:txBody>
      </p:sp>
    </p:spTree>
    <p:extLst>
      <p:ext uri="{BB962C8B-B14F-4D97-AF65-F5344CB8AC3E}">
        <p14:creationId xmlns:p14="http://schemas.microsoft.com/office/powerpoint/2010/main" val="1138836829"/>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87AF62F7-AED7-4821-B296-A868BACF475D}"/>
              </a:ext>
            </a:extLst>
          </p:cNvPr>
          <p:cNvSpPr>
            <a:spLocks noGrp="1"/>
          </p:cNvSpPr>
          <p:nvPr>
            <p:ph type="title"/>
          </p:nvPr>
        </p:nvSpPr>
        <p:spPr/>
        <p:txBody>
          <a:bodyPr/>
          <a:lstStyle/>
          <a:p>
            <a:endParaRPr lang="ko-KR" altLang="en-US" dirty="0"/>
          </a:p>
        </p:txBody>
      </p:sp>
      <p:pic>
        <p:nvPicPr>
          <p:cNvPr id="4" name="그림 3">
            <a:extLst>
              <a:ext uri="{FF2B5EF4-FFF2-40B4-BE49-F238E27FC236}">
                <a16:creationId xmlns:a16="http://schemas.microsoft.com/office/drawing/2014/main" xmlns="" id="{EACC6EC2-9EC8-478C-AF9B-F6717E169B1C}"/>
              </a:ext>
            </a:extLst>
          </p:cNvPr>
          <p:cNvPicPr>
            <a:picLocks noChangeAspect="1"/>
          </p:cNvPicPr>
          <p:nvPr/>
        </p:nvPicPr>
        <p:blipFill>
          <a:blip r:embed="rId2"/>
          <a:stretch>
            <a:fillRect/>
          </a:stretch>
        </p:blipFill>
        <p:spPr>
          <a:xfrm>
            <a:off x="882097" y="2400300"/>
            <a:ext cx="4512392" cy="3154246"/>
          </a:xfrm>
          <a:prstGeom prst="rect">
            <a:avLst/>
          </a:prstGeom>
        </p:spPr>
      </p:pic>
      <p:pic>
        <p:nvPicPr>
          <p:cNvPr id="5" name="그림 4">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6" name="그림 5">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7" name="그림 6">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8" name="그림 7">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9" name="그림 8">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0" name="그림 9">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11" name="직사각형 10"/>
          <p:cNvSpPr/>
          <p:nvPr/>
        </p:nvSpPr>
        <p:spPr>
          <a:xfrm>
            <a:off x="5610642" y="3168763"/>
            <a:ext cx="1958165" cy="369332"/>
          </a:xfrm>
          <a:prstGeom prst="rect">
            <a:avLst/>
          </a:prstGeom>
        </p:spPr>
        <p:txBody>
          <a:bodyPr wrap="none">
            <a:spAutoFit/>
          </a:bodyPr>
          <a:lstStyle/>
          <a:p>
            <a:r>
              <a:rPr lang="en-US" altLang="ko-KR" dirty="0"/>
              <a:t>Click Control menu</a:t>
            </a:r>
            <a:endParaRPr lang="ko-KR" altLang="en-US" dirty="0"/>
          </a:p>
        </p:txBody>
      </p:sp>
      <p:sp>
        <p:nvSpPr>
          <p:cNvPr id="12" name="직사각형 11"/>
          <p:cNvSpPr/>
          <p:nvPr/>
        </p:nvSpPr>
        <p:spPr>
          <a:xfrm>
            <a:off x="490950" y="1237800"/>
            <a:ext cx="1197572" cy="369332"/>
          </a:xfrm>
          <a:prstGeom prst="rect">
            <a:avLst/>
          </a:prstGeom>
        </p:spPr>
        <p:txBody>
          <a:bodyPr wrap="none">
            <a:spAutoFit/>
          </a:bodyPr>
          <a:lstStyle/>
          <a:p>
            <a:r>
              <a:rPr lang="en-US" altLang="ko-KR" dirty="0"/>
              <a:t>Point Turn </a:t>
            </a:r>
            <a:endParaRPr lang="ko-KR" altLang="en-US" dirty="0"/>
          </a:p>
        </p:txBody>
      </p:sp>
    </p:spTree>
    <p:extLst>
      <p:ext uri="{BB962C8B-B14F-4D97-AF65-F5344CB8AC3E}">
        <p14:creationId xmlns:p14="http://schemas.microsoft.com/office/powerpoint/2010/main" val="3757357917"/>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6E76A8A1-E3F3-47F9-84E3-5D6367F6A7FF}"/>
              </a:ext>
            </a:extLst>
          </p:cNvPr>
          <p:cNvSpPr>
            <a:spLocks noGrp="1"/>
          </p:cNvSpPr>
          <p:nvPr>
            <p:ph type="title"/>
          </p:nvPr>
        </p:nvSpPr>
        <p:spPr/>
        <p:txBody>
          <a:bodyPr/>
          <a:lstStyle/>
          <a:p>
            <a:endParaRPr lang="ko-KR" altLang="en-US" dirty="0"/>
          </a:p>
        </p:txBody>
      </p:sp>
      <p:pic>
        <p:nvPicPr>
          <p:cNvPr id="5" name="그림 3">
            <a:extLst>
              <a:ext uri="{FF2B5EF4-FFF2-40B4-BE49-F238E27FC236}">
                <a16:creationId xmlns:a16="http://schemas.microsoft.com/office/drawing/2014/main" xmlns="" id="{156A4F3C-621E-41C1-A1DF-87B796DA61CE}"/>
              </a:ext>
            </a:extLst>
          </p:cNvPr>
          <p:cNvPicPr>
            <a:picLocks noGrp="1" noChangeAspect="1"/>
          </p:cNvPicPr>
          <p:nvPr>
            <p:ph idx="1"/>
          </p:nvPr>
        </p:nvPicPr>
        <p:blipFill>
          <a:blip r:embed="rId2"/>
          <a:stretch>
            <a:fillRect/>
          </a:stretch>
        </p:blipFill>
        <p:spPr>
          <a:xfrm>
            <a:off x="857250" y="2420749"/>
            <a:ext cx="5523090" cy="3122801"/>
          </a:xfrm>
          <a:prstGeom prst="rect">
            <a:avLst/>
          </a:prstGeom>
        </p:spPr>
      </p:pic>
      <p:sp>
        <p:nvSpPr>
          <p:cNvPr id="6" name="직사각형 5">
            <a:extLst>
              <a:ext uri="{FF2B5EF4-FFF2-40B4-BE49-F238E27FC236}">
                <a16:creationId xmlns:a16="http://schemas.microsoft.com/office/drawing/2014/main" xmlns="" id="{5B7AEFD3-1A21-43FF-B5C6-47D2E0FCD95C}"/>
              </a:ext>
            </a:extLst>
          </p:cNvPr>
          <p:cNvSpPr/>
          <p:nvPr/>
        </p:nvSpPr>
        <p:spPr>
          <a:xfrm>
            <a:off x="6751252" y="4211712"/>
            <a:ext cx="1607344" cy="700545"/>
          </a:xfrm>
          <a:prstGeom prst="rect">
            <a:avLst/>
          </a:prstGeom>
          <a:noFill/>
          <a:ln w="28575">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r>
              <a:rPr lang="en-US" altLang="ko-KR" sz="1350" dirty="0"/>
              <a:t>Set the motors Clockwise </a:t>
            </a:r>
            <a:endParaRPr lang="ko-KR" altLang="en-US" sz="1350" dirty="0"/>
          </a:p>
        </p:txBody>
      </p:sp>
      <p:sp>
        <p:nvSpPr>
          <p:cNvPr id="7" name="직사각형 9">
            <a:extLst>
              <a:ext uri="{FF2B5EF4-FFF2-40B4-BE49-F238E27FC236}">
                <a16:creationId xmlns:a16="http://schemas.microsoft.com/office/drawing/2014/main" xmlns="" id="{5395D449-218A-42D6-B262-F8905BA3C3E7}"/>
              </a:ext>
            </a:extLst>
          </p:cNvPr>
          <p:cNvSpPr/>
          <p:nvPr/>
        </p:nvSpPr>
        <p:spPr>
          <a:xfrm>
            <a:off x="5715078" y="4307461"/>
            <a:ext cx="435912" cy="509048"/>
          </a:xfrm>
          <a:prstGeom prst="rect">
            <a:avLst/>
          </a:prstGeom>
          <a:noFill/>
          <a:ln w="28575">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cxnSp>
        <p:nvCxnSpPr>
          <p:cNvPr id="9" name="Straight Connector 8">
            <a:extLst>
              <a:ext uri="{FF2B5EF4-FFF2-40B4-BE49-F238E27FC236}">
                <a16:creationId xmlns:a16="http://schemas.microsoft.com/office/drawing/2014/main" xmlns="" id="{ECD9F98B-4C4D-46C3-B65C-2F813484DC98}"/>
              </a:ext>
            </a:extLst>
          </p:cNvPr>
          <p:cNvCxnSpPr>
            <a:cxnSpLocks/>
            <a:stCxn id="6" idx="1"/>
            <a:endCxn id="7" idx="3"/>
          </p:cNvCxnSpPr>
          <p:nvPr/>
        </p:nvCxnSpPr>
        <p:spPr>
          <a:xfrm flipH="1">
            <a:off x="6150990" y="4561985"/>
            <a:ext cx="600262"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그림 7">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10" name="그림 9">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11" name="그림 10">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12" name="그림 11">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3" name="그림 12">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4" name="그림 13">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3" name="직사각형 2"/>
          <p:cNvSpPr/>
          <p:nvPr/>
        </p:nvSpPr>
        <p:spPr>
          <a:xfrm>
            <a:off x="258464" y="1182825"/>
            <a:ext cx="1197572" cy="369332"/>
          </a:xfrm>
          <a:prstGeom prst="rect">
            <a:avLst/>
          </a:prstGeom>
        </p:spPr>
        <p:txBody>
          <a:bodyPr wrap="none">
            <a:spAutoFit/>
          </a:bodyPr>
          <a:lstStyle/>
          <a:p>
            <a:r>
              <a:rPr lang="en-US" altLang="ko-KR" dirty="0"/>
              <a:t>Point Turn </a:t>
            </a:r>
            <a:endParaRPr lang="ko-KR" altLang="en-US" dirty="0"/>
          </a:p>
        </p:txBody>
      </p:sp>
    </p:spTree>
    <p:extLst>
      <p:ext uri="{BB962C8B-B14F-4D97-AF65-F5344CB8AC3E}">
        <p14:creationId xmlns:p14="http://schemas.microsoft.com/office/powerpoint/2010/main" val="38640701"/>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EE58E752-0B54-4E9F-8EBA-238AD47F8CF0}"/>
              </a:ext>
            </a:extLst>
          </p:cNvPr>
          <p:cNvSpPr>
            <a:spLocks noGrp="1"/>
          </p:cNvSpPr>
          <p:nvPr>
            <p:ph type="title"/>
          </p:nvPr>
        </p:nvSpPr>
        <p:spPr/>
        <p:txBody>
          <a:bodyPr/>
          <a:lstStyle/>
          <a:p>
            <a:endParaRPr lang="ko-KR" altLang="en-US" dirty="0"/>
          </a:p>
        </p:txBody>
      </p:sp>
      <p:pic>
        <p:nvPicPr>
          <p:cNvPr id="5" name="그림 4">
            <a:extLst>
              <a:ext uri="{FF2B5EF4-FFF2-40B4-BE49-F238E27FC236}">
                <a16:creationId xmlns:a16="http://schemas.microsoft.com/office/drawing/2014/main" xmlns="" id="{F800CA42-7BC9-4EB3-ABDE-721FEA43614A}"/>
              </a:ext>
            </a:extLst>
          </p:cNvPr>
          <p:cNvPicPr>
            <a:picLocks noChangeAspect="1"/>
          </p:cNvPicPr>
          <p:nvPr/>
        </p:nvPicPr>
        <p:blipFill>
          <a:blip r:embed="rId2"/>
          <a:stretch>
            <a:fillRect/>
          </a:stretch>
        </p:blipFill>
        <p:spPr>
          <a:xfrm>
            <a:off x="567629" y="2267056"/>
            <a:ext cx="5335908" cy="3162194"/>
          </a:xfrm>
          <a:prstGeom prst="rect">
            <a:avLst/>
          </a:prstGeom>
        </p:spPr>
      </p:pic>
      <p:pic>
        <p:nvPicPr>
          <p:cNvPr id="6" name="그림 5">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7" name="그림 6">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8" name="그림 7">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9" name="그림 8">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0" name="그림 9">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1" name="그림 10">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4" name="직사각형 3"/>
          <p:cNvSpPr/>
          <p:nvPr/>
        </p:nvSpPr>
        <p:spPr>
          <a:xfrm>
            <a:off x="490950" y="1292143"/>
            <a:ext cx="1204176" cy="369332"/>
          </a:xfrm>
          <a:prstGeom prst="rect">
            <a:avLst/>
          </a:prstGeom>
        </p:spPr>
        <p:txBody>
          <a:bodyPr wrap="none">
            <a:spAutoFit/>
          </a:bodyPr>
          <a:lstStyle/>
          <a:p>
            <a:r>
              <a:rPr lang="en-US" altLang="ko-KR" dirty="0"/>
              <a:t>Curve Turn</a:t>
            </a:r>
            <a:endParaRPr lang="ko-KR" altLang="en-US" dirty="0"/>
          </a:p>
        </p:txBody>
      </p:sp>
      <p:sp>
        <p:nvSpPr>
          <p:cNvPr id="12" name="직사각형 11"/>
          <p:cNvSpPr/>
          <p:nvPr/>
        </p:nvSpPr>
        <p:spPr>
          <a:xfrm>
            <a:off x="6192981" y="2559255"/>
            <a:ext cx="4572000" cy="923330"/>
          </a:xfrm>
          <a:prstGeom prst="rect">
            <a:avLst/>
          </a:prstGeom>
        </p:spPr>
        <p:txBody>
          <a:bodyPr>
            <a:spAutoFit/>
          </a:bodyPr>
          <a:lstStyle/>
          <a:p>
            <a:r>
              <a:rPr lang="en-US" altLang="ko-KR" dirty="0"/>
              <a:t>Select Control</a:t>
            </a:r>
          </a:p>
          <a:p>
            <a:r>
              <a:rPr lang="en-US" altLang="ko-KR" dirty="0"/>
              <a:t>Take the Block</a:t>
            </a:r>
          </a:p>
          <a:p>
            <a:r>
              <a:rPr lang="en-US" altLang="ko-KR" dirty="0"/>
              <a:t>Drag and Drop</a:t>
            </a:r>
            <a:endParaRPr lang="ko-KR" altLang="en-US" dirty="0"/>
          </a:p>
        </p:txBody>
      </p:sp>
    </p:spTree>
    <p:extLst>
      <p:ext uri="{BB962C8B-B14F-4D97-AF65-F5344CB8AC3E}">
        <p14:creationId xmlns:p14="http://schemas.microsoft.com/office/powerpoint/2010/main" val="2005052007"/>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EE58E752-0B54-4E9F-8EBA-238AD47F8CF0}"/>
              </a:ext>
            </a:extLst>
          </p:cNvPr>
          <p:cNvSpPr>
            <a:spLocks noGrp="1"/>
          </p:cNvSpPr>
          <p:nvPr>
            <p:ph type="title"/>
          </p:nvPr>
        </p:nvSpPr>
        <p:spPr/>
        <p:txBody>
          <a:bodyPr/>
          <a:lstStyle/>
          <a:p>
            <a:endParaRPr lang="ko-KR" altLang="en-US" dirty="0"/>
          </a:p>
        </p:txBody>
      </p:sp>
      <p:pic>
        <p:nvPicPr>
          <p:cNvPr id="6" name="Picture 5">
            <a:extLst>
              <a:ext uri="{FF2B5EF4-FFF2-40B4-BE49-F238E27FC236}">
                <a16:creationId xmlns:a16="http://schemas.microsoft.com/office/drawing/2014/main" xmlns="" id="{DB7D3EA9-99E2-4BCF-860D-4D0AF012B7A3}"/>
              </a:ext>
            </a:extLst>
          </p:cNvPr>
          <p:cNvPicPr>
            <a:picLocks noChangeAspect="1"/>
          </p:cNvPicPr>
          <p:nvPr/>
        </p:nvPicPr>
        <p:blipFill>
          <a:blip r:embed="rId2"/>
          <a:stretch>
            <a:fillRect/>
          </a:stretch>
        </p:blipFill>
        <p:spPr>
          <a:xfrm>
            <a:off x="977442" y="2214603"/>
            <a:ext cx="4869835" cy="3436401"/>
          </a:xfrm>
          <a:prstGeom prst="rect">
            <a:avLst/>
          </a:prstGeom>
        </p:spPr>
      </p:pic>
      <p:pic>
        <p:nvPicPr>
          <p:cNvPr id="5" name="그림 4">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7" name="그림 6">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8" name="그림 7">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9" name="그림 8">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0" name="그림 9">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1" name="그림 10">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4" name="직사각형 3"/>
          <p:cNvSpPr/>
          <p:nvPr/>
        </p:nvSpPr>
        <p:spPr>
          <a:xfrm>
            <a:off x="6079627" y="2634826"/>
            <a:ext cx="4572000" cy="923330"/>
          </a:xfrm>
          <a:prstGeom prst="rect">
            <a:avLst/>
          </a:prstGeom>
        </p:spPr>
        <p:txBody>
          <a:bodyPr>
            <a:spAutoFit/>
          </a:bodyPr>
          <a:lstStyle/>
          <a:p>
            <a:r>
              <a:rPr lang="en-US" altLang="ko-KR" dirty="0"/>
              <a:t>Select Control</a:t>
            </a:r>
          </a:p>
          <a:p>
            <a:r>
              <a:rPr lang="en-US" altLang="ko-KR" dirty="0"/>
              <a:t>Take the Block</a:t>
            </a:r>
          </a:p>
          <a:p>
            <a:r>
              <a:rPr lang="en-US" altLang="ko-KR" dirty="0"/>
              <a:t>Drag and Drop</a:t>
            </a:r>
            <a:endParaRPr lang="ko-KR" altLang="en-US" dirty="0"/>
          </a:p>
        </p:txBody>
      </p:sp>
      <p:sp>
        <p:nvSpPr>
          <p:cNvPr id="12" name="직사각형 11"/>
          <p:cNvSpPr/>
          <p:nvPr/>
        </p:nvSpPr>
        <p:spPr>
          <a:xfrm>
            <a:off x="269180" y="1144951"/>
            <a:ext cx="1211998" cy="369332"/>
          </a:xfrm>
          <a:prstGeom prst="rect">
            <a:avLst/>
          </a:prstGeom>
        </p:spPr>
        <p:txBody>
          <a:bodyPr wrap="none">
            <a:spAutoFit/>
          </a:bodyPr>
          <a:lstStyle/>
          <a:p>
            <a:r>
              <a:rPr lang="en-US" altLang="ko-KR" dirty="0"/>
              <a:t>Swing Turn</a:t>
            </a:r>
            <a:endParaRPr lang="ko-KR" altLang="en-US" dirty="0"/>
          </a:p>
        </p:txBody>
      </p:sp>
    </p:spTree>
    <p:extLst>
      <p:ext uri="{BB962C8B-B14F-4D97-AF65-F5344CB8AC3E}">
        <p14:creationId xmlns:p14="http://schemas.microsoft.com/office/powerpoint/2010/main" val="644577535"/>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EE58E752-0B54-4E9F-8EBA-238AD47F8CF0}"/>
              </a:ext>
            </a:extLst>
          </p:cNvPr>
          <p:cNvSpPr>
            <a:spLocks noGrp="1"/>
          </p:cNvSpPr>
          <p:nvPr>
            <p:ph type="title"/>
          </p:nvPr>
        </p:nvSpPr>
        <p:spPr/>
        <p:txBody>
          <a:bodyPr/>
          <a:lstStyle/>
          <a:p>
            <a:endParaRPr lang="ko-KR" altLang="en-US" dirty="0"/>
          </a:p>
        </p:txBody>
      </p:sp>
      <p:pic>
        <p:nvPicPr>
          <p:cNvPr id="6" name="Picture 5">
            <a:extLst>
              <a:ext uri="{FF2B5EF4-FFF2-40B4-BE49-F238E27FC236}">
                <a16:creationId xmlns:a16="http://schemas.microsoft.com/office/drawing/2014/main" xmlns="" id="{26F3A4D4-223E-45E7-8A11-9C9E2AD09605}"/>
              </a:ext>
            </a:extLst>
          </p:cNvPr>
          <p:cNvPicPr>
            <a:picLocks noChangeAspect="1"/>
          </p:cNvPicPr>
          <p:nvPr/>
        </p:nvPicPr>
        <p:blipFill>
          <a:blip r:embed="rId2"/>
          <a:stretch>
            <a:fillRect/>
          </a:stretch>
        </p:blipFill>
        <p:spPr>
          <a:xfrm>
            <a:off x="909061" y="2231454"/>
            <a:ext cx="5270210" cy="3200411"/>
          </a:xfrm>
          <a:prstGeom prst="rect">
            <a:avLst/>
          </a:prstGeom>
        </p:spPr>
      </p:pic>
      <p:pic>
        <p:nvPicPr>
          <p:cNvPr id="5" name="그림 4">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7" name="그림 6">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8" name="그림 7">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9" name="그림 8">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0" name="그림 9">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1" name="그림 10">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4" name="직사각형 3"/>
          <p:cNvSpPr/>
          <p:nvPr/>
        </p:nvSpPr>
        <p:spPr>
          <a:xfrm>
            <a:off x="6720310" y="2908329"/>
            <a:ext cx="4572000" cy="923330"/>
          </a:xfrm>
          <a:prstGeom prst="rect">
            <a:avLst/>
          </a:prstGeom>
        </p:spPr>
        <p:txBody>
          <a:bodyPr>
            <a:spAutoFit/>
          </a:bodyPr>
          <a:lstStyle/>
          <a:p>
            <a:r>
              <a:rPr lang="en-US" altLang="ko-KR" dirty="0"/>
              <a:t>Select Control</a:t>
            </a:r>
          </a:p>
          <a:p>
            <a:r>
              <a:rPr lang="en-US" altLang="ko-KR" dirty="0"/>
              <a:t>Take the Block</a:t>
            </a:r>
          </a:p>
          <a:p>
            <a:r>
              <a:rPr lang="en-US" altLang="ko-KR" dirty="0"/>
              <a:t>Drag and Drop</a:t>
            </a:r>
            <a:endParaRPr lang="ko-KR" altLang="en-US" dirty="0"/>
          </a:p>
        </p:txBody>
      </p:sp>
      <p:sp>
        <p:nvSpPr>
          <p:cNvPr id="12" name="직사각형 11"/>
          <p:cNvSpPr/>
          <p:nvPr/>
        </p:nvSpPr>
        <p:spPr>
          <a:xfrm>
            <a:off x="248077" y="1338043"/>
            <a:ext cx="939681" cy="369332"/>
          </a:xfrm>
          <a:prstGeom prst="rect">
            <a:avLst/>
          </a:prstGeom>
        </p:spPr>
        <p:txBody>
          <a:bodyPr wrap="none">
            <a:spAutoFit/>
          </a:bodyPr>
          <a:lstStyle/>
          <a:p>
            <a:r>
              <a:rPr lang="en-US" altLang="ko-KR" dirty="0"/>
              <a:t>Go back</a:t>
            </a:r>
            <a:endParaRPr lang="ko-KR" altLang="en-US" dirty="0"/>
          </a:p>
        </p:txBody>
      </p:sp>
    </p:spTree>
    <p:extLst>
      <p:ext uri="{BB962C8B-B14F-4D97-AF65-F5344CB8AC3E}">
        <p14:creationId xmlns:p14="http://schemas.microsoft.com/office/powerpoint/2010/main" val="1050202339"/>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EE58E752-0B54-4E9F-8EBA-238AD47F8CF0}"/>
              </a:ext>
            </a:extLst>
          </p:cNvPr>
          <p:cNvSpPr>
            <a:spLocks noGrp="1"/>
          </p:cNvSpPr>
          <p:nvPr>
            <p:ph type="title"/>
          </p:nvPr>
        </p:nvSpPr>
        <p:spPr/>
        <p:txBody>
          <a:bodyPr/>
          <a:lstStyle/>
          <a:p>
            <a:endParaRPr lang="ko-KR" altLang="en-US" dirty="0"/>
          </a:p>
        </p:txBody>
      </p:sp>
      <p:pic>
        <p:nvPicPr>
          <p:cNvPr id="5" name="Picture 4">
            <a:extLst>
              <a:ext uri="{FF2B5EF4-FFF2-40B4-BE49-F238E27FC236}">
                <a16:creationId xmlns:a16="http://schemas.microsoft.com/office/drawing/2014/main" xmlns="" id="{79353059-E6D5-4950-89A8-06874709CA12}"/>
              </a:ext>
            </a:extLst>
          </p:cNvPr>
          <p:cNvPicPr>
            <a:picLocks noChangeAspect="1"/>
          </p:cNvPicPr>
          <p:nvPr/>
        </p:nvPicPr>
        <p:blipFill>
          <a:blip r:embed="rId2"/>
          <a:stretch>
            <a:fillRect/>
          </a:stretch>
        </p:blipFill>
        <p:spPr>
          <a:xfrm>
            <a:off x="857250" y="2368669"/>
            <a:ext cx="4464861" cy="3174881"/>
          </a:xfrm>
          <a:prstGeom prst="rect">
            <a:avLst/>
          </a:prstGeom>
        </p:spPr>
      </p:pic>
      <p:pic>
        <p:nvPicPr>
          <p:cNvPr id="6" name="그림 5">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7" name="그림 6">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8" name="그림 7">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9" name="그림 8">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0" name="그림 9">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1" name="그림 10">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4" name="직사각형 3"/>
          <p:cNvSpPr/>
          <p:nvPr/>
        </p:nvSpPr>
        <p:spPr>
          <a:xfrm>
            <a:off x="383185" y="1221984"/>
            <a:ext cx="1097993" cy="369332"/>
          </a:xfrm>
          <a:prstGeom prst="rect">
            <a:avLst/>
          </a:prstGeom>
        </p:spPr>
        <p:txBody>
          <a:bodyPr wrap="none">
            <a:spAutoFit/>
          </a:bodyPr>
          <a:lstStyle/>
          <a:p>
            <a:r>
              <a:rPr lang="en-US" altLang="ko-KR" dirty="0"/>
              <a:t>Turn right</a:t>
            </a:r>
            <a:endParaRPr lang="ko-KR" altLang="en-US" dirty="0"/>
          </a:p>
        </p:txBody>
      </p:sp>
      <p:sp>
        <p:nvSpPr>
          <p:cNvPr id="12" name="직사각형 11"/>
          <p:cNvSpPr/>
          <p:nvPr/>
        </p:nvSpPr>
        <p:spPr>
          <a:xfrm>
            <a:off x="5739560" y="2740624"/>
            <a:ext cx="4572000" cy="923330"/>
          </a:xfrm>
          <a:prstGeom prst="rect">
            <a:avLst/>
          </a:prstGeom>
        </p:spPr>
        <p:txBody>
          <a:bodyPr>
            <a:spAutoFit/>
          </a:bodyPr>
          <a:lstStyle/>
          <a:p>
            <a:r>
              <a:rPr lang="en-US" altLang="ko-KR" dirty="0"/>
              <a:t>Select Control</a:t>
            </a:r>
          </a:p>
          <a:p>
            <a:r>
              <a:rPr lang="en-US" altLang="ko-KR" dirty="0"/>
              <a:t>Take the Block</a:t>
            </a:r>
          </a:p>
          <a:p>
            <a:r>
              <a:rPr lang="en-US" altLang="ko-KR" dirty="0"/>
              <a:t>Drag and Drop</a:t>
            </a:r>
            <a:endParaRPr lang="ko-KR" altLang="en-US" dirty="0"/>
          </a:p>
        </p:txBody>
      </p:sp>
    </p:spTree>
    <p:extLst>
      <p:ext uri="{BB962C8B-B14F-4D97-AF65-F5344CB8AC3E}">
        <p14:creationId xmlns:p14="http://schemas.microsoft.com/office/powerpoint/2010/main" val="3697007499"/>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EE58E752-0B54-4E9F-8EBA-238AD47F8CF0}"/>
              </a:ext>
            </a:extLst>
          </p:cNvPr>
          <p:cNvSpPr>
            <a:spLocks noGrp="1"/>
          </p:cNvSpPr>
          <p:nvPr>
            <p:ph type="title"/>
          </p:nvPr>
        </p:nvSpPr>
        <p:spPr/>
        <p:txBody>
          <a:bodyPr/>
          <a:lstStyle/>
          <a:p>
            <a:endParaRPr lang="ko-KR" altLang="en-US" dirty="0"/>
          </a:p>
        </p:txBody>
      </p:sp>
      <p:pic>
        <p:nvPicPr>
          <p:cNvPr id="4" name="그림 3">
            <a:extLst>
              <a:ext uri="{FF2B5EF4-FFF2-40B4-BE49-F238E27FC236}">
                <a16:creationId xmlns:a16="http://schemas.microsoft.com/office/drawing/2014/main" xmlns="" id="{6540827A-610F-4306-98FD-481FC3B50FDE}"/>
              </a:ext>
            </a:extLst>
          </p:cNvPr>
          <p:cNvPicPr>
            <a:picLocks noChangeAspect="1"/>
          </p:cNvPicPr>
          <p:nvPr/>
        </p:nvPicPr>
        <p:blipFill>
          <a:blip r:embed="rId2"/>
          <a:stretch>
            <a:fillRect/>
          </a:stretch>
        </p:blipFill>
        <p:spPr>
          <a:xfrm>
            <a:off x="700088" y="2400300"/>
            <a:ext cx="4312302" cy="2721769"/>
          </a:xfrm>
          <a:prstGeom prst="rect">
            <a:avLst/>
          </a:prstGeom>
        </p:spPr>
      </p:pic>
      <p:pic>
        <p:nvPicPr>
          <p:cNvPr id="5" name="그림 4">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6" name="그림 5">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7" name="그림 6">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8" name="그림 7">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9" name="그림 8">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0" name="그림 9">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11" name="직사각형 10"/>
          <p:cNvSpPr/>
          <p:nvPr/>
        </p:nvSpPr>
        <p:spPr>
          <a:xfrm>
            <a:off x="5558192" y="2837854"/>
            <a:ext cx="4572000" cy="923330"/>
          </a:xfrm>
          <a:prstGeom prst="rect">
            <a:avLst/>
          </a:prstGeom>
        </p:spPr>
        <p:txBody>
          <a:bodyPr>
            <a:spAutoFit/>
          </a:bodyPr>
          <a:lstStyle/>
          <a:p>
            <a:r>
              <a:rPr lang="en-US" altLang="ko-KR" dirty="0"/>
              <a:t>Select Control</a:t>
            </a:r>
          </a:p>
          <a:p>
            <a:r>
              <a:rPr lang="en-US" altLang="ko-KR" dirty="0"/>
              <a:t>Take the Block</a:t>
            </a:r>
          </a:p>
          <a:p>
            <a:r>
              <a:rPr lang="en-US" altLang="ko-KR" dirty="0"/>
              <a:t>Drag and Drop</a:t>
            </a:r>
            <a:endParaRPr lang="ko-KR" altLang="en-US" dirty="0"/>
          </a:p>
        </p:txBody>
      </p:sp>
      <p:sp>
        <p:nvSpPr>
          <p:cNvPr id="12" name="직사각형 11"/>
          <p:cNvSpPr/>
          <p:nvPr/>
        </p:nvSpPr>
        <p:spPr>
          <a:xfrm>
            <a:off x="191134" y="1207790"/>
            <a:ext cx="1017907" cy="369332"/>
          </a:xfrm>
          <a:prstGeom prst="rect">
            <a:avLst/>
          </a:prstGeom>
        </p:spPr>
        <p:txBody>
          <a:bodyPr wrap="none">
            <a:spAutoFit/>
          </a:bodyPr>
          <a:lstStyle/>
          <a:p>
            <a:r>
              <a:rPr lang="en-US" altLang="ko-KR" dirty="0"/>
              <a:t>Turn Left</a:t>
            </a:r>
            <a:endParaRPr lang="ko-KR" altLang="en-US" dirty="0"/>
          </a:p>
        </p:txBody>
      </p:sp>
    </p:spTree>
    <p:extLst>
      <p:ext uri="{BB962C8B-B14F-4D97-AF65-F5344CB8AC3E}">
        <p14:creationId xmlns:p14="http://schemas.microsoft.com/office/powerpoint/2010/main" val="38150246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그림 10">
            <a:hlinkClick r:id="rId2"/>
          </p:cNvPr>
          <p:cNvPicPr>
            <a:picLocks noChangeAspect="1"/>
          </p:cNvPicPr>
          <p:nvPr/>
        </p:nvPicPr>
        <p:blipFill>
          <a:blip r:embed="rId3" cstate="print"/>
          <a:stretch>
            <a:fillRect/>
          </a:stretch>
        </p:blipFill>
        <p:spPr>
          <a:xfrm>
            <a:off x="3935859" y="2998239"/>
            <a:ext cx="2111174" cy="664102"/>
          </a:xfrm>
          <a:prstGeom prst="rect">
            <a:avLst/>
          </a:prstGeom>
          <a:effectLst>
            <a:outerShdw blurRad="50800" dist="38100" dir="2700000" algn="tl" rotWithShape="0">
              <a:prstClr val="black">
                <a:alpha val="40000"/>
              </a:prstClr>
            </a:outerShdw>
          </a:effectLst>
        </p:spPr>
      </p:pic>
      <p:pic>
        <p:nvPicPr>
          <p:cNvPr id="12" name="그림 11">
            <a:hlinkClick r:id="rId4"/>
          </p:cNvPr>
          <p:cNvPicPr>
            <a:picLocks noChangeAspect="1"/>
          </p:cNvPicPr>
          <p:nvPr/>
        </p:nvPicPr>
        <p:blipFill>
          <a:blip r:embed="rId5" cstate="print"/>
          <a:stretch>
            <a:fillRect/>
          </a:stretch>
        </p:blipFill>
        <p:spPr>
          <a:xfrm>
            <a:off x="3936062" y="3905865"/>
            <a:ext cx="2111173" cy="654878"/>
          </a:xfrm>
          <a:prstGeom prst="rect">
            <a:avLst/>
          </a:prstGeom>
          <a:effectLst>
            <a:outerShdw blurRad="50800" dist="38100" dir="2700000" algn="tl" rotWithShape="0">
              <a:prstClr val="black">
                <a:alpha val="40000"/>
              </a:prstClr>
            </a:outerShdw>
          </a:effectLst>
        </p:spPr>
      </p:pic>
      <p:pic>
        <p:nvPicPr>
          <p:cNvPr id="13" name="그림 12">
            <a:hlinkClick r:id="rId6"/>
          </p:cNvPr>
          <p:cNvPicPr>
            <a:picLocks noChangeAspect="1"/>
          </p:cNvPicPr>
          <p:nvPr/>
        </p:nvPicPr>
        <p:blipFill>
          <a:blip r:embed="rId7" cstate="print"/>
          <a:stretch>
            <a:fillRect/>
          </a:stretch>
        </p:blipFill>
        <p:spPr>
          <a:xfrm>
            <a:off x="6196800" y="3905469"/>
            <a:ext cx="2111173" cy="654878"/>
          </a:xfrm>
          <a:prstGeom prst="rect">
            <a:avLst/>
          </a:prstGeom>
          <a:effectLst>
            <a:outerShdw blurRad="50800" dist="38100" dir="2700000" algn="tl" rotWithShape="0">
              <a:prstClr val="black">
                <a:alpha val="40000"/>
              </a:prstClr>
            </a:outerShdw>
          </a:effectLst>
        </p:spPr>
      </p:pic>
      <p:sp>
        <p:nvSpPr>
          <p:cNvPr id="31" name="TextBox 30"/>
          <p:cNvSpPr txBox="1"/>
          <p:nvPr/>
        </p:nvSpPr>
        <p:spPr>
          <a:xfrm>
            <a:off x="4247549" y="2474167"/>
            <a:ext cx="2924198" cy="461665"/>
          </a:xfrm>
          <a:prstGeom prst="rect">
            <a:avLst/>
          </a:prstGeom>
          <a:noFill/>
        </p:spPr>
        <p:txBody>
          <a:bodyPr wrap="none" rtlCol="0">
            <a:spAutoFit/>
          </a:bodyPr>
          <a:lstStyle/>
          <a:p>
            <a:r>
              <a:rPr lang="en-US" altLang="ko-KR" sz="2400" dirty="0">
                <a:solidFill>
                  <a:schemeClr val="bg1"/>
                </a:solidFill>
                <a:latin typeface="LG스마트체 SemiBold" panose="020B0600000101010101" pitchFamily="50" charset="-127"/>
                <a:ea typeface="LG스마트체 SemiBold" panose="020B0600000101010101" pitchFamily="50" charset="-127"/>
              </a:rPr>
              <a:t>Learning  Contents!</a:t>
            </a:r>
            <a:endParaRPr lang="ko-KR" altLang="en-US" sz="2400" dirty="0">
              <a:solidFill>
                <a:schemeClr val="bg1"/>
              </a:solidFill>
              <a:latin typeface="LG스마트체 SemiBold" panose="020B0600000101010101" pitchFamily="50" charset="-127"/>
              <a:ea typeface="LG스마트체 SemiBold" panose="020B0600000101010101" pitchFamily="50" charset="-127"/>
            </a:endParaRPr>
          </a:p>
        </p:txBody>
      </p:sp>
      <p:pic>
        <p:nvPicPr>
          <p:cNvPr id="5" name="그림 4">
            <a:hlinkClick r:id="rId8" action="ppaction://hlinksldjump"/>
          </p:cNvPr>
          <p:cNvPicPr>
            <a:picLocks noChangeAspect="1"/>
          </p:cNvPicPr>
          <p:nvPr/>
        </p:nvPicPr>
        <p:blipFill>
          <a:blip r:embed="rId9" cstate="print"/>
          <a:stretch>
            <a:fillRect/>
          </a:stretch>
        </p:blipFill>
        <p:spPr>
          <a:xfrm>
            <a:off x="4184166" y="360312"/>
            <a:ext cx="461250" cy="326250"/>
          </a:xfrm>
          <a:prstGeom prst="rect">
            <a:avLst/>
          </a:prstGeom>
        </p:spPr>
      </p:pic>
      <p:pic>
        <p:nvPicPr>
          <p:cNvPr id="6" name="그림 5">
            <a:hlinkClick r:id="rId10" action="ppaction://hlinksldjump"/>
          </p:cNvPr>
          <p:cNvPicPr>
            <a:picLocks noChangeAspect="1"/>
          </p:cNvPicPr>
          <p:nvPr/>
        </p:nvPicPr>
        <p:blipFill>
          <a:blip r:embed="rId11" cstate="print"/>
          <a:stretch>
            <a:fillRect/>
          </a:stretch>
        </p:blipFill>
        <p:spPr>
          <a:xfrm>
            <a:off x="2320414" y="269829"/>
            <a:ext cx="1203836" cy="548950"/>
          </a:xfrm>
          <a:prstGeom prst="rect">
            <a:avLst/>
          </a:prstGeom>
        </p:spPr>
      </p:pic>
      <p:pic>
        <p:nvPicPr>
          <p:cNvPr id="7" name="그림 6">
            <a:hlinkClick r:id="rId12" action="ppaction://hlinksldjump"/>
          </p:cNvPr>
          <p:cNvPicPr>
            <a:picLocks noChangeAspect="1"/>
          </p:cNvPicPr>
          <p:nvPr/>
        </p:nvPicPr>
        <p:blipFill>
          <a:blip r:embed="rId13" cstate="print"/>
          <a:stretch>
            <a:fillRect/>
          </a:stretch>
        </p:blipFill>
        <p:spPr>
          <a:xfrm>
            <a:off x="339958" y="360312"/>
            <a:ext cx="301984" cy="359941"/>
          </a:xfrm>
          <a:prstGeom prst="rect">
            <a:avLst/>
          </a:prstGeom>
        </p:spPr>
      </p:pic>
      <p:pic>
        <p:nvPicPr>
          <p:cNvPr id="8" name="그림 7"/>
          <p:cNvPicPr>
            <a:picLocks noChangeAspect="1"/>
          </p:cNvPicPr>
          <p:nvPr/>
        </p:nvPicPr>
        <p:blipFill>
          <a:blip r:embed="rId14" cstate="print"/>
          <a:stretch>
            <a:fillRect/>
          </a:stretch>
        </p:blipFill>
        <p:spPr>
          <a:xfrm>
            <a:off x="431800" y="1091974"/>
            <a:ext cx="1821786" cy="1211501"/>
          </a:xfrm>
          <a:prstGeom prst="rect">
            <a:avLst/>
          </a:prstGeom>
        </p:spPr>
      </p:pic>
      <p:sp>
        <p:nvSpPr>
          <p:cNvPr id="9" name="직사각형 8"/>
          <p:cNvSpPr/>
          <p:nvPr/>
        </p:nvSpPr>
        <p:spPr>
          <a:xfrm>
            <a:off x="476110" y="1125548"/>
            <a:ext cx="1683160" cy="461665"/>
          </a:xfrm>
          <a:prstGeom prst="rect">
            <a:avLst/>
          </a:prstGeom>
        </p:spPr>
        <p:txBody>
          <a:bodyPr wrap="square">
            <a:spAutoFit/>
          </a:bodyPr>
          <a:lstStyle/>
          <a:p>
            <a:r>
              <a:rPr lang="en-US" altLang="ko-KR" sz="2400" dirty="0" smtClean="0">
                <a:solidFill>
                  <a:schemeClr val="tx1">
                    <a:lumMod val="75000"/>
                    <a:lumOff val="25000"/>
                  </a:schemeClr>
                </a:solidFill>
                <a:latin typeface="LG스마트체 Bold" panose="020B0600000101010101" pitchFamily="50" charset="-127"/>
                <a:ea typeface="LG스마트체 Bold" panose="020B0600000101010101" pitchFamily="50" charset="-127"/>
              </a:rPr>
              <a:t>Excel</a:t>
            </a:r>
            <a:endParaRPr lang="ko-KR" altLang="en-US" sz="2400" dirty="0">
              <a:solidFill>
                <a:schemeClr val="tx1">
                  <a:lumMod val="75000"/>
                  <a:lumOff val="25000"/>
                </a:schemeClr>
              </a:solidFill>
              <a:latin typeface="LG스마트체 Bold" panose="020B0600000101010101" pitchFamily="50" charset="-127"/>
              <a:ea typeface="LG스마트체 Bold" panose="020B0600000101010101" pitchFamily="50" charset="-127"/>
            </a:endParaRPr>
          </a:p>
        </p:txBody>
      </p:sp>
      <p:sp>
        <p:nvSpPr>
          <p:cNvPr id="10" name="직사각형 9"/>
          <p:cNvSpPr/>
          <p:nvPr/>
        </p:nvSpPr>
        <p:spPr>
          <a:xfrm>
            <a:off x="476110" y="1545234"/>
            <a:ext cx="1683160" cy="307777"/>
          </a:xfrm>
          <a:prstGeom prst="rect">
            <a:avLst/>
          </a:prstGeom>
        </p:spPr>
        <p:txBody>
          <a:bodyPr wrap="square">
            <a:spAutoFit/>
          </a:bodyPr>
          <a:lstStyle/>
          <a:p>
            <a:r>
              <a:rPr lang="en-US" altLang="ko-KR" sz="1400" dirty="0">
                <a:solidFill>
                  <a:schemeClr val="tx1">
                    <a:lumMod val="50000"/>
                    <a:lumOff val="50000"/>
                  </a:schemeClr>
                </a:solidFill>
                <a:latin typeface="LG스마트체 Bold" panose="020B0600000101010101" pitchFamily="50" charset="-127"/>
                <a:ea typeface="LG스마트체 Bold" panose="020B0600000101010101" pitchFamily="50" charset="-127"/>
              </a:rPr>
              <a:t>Filtering Data</a:t>
            </a:r>
          </a:p>
        </p:txBody>
      </p:sp>
      <p:sp>
        <p:nvSpPr>
          <p:cNvPr id="34" name="TextBox 33"/>
          <p:cNvSpPr txBox="1"/>
          <p:nvPr/>
        </p:nvSpPr>
        <p:spPr>
          <a:xfrm>
            <a:off x="2438401" y="1272861"/>
            <a:ext cx="6273800" cy="867930"/>
          </a:xfrm>
          <a:prstGeom prst="rect">
            <a:avLst/>
          </a:prstGeom>
          <a:noFill/>
        </p:spPr>
        <p:txBody>
          <a:bodyPr wrap="square" rtlCol="0">
            <a:spAutoFit/>
          </a:bodyPr>
          <a:lstStyle/>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Filters can be used to narrow down the data in your worksheet and hide parts of it from view.  In this lesson, you will learn how to use filters and what results you can get from filters. </a:t>
            </a:r>
          </a:p>
        </p:txBody>
      </p:sp>
      <p:pic>
        <p:nvPicPr>
          <p:cNvPr id="26" name="그림 25"/>
          <p:cNvPicPr>
            <a:picLocks noChangeAspect="1"/>
          </p:cNvPicPr>
          <p:nvPr/>
        </p:nvPicPr>
        <p:blipFill>
          <a:blip r:embed="rId15" cstate="print"/>
          <a:stretch>
            <a:fillRect/>
          </a:stretch>
        </p:blipFill>
        <p:spPr>
          <a:xfrm>
            <a:off x="3918138" y="2540295"/>
            <a:ext cx="329411" cy="329411"/>
          </a:xfrm>
          <a:prstGeom prst="rect">
            <a:avLst/>
          </a:prstGeom>
        </p:spPr>
      </p:pic>
      <p:pic>
        <p:nvPicPr>
          <p:cNvPr id="28" name="Picture 2"/>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22276" y="2550979"/>
            <a:ext cx="3129017" cy="31141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 name="그림 20"/>
          <p:cNvPicPr>
            <a:picLocks noChangeAspect="1"/>
          </p:cNvPicPr>
          <p:nvPr/>
        </p:nvPicPr>
        <p:blipFill>
          <a:blip r:embed="rId17" cstate="print"/>
          <a:stretch>
            <a:fillRect/>
          </a:stretch>
        </p:blipFill>
        <p:spPr>
          <a:xfrm>
            <a:off x="3918138" y="3781054"/>
            <a:ext cx="4443750" cy="33750"/>
          </a:xfrm>
          <a:prstGeom prst="rect">
            <a:avLst/>
          </a:prstGeom>
        </p:spPr>
      </p:pic>
      <p:pic>
        <p:nvPicPr>
          <p:cNvPr id="23" name="그림 22">
            <a:hlinkClick r:id="rId18" action="ppaction://hlinksldjump"/>
          </p:cNvPr>
          <p:cNvPicPr>
            <a:picLocks noChangeAspect="1"/>
          </p:cNvPicPr>
          <p:nvPr/>
        </p:nvPicPr>
        <p:blipFill>
          <a:blip r:embed="rId19" cstate="print"/>
          <a:stretch>
            <a:fillRect/>
          </a:stretch>
        </p:blipFill>
        <p:spPr>
          <a:xfrm>
            <a:off x="1105515" y="390812"/>
            <a:ext cx="751326" cy="295750"/>
          </a:xfrm>
          <a:prstGeom prst="rect">
            <a:avLst/>
          </a:prstGeom>
        </p:spPr>
      </p:pic>
      <p:pic>
        <p:nvPicPr>
          <p:cNvPr id="25" name="그림 24">
            <a:hlinkClick r:id="rId20"/>
          </p:cNvPr>
          <p:cNvPicPr>
            <a:picLocks noChangeAspect="1"/>
          </p:cNvPicPr>
          <p:nvPr/>
        </p:nvPicPr>
        <p:blipFill>
          <a:blip r:embed="rId21" cstate="print"/>
          <a:stretch>
            <a:fillRect/>
          </a:stretch>
        </p:blipFill>
        <p:spPr>
          <a:xfrm>
            <a:off x="1105516" y="5763692"/>
            <a:ext cx="1800570" cy="655075"/>
          </a:xfrm>
          <a:prstGeom prst="rect">
            <a:avLst/>
          </a:prstGeom>
          <a:effectLst>
            <a:outerShdw blurRad="50800" dist="38100" dir="2700000" algn="tl" rotWithShape="0">
              <a:prstClr val="black">
                <a:alpha val="40000"/>
              </a:prstClr>
            </a:outerShdw>
          </a:effectLst>
        </p:spPr>
      </p:pic>
      <p:pic>
        <p:nvPicPr>
          <p:cNvPr id="27" name="그림 26"/>
          <p:cNvPicPr>
            <a:picLocks noChangeAspect="1"/>
          </p:cNvPicPr>
          <p:nvPr/>
        </p:nvPicPr>
        <p:blipFill>
          <a:blip r:embed="rId22" cstate="print"/>
          <a:stretch>
            <a:fillRect/>
          </a:stretch>
        </p:blipFill>
        <p:spPr>
          <a:xfrm>
            <a:off x="641942" y="5827577"/>
            <a:ext cx="791415" cy="691435"/>
          </a:xfrm>
          <a:prstGeom prst="rect">
            <a:avLst/>
          </a:prstGeom>
          <a:effectLst>
            <a:outerShdw blurRad="50800" dist="38100" dir="2700000" algn="tl" rotWithShape="0">
              <a:prstClr val="black">
                <a:alpha val="40000"/>
              </a:prstClr>
            </a:outerShdw>
          </a:effectLst>
        </p:spPr>
      </p:pic>
      <p:pic>
        <p:nvPicPr>
          <p:cNvPr id="30" name="그림 29">
            <a:hlinkClick r:id="rId23"/>
          </p:cNvPr>
          <p:cNvPicPr>
            <a:picLocks noChangeAspect="1"/>
          </p:cNvPicPr>
          <p:nvPr/>
        </p:nvPicPr>
        <p:blipFill>
          <a:blip r:embed="rId24" cstate="print"/>
          <a:stretch>
            <a:fillRect/>
          </a:stretch>
        </p:blipFill>
        <p:spPr>
          <a:xfrm>
            <a:off x="6196800" y="2994829"/>
            <a:ext cx="794602" cy="656332"/>
          </a:xfrm>
          <a:prstGeom prst="rect">
            <a:avLst/>
          </a:prstGeom>
          <a:effectLst>
            <a:outerShdw blurRad="50800" dist="38100" dir="2700000" algn="tl" rotWithShape="0">
              <a:prstClr val="black">
                <a:alpha val="40000"/>
              </a:prstClr>
            </a:outerShdw>
          </a:effectLst>
        </p:spPr>
      </p:pic>
      <p:pic>
        <p:nvPicPr>
          <p:cNvPr id="24" name="그림 23">
            <a:hlinkClick r:id="rId25" action="ppaction://hlinksldjump"/>
          </p:cNvPr>
          <p:cNvPicPr>
            <a:picLocks noChangeAspect="1"/>
          </p:cNvPicPr>
          <p:nvPr/>
        </p:nvPicPr>
        <p:blipFill>
          <a:blip r:embed="rId26" cstate="print"/>
          <a:stretch>
            <a:fillRect/>
          </a:stretch>
        </p:blipFill>
        <p:spPr>
          <a:xfrm>
            <a:off x="5960865" y="354688"/>
            <a:ext cx="759445" cy="328876"/>
          </a:xfrm>
          <a:prstGeom prst="rect">
            <a:avLst/>
          </a:prstGeom>
        </p:spPr>
      </p:pic>
      <p:pic>
        <p:nvPicPr>
          <p:cNvPr id="29" name="그림 28">
            <a:hlinkClick r:id="rId27" action="ppaction://hlinksldjump"/>
          </p:cNvPr>
          <p:cNvPicPr>
            <a:picLocks noChangeAspect="1"/>
          </p:cNvPicPr>
          <p:nvPr/>
        </p:nvPicPr>
        <p:blipFill>
          <a:blip r:embed="rId28"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1973917177"/>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4A3C92BF-8017-4518-9634-A23FDFE7CB7E}"/>
              </a:ext>
            </a:extLst>
          </p:cNvPr>
          <p:cNvSpPr>
            <a:spLocks noGrp="1"/>
          </p:cNvSpPr>
          <p:nvPr>
            <p:ph type="ctrTitle"/>
          </p:nvPr>
        </p:nvSpPr>
        <p:spPr>
          <a:xfrm>
            <a:off x="682255" y="1519032"/>
            <a:ext cx="7834721" cy="2194560"/>
          </a:xfrm>
        </p:spPr>
        <p:txBody>
          <a:bodyPr/>
          <a:lstStyle/>
          <a:p>
            <a:r>
              <a:rPr lang="en-US" altLang="ko-KR" dirty="0"/>
              <a:t>stop at the stop-line</a:t>
            </a:r>
            <a:endParaRPr lang="ko-KR" altLang="en-US" dirty="0"/>
          </a:p>
        </p:txBody>
      </p:sp>
      <p:sp>
        <p:nvSpPr>
          <p:cNvPr id="3" name="부제목 2">
            <a:extLst>
              <a:ext uri="{FF2B5EF4-FFF2-40B4-BE49-F238E27FC236}">
                <a16:creationId xmlns:a16="http://schemas.microsoft.com/office/drawing/2014/main" xmlns="" id="{B05BC32E-705A-431B-BCEF-216FEB229713}"/>
              </a:ext>
            </a:extLst>
          </p:cNvPr>
          <p:cNvSpPr>
            <a:spLocks noGrp="1"/>
          </p:cNvSpPr>
          <p:nvPr>
            <p:ph type="subTitle" idx="1"/>
          </p:nvPr>
        </p:nvSpPr>
        <p:spPr/>
        <p:txBody>
          <a:bodyPr/>
          <a:lstStyle/>
          <a:p>
            <a:endParaRPr lang="ko-KR" altLang="en-US" dirty="0"/>
          </a:p>
        </p:txBody>
      </p:sp>
    </p:spTree>
    <p:extLst>
      <p:ext uri="{BB962C8B-B14F-4D97-AF65-F5344CB8AC3E}">
        <p14:creationId xmlns:p14="http://schemas.microsoft.com/office/powerpoint/2010/main" val="2588470008"/>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3024D66E-19E6-44D9-9D60-A6BAC7F1CF24}"/>
              </a:ext>
            </a:extLst>
          </p:cNvPr>
          <p:cNvSpPr>
            <a:spLocks noGrp="1"/>
          </p:cNvSpPr>
          <p:nvPr>
            <p:ph type="title"/>
          </p:nvPr>
        </p:nvSpPr>
        <p:spPr/>
        <p:txBody>
          <a:bodyPr/>
          <a:lstStyle/>
          <a:p>
            <a:endParaRPr lang="ko-KR" altLang="en-US" dirty="0"/>
          </a:p>
        </p:txBody>
      </p:sp>
      <p:sp>
        <p:nvSpPr>
          <p:cNvPr id="3" name="내용 개체 틀 2">
            <a:extLst>
              <a:ext uri="{FF2B5EF4-FFF2-40B4-BE49-F238E27FC236}">
                <a16:creationId xmlns:a16="http://schemas.microsoft.com/office/drawing/2014/main" xmlns="" id="{D519BF42-F775-4EBD-B606-8CD55B1D3102}"/>
              </a:ext>
            </a:extLst>
          </p:cNvPr>
          <p:cNvSpPr>
            <a:spLocks noGrp="1"/>
          </p:cNvSpPr>
          <p:nvPr>
            <p:ph idx="1"/>
          </p:nvPr>
        </p:nvSpPr>
        <p:spPr/>
        <p:txBody>
          <a:bodyPr/>
          <a:lstStyle/>
          <a:p>
            <a:endParaRPr lang="ko-KR" altLang="en-US" dirty="0"/>
          </a:p>
        </p:txBody>
      </p:sp>
      <p:pic>
        <p:nvPicPr>
          <p:cNvPr id="4" name="그림 3">
            <a:hlinkClick r:id="rId2" action="ppaction://hlinksldjump"/>
          </p:cNvPr>
          <p:cNvPicPr>
            <a:picLocks noChangeAspect="1"/>
          </p:cNvPicPr>
          <p:nvPr/>
        </p:nvPicPr>
        <p:blipFill>
          <a:blip r:embed="rId3" cstate="print"/>
          <a:stretch>
            <a:fillRect/>
          </a:stretch>
        </p:blipFill>
        <p:spPr>
          <a:xfrm>
            <a:off x="2243077" y="360312"/>
            <a:ext cx="472500" cy="326250"/>
          </a:xfrm>
          <a:prstGeom prst="rect">
            <a:avLst/>
          </a:prstGeom>
        </p:spPr>
      </p:pic>
      <p:pic>
        <p:nvPicPr>
          <p:cNvPr id="5" name="그림 4">
            <a:hlinkClick r:id="rId4" action="ppaction://hlinksldjump"/>
          </p:cNvPr>
          <p:cNvPicPr>
            <a:picLocks noChangeAspect="1"/>
          </p:cNvPicPr>
          <p:nvPr/>
        </p:nvPicPr>
        <p:blipFill>
          <a:blip r:embed="rId5" cstate="print"/>
          <a:stretch>
            <a:fillRect/>
          </a:stretch>
        </p:blipFill>
        <p:spPr>
          <a:xfrm>
            <a:off x="3180363" y="360312"/>
            <a:ext cx="461250" cy="326250"/>
          </a:xfrm>
          <a:prstGeom prst="rect">
            <a:avLst/>
          </a:prstGeom>
        </p:spPr>
      </p:pic>
      <p:pic>
        <p:nvPicPr>
          <p:cNvPr id="6" name="그림 5">
            <a:hlinkClick r:id="rId6" action="ppaction://hlinksldjump"/>
          </p:cNvPr>
          <p:cNvPicPr>
            <a:picLocks noChangeAspect="1"/>
          </p:cNvPicPr>
          <p:nvPr/>
        </p:nvPicPr>
        <p:blipFill>
          <a:blip r:embed="rId7" cstate="print"/>
          <a:stretch>
            <a:fillRect/>
          </a:stretch>
        </p:blipFill>
        <p:spPr>
          <a:xfrm>
            <a:off x="4288621" y="274645"/>
            <a:ext cx="1203836" cy="539318"/>
          </a:xfrm>
          <a:prstGeom prst="rect">
            <a:avLst/>
          </a:prstGeom>
        </p:spPr>
      </p:pic>
      <p:pic>
        <p:nvPicPr>
          <p:cNvPr id="7" name="그림 6">
            <a:hlinkClick r:id="rId8" action="ppaction://hlinksldjump"/>
          </p:cNvPr>
          <p:cNvPicPr>
            <a:picLocks noChangeAspect="1"/>
          </p:cNvPicPr>
          <p:nvPr/>
        </p:nvPicPr>
        <p:blipFill>
          <a:blip r:embed="rId9" cstate="print"/>
          <a:stretch>
            <a:fillRect/>
          </a:stretch>
        </p:blipFill>
        <p:spPr>
          <a:xfrm>
            <a:off x="339958" y="360312"/>
            <a:ext cx="301984" cy="359941"/>
          </a:xfrm>
          <a:prstGeom prst="rect">
            <a:avLst/>
          </a:prstGeom>
        </p:spPr>
      </p:pic>
      <p:pic>
        <p:nvPicPr>
          <p:cNvPr id="8" name="그림 7">
            <a:hlinkClick r:id="rId10" action="ppaction://hlinksldjump"/>
          </p:cNvPr>
          <p:cNvPicPr>
            <a:picLocks noChangeAspect="1"/>
          </p:cNvPicPr>
          <p:nvPr/>
        </p:nvPicPr>
        <p:blipFill>
          <a:blip r:embed="rId11" cstate="print"/>
          <a:stretch>
            <a:fillRect/>
          </a:stretch>
        </p:blipFill>
        <p:spPr>
          <a:xfrm>
            <a:off x="1105515" y="390812"/>
            <a:ext cx="751326" cy="295750"/>
          </a:xfrm>
          <a:prstGeom prst="rect">
            <a:avLst/>
          </a:prstGeom>
        </p:spPr>
      </p:pic>
      <p:pic>
        <p:nvPicPr>
          <p:cNvPr id="9" name="그림 8">
            <a:hlinkClick r:id="rId12" action="ppaction://hlinksldjump"/>
          </p:cNvPr>
          <p:cNvPicPr>
            <a:picLocks noChangeAspect="1"/>
          </p:cNvPicPr>
          <p:nvPr/>
        </p:nvPicPr>
        <p:blipFill>
          <a:blip r:embed="rId13" cstate="print"/>
          <a:stretch>
            <a:fillRect/>
          </a:stretch>
        </p:blipFill>
        <p:spPr>
          <a:xfrm>
            <a:off x="5960865" y="354688"/>
            <a:ext cx="759445" cy="328876"/>
          </a:xfrm>
          <a:prstGeom prst="rect">
            <a:avLst/>
          </a:prstGeom>
        </p:spPr>
      </p:pic>
      <p:sp>
        <p:nvSpPr>
          <p:cNvPr id="10" name="직사각형 9"/>
          <p:cNvSpPr/>
          <p:nvPr/>
        </p:nvSpPr>
        <p:spPr>
          <a:xfrm>
            <a:off x="429576" y="2755877"/>
            <a:ext cx="7255917" cy="1200329"/>
          </a:xfrm>
          <a:prstGeom prst="rect">
            <a:avLst/>
          </a:prstGeom>
        </p:spPr>
        <p:txBody>
          <a:bodyPr wrap="square">
            <a:spAutoFit/>
          </a:bodyPr>
          <a:lstStyle/>
          <a:p>
            <a:r>
              <a:rPr lang="en-US" altLang="ko-KR" dirty="0" err="1"/>
              <a:t>Linky</a:t>
            </a:r>
            <a:r>
              <a:rPr lang="en-US" altLang="ko-KR" dirty="0"/>
              <a:t> sprite coding that stops at the stop line when going straight</a:t>
            </a:r>
          </a:p>
          <a:p>
            <a:r>
              <a:rPr lang="en-US" altLang="ko-KR" dirty="0"/>
              <a:t>Obtain the lower sensor value</a:t>
            </a:r>
          </a:p>
          <a:p>
            <a:r>
              <a:rPr lang="en-US" altLang="ko-KR" dirty="0" err="1"/>
              <a:t>Linky</a:t>
            </a:r>
            <a:r>
              <a:rPr lang="en-US" altLang="ko-KR" dirty="0"/>
              <a:t> coding that stops at the stop line using the sensor value.</a:t>
            </a:r>
          </a:p>
          <a:p>
            <a:r>
              <a:rPr lang="en-US" altLang="ko-KR" dirty="0"/>
              <a:t>Increase difficulty in making obstacles</a:t>
            </a:r>
            <a:endParaRPr lang="ko-KR" altLang="en-US" dirty="0"/>
          </a:p>
        </p:txBody>
      </p:sp>
      <p:sp>
        <p:nvSpPr>
          <p:cNvPr id="11" name="직사각형 10"/>
          <p:cNvSpPr/>
          <p:nvPr/>
        </p:nvSpPr>
        <p:spPr>
          <a:xfrm>
            <a:off x="97539" y="1200912"/>
            <a:ext cx="3175356" cy="369332"/>
          </a:xfrm>
          <a:prstGeom prst="rect">
            <a:avLst/>
          </a:prstGeom>
        </p:spPr>
        <p:txBody>
          <a:bodyPr wrap="none">
            <a:spAutoFit/>
          </a:bodyPr>
          <a:lstStyle/>
          <a:p>
            <a:r>
              <a:rPr lang="en-US" altLang="ko-KR" dirty="0" err="1"/>
              <a:t>Linky</a:t>
            </a:r>
            <a:r>
              <a:rPr lang="en-US" altLang="ko-KR" dirty="0"/>
              <a:t> Code stopping at stop-line</a:t>
            </a:r>
            <a:endParaRPr lang="ko-KR" altLang="en-US" dirty="0"/>
          </a:p>
        </p:txBody>
      </p:sp>
    </p:spTree>
    <p:extLst>
      <p:ext uri="{BB962C8B-B14F-4D97-AF65-F5344CB8AC3E}">
        <p14:creationId xmlns:p14="http://schemas.microsoft.com/office/powerpoint/2010/main" val="699008003"/>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3024D66E-19E6-44D9-9D60-A6BAC7F1CF24}"/>
              </a:ext>
            </a:extLst>
          </p:cNvPr>
          <p:cNvSpPr>
            <a:spLocks noGrp="1"/>
          </p:cNvSpPr>
          <p:nvPr>
            <p:ph type="title"/>
          </p:nvPr>
        </p:nvSpPr>
        <p:spPr/>
        <p:txBody>
          <a:bodyPr/>
          <a:lstStyle/>
          <a:p>
            <a:endParaRPr lang="ko-KR" altLang="en-US" dirty="0"/>
          </a:p>
        </p:txBody>
      </p:sp>
      <p:sp>
        <p:nvSpPr>
          <p:cNvPr id="3" name="내용 개체 틀 2">
            <a:extLst>
              <a:ext uri="{FF2B5EF4-FFF2-40B4-BE49-F238E27FC236}">
                <a16:creationId xmlns:a16="http://schemas.microsoft.com/office/drawing/2014/main" xmlns="" id="{D519BF42-F775-4EBD-B606-8CD55B1D3102}"/>
              </a:ext>
            </a:extLst>
          </p:cNvPr>
          <p:cNvSpPr>
            <a:spLocks noGrp="1"/>
          </p:cNvSpPr>
          <p:nvPr>
            <p:ph idx="1"/>
          </p:nvPr>
        </p:nvSpPr>
        <p:spPr/>
        <p:txBody>
          <a:bodyPr/>
          <a:lstStyle/>
          <a:p>
            <a:endParaRPr lang="ko-KR" altLang="en-US" dirty="0"/>
          </a:p>
        </p:txBody>
      </p:sp>
      <p:pic>
        <p:nvPicPr>
          <p:cNvPr id="4" name="그림 3">
            <a:hlinkClick r:id="rId2" action="ppaction://hlinksldjump"/>
          </p:cNvPr>
          <p:cNvPicPr>
            <a:picLocks noChangeAspect="1"/>
          </p:cNvPicPr>
          <p:nvPr/>
        </p:nvPicPr>
        <p:blipFill>
          <a:blip r:embed="rId3" cstate="print"/>
          <a:stretch>
            <a:fillRect/>
          </a:stretch>
        </p:blipFill>
        <p:spPr>
          <a:xfrm>
            <a:off x="2243077" y="360312"/>
            <a:ext cx="472500" cy="326250"/>
          </a:xfrm>
          <a:prstGeom prst="rect">
            <a:avLst/>
          </a:prstGeom>
        </p:spPr>
      </p:pic>
      <p:pic>
        <p:nvPicPr>
          <p:cNvPr id="5" name="그림 4">
            <a:hlinkClick r:id="rId4" action="ppaction://hlinksldjump"/>
          </p:cNvPr>
          <p:cNvPicPr>
            <a:picLocks noChangeAspect="1"/>
          </p:cNvPicPr>
          <p:nvPr/>
        </p:nvPicPr>
        <p:blipFill>
          <a:blip r:embed="rId5" cstate="print"/>
          <a:stretch>
            <a:fillRect/>
          </a:stretch>
        </p:blipFill>
        <p:spPr>
          <a:xfrm>
            <a:off x="3180363" y="360312"/>
            <a:ext cx="461250" cy="326250"/>
          </a:xfrm>
          <a:prstGeom prst="rect">
            <a:avLst/>
          </a:prstGeom>
        </p:spPr>
      </p:pic>
      <p:pic>
        <p:nvPicPr>
          <p:cNvPr id="6" name="그림 5">
            <a:hlinkClick r:id="rId6" action="ppaction://hlinksldjump"/>
          </p:cNvPr>
          <p:cNvPicPr>
            <a:picLocks noChangeAspect="1"/>
          </p:cNvPicPr>
          <p:nvPr/>
        </p:nvPicPr>
        <p:blipFill>
          <a:blip r:embed="rId7" cstate="print"/>
          <a:stretch>
            <a:fillRect/>
          </a:stretch>
        </p:blipFill>
        <p:spPr>
          <a:xfrm>
            <a:off x="4288621" y="274645"/>
            <a:ext cx="1203836" cy="539318"/>
          </a:xfrm>
          <a:prstGeom prst="rect">
            <a:avLst/>
          </a:prstGeom>
        </p:spPr>
      </p:pic>
      <p:pic>
        <p:nvPicPr>
          <p:cNvPr id="7" name="그림 6">
            <a:hlinkClick r:id="rId8" action="ppaction://hlinksldjump"/>
          </p:cNvPr>
          <p:cNvPicPr>
            <a:picLocks noChangeAspect="1"/>
          </p:cNvPicPr>
          <p:nvPr/>
        </p:nvPicPr>
        <p:blipFill>
          <a:blip r:embed="rId9" cstate="print"/>
          <a:stretch>
            <a:fillRect/>
          </a:stretch>
        </p:blipFill>
        <p:spPr>
          <a:xfrm>
            <a:off x="339958" y="360312"/>
            <a:ext cx="301984" cy="359941"/>
          </a:xfrm>
          <a:prstGeom prst="rect">
            <a:avLst/>
          </a:prstGeom>
        </p:spPr>
      </p:pic>
      <p:pic>
        <p:nvPicPr>
          <p:cNvPr id="8" name="그림 7">
            <a:hlinkClick r:id="rId10" action="ppaction://hlinksldjump"/>
          </p:cNvPr>
          <p:cNvPicPr>
            <a:picLocks noChangeAspect="1"/>
          </p:cNvPicPr>
          <p:nvPr/>
        </p:nvPicPr>
        <p:blipFill>
          <a:blip r:embed="rId11" cstate="print"/>
          <a:stretch>
            <a:fillRect/>
          </a:stretch>
        </p:blipFill>
        <p:spPr>
          <a:xfrm>
            <a:off x="1105515" y="390812"/>
            <a:ext cx="751326" cy="295750"/>
          </a:xfrm>
          <a:prstGeom prst="rect">
            <a:avLst/>
          </a:prstGeom>
        </p:spPr>
      </p:pic>
      <p:pic>
        <p:nvPicPr>
          <p:cNvPr id="9" name="그림 8">
            <a:hlinkClick r:id="rId12" action="ppaction://hlinksldjump"/>
          </p:cNvPr>
          <p:cNvPicPr>
            <a:picLocks noChangeAspect="1"/>
          </p:cNvPicPr>
          <p:nvPr/>
        </p:nvPicPr>
        <p:blipFill>
          <a:blip r:embed="rId13" cstate="print"/>
          <a:stretch>
            <a:fillRect/>
          </a:stretch>
        </p:blipFill>
        <p:spPr>
          <a:xfrm>
            <a:off x="5960865" y="354688"/>
            <a:ext cx="759445" cy="328876"/>
          </a:xfrm>
          <a:prstGeom prst="rect">
            <a:avLst/>
          </a:prstGeom>
        </p:spPr>
      </p:pic>
      <p:sp>
        <p:nvSpPr>
          <p:cNvPr id="10" name="직사각형 9"/>
          <p:cNvSpPr/>
          <p:nvPr/>
        </p:nvSpPr>
        <p:spPr>
          <a:xfrm>
            <a:off x="490950" y="2793662"/>
            <a:ext cx="4572000" cy="1754326"/>
          </a:xfrm>
          <a:prstGeom prst="rect">
            <a:avLst/>
          </a:prstGeom>
        </p:spPr>
        <p:txBody>
          <a:bodyPr>
            <a:spAutoFit/>
          </a:bodyPr>
          <a:lstStyle/>
          <a:p>
            <a:r>
              <a:rPr lang="en-US" altLang="ko-KR" dirty="0"/>
              <a:t>Click to start</a:t>
            </a:r>
          </a:p>
          <a:p>
            <a:r>
              <a:rPr lang="en-US" altLang="ko-KR" dirty="0"/>
              <a:t>Set the optimal position</a:t>
            </a:r>
          </a:p>
          <a:p>
            <a:r>
              <a:rPr lang="en-US" altLang="ko-KR" dirty="0"/>
              <a:t>When you click </a:t>
            </a:r>
            <a:r>
              <a:rPr lang="en-US" altLang="ko-KR" dirty="0" err="1"/>
              <a:t>Linky</a:t>
            </a:r>
            <a:endParaRPr lang="en-US" altLang="ko-KR" dirty="0"/>
          </a:p>
          <a:p>
            <a:r>
              <a:rPr lang="en-US" altLang="ko-KR" dirty="0"/>
              <a:t>Move until it reaches the stop line</a:t>
            </a:r>
          </a:p>
          <a:p>
            <a:r>
              <a:rPr lang="en-US" altLang="ko-KR" dirty="0"/>
              <a:t>If sensor is black, stop</a:t>
            </a:r>
          </a:p>
          <a:p>
            <a:r>
              <a:rPr lang="en-US" altLang="ko-KR" dirty="0"/>
              <a:t>Or go straight.</a:t>
            </a:r>
            <a:endParaRPr lang="ko-KR" altLang="en-US" dirty="0"/>
          </a:p>
        </p:txBody>
      </p:sp>
      <p:sp>
        <p:nvSpPr>
          <p:cNvPr id="11" name="직사각형 10"/>
          <p:cNvSpPr/>
          <p:nvPr/>
        </p:nvSpPr>
        <p:spPr>
          <a:xfrm>
            <a:off x="134898" y="1370780"/>
            <a:ext cx="3276090" cy="369332"/>
          </a:xfrm>
          <a:prstGeom prst="rect">
            <a:avLst/>
          </a:prstGeom>
        </p:spPr>
        <p:txBody>
          <a:bodyPr wrap="none">
            <a:spAutoFit/>
          </a:bodyPr>
          <a:lstStyle/>
          <a:p>
            <a:r>
              <a:rPr lang="en-US" altLang="ko-KR" dirty="0"/>
              <a:t>Let's consider the coding process</a:t>
            </a:r>
            <a:endParaRPr lang="ko-KR" altLang="en-US" dirty="0"/>
          </a:p>
        </p:txBody>
      </p:sp>
    </p:spTree>
    <p:extLst>
      <p:ext uri="{BB962C8B-B14F-4D97-AF65-F5344CB8AC3E}">
        <p14:creationId xmlns:p14="http://schemas.microsoft.com/office/powerpoint/2010/main" val="2742316228"/>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3024D66E-19E6-44D9-9D60-A6BAC7F1CF24}"/>
              </a:ext>
            </a:extLst>
          </p:cNvPr>
          <p:cNvSpPr>
            <a:spLocks noGrp="1"/>
          </p:cNvSpPr>
          <p:nvPr>
            <p:ph type="title"/>
          </p:nvPr>
        </p:nvSpPr>
        <p:spPr/>
        <p:txBody>
          <a:bodyPr/>
          <a:lstStyle/>
          <a:p>
            <a:endParaRPr lang="ko-KR" altLang="en-US" dirty="0"/>
          </a:p>
        </p:txBody>
      </p:sp>
      <p:pic>
        <p:nvPicPr>
          <p:cNvPr id="4" name="Content Placeholder 3">
            <a:extLst>
              <a:ext uri="{FF2B5EF4-FFF2-40B4-BE49-F238E27FC236}">
                <a16:creationId xmlns:a16="http://schemas.microsoft.com/office/drawing/2014/main" xmlns="" id="{DD85FB7F-6E68-4475-A0DA-E3AEA146CACB}"/>
              </a:ext>
            </a:extLst>
          </p:cNvPr>
          <p:cNvPicPr>
            <a:picLocks noGrp="1" noChangeAspect="1"/>
          </p:cNvPicPr>
          <p:nvPr>
            <p:ph idx="1"/>
          </p:nvPr>
        </p:nvPicPr>
        <p:blipFill>
          <a:blip r:embed="rId2"/>
          <a:stretch>
            <a:fillRect/>
          </a:stretch>
        </p:blipFill>
        <p:spPr>
          <a:xfrm>
            <a:off x="2117959" y="2514600"/>
            <a:ext cx="4774331" cy="3028950"/>
          </a:xfrm>
          <a:prstGeom prst="rect">
            <a:avLst/>
          </a:prstGeom>
        </p:spPr>
      </p:pic>
      <p:sp>
        <p:nvSpPr>
          <p:cNvPr id="5" name="Rectangle 4">
            <a:extLst>
              <a:ext uri="{FF2B5EF4-FFF2-40B4-BE49-F238E27FC236}">
                <a16:creationId xmlns:a16="http://schemas.microsoft.com/office/drawing/2014/main" xmlns="" id="{3F9A17D9-12D3-4F31-81D5-394F70197381}"/>
              </a:ext>
            </a:extLst>
          </p:cNvPr>
          <p:cNvSpPr/>
          <p:nvPr/>
        </p:nvSpPr>
        <p:spPr>
          <a:xfrm>
            <a:off x="2078772" y="5220242"/>
            <a:ext cx="1291447" cy="222069"/>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7" name="Straight Connector 6">
            <a:extLst>
              <a:ext uri="{FF2B5EF4-FFF2-40B4-BE49-F238E27FC236}">
                <a16:creationId xmlns:a16="http://schemas.microsoft.com/office/drawing/2014/main" xmlns="" id="{92ACEABF-3C81-4A51-B954-D425DE9A70AC}"/>
              </a:ext>
            </a:extLst>
          </p:cNvPr>
          <p:cNvCxnSpPr>
            <a:cxnSpLocks/>
            <a:stCxn id="5" idx="3"/>
            <a:endCxn id="8" idx="1"/>
          </p:cNvCxnSpPr>
          <p:nvPr/>
        </p:nvCxnSpPr>
        <p:spPr>
          <a:xfrm flipV="1">
            <a:off x="3370218" y="4425044"/>
            <a:ext cx="1037042" cy="90623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xmlns="" id="{C7FA2B05-651D-4157-AC43-D40EDCCB03CC}"/>
              </a:ext>
            </a:extLst>
          </p:cNvPr>
          <p:cNvSpPr/>
          <p:nvPr/>
        </p:nvSpPr>
        <p:spPr>
          <a:xfrm>
            <a:off x="4407260" y="4314009"/>
            <a:ext cx="1350124" cy="222069"/>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9" name="그림 8">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10" name="그림 9">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11" name="그림 10">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12" name="그림 11">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3" name="그림 12">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4" name="그림 13">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3" name="직사각형 2"/>
          <p:cNvSpPr/>
          <p:nvPr/>
        </p:nvSpPr>
        <p:spPr>
          <a:xfrm>
            <a:off x="374873" y="1229750"/>
            <a:ext cx="1868204" cy="369332"/>
          </a:xfrm>
          <a:prstGeom prst="rect">
            <a:avLst/>
          </a:prstGeom>
        </p:spPr>
        <p:txBody>
          <a:bodyPr wrap="none">
            <a:spAutoFit/>
          </a:bodyPr>
          <a:lstStyle/>
          <a:p>
            <a:r>
              <a:rPr lang="en-US" altLang="ko-KR" dirty="0"/>
              <a:t>Set initial position</a:t>
            </a:r>
            <a:endParaRPr lang="ko-KR" altLang="en-US" dirty="0"/>
          </a:p>
        </p:txBody>
      </p:sp>
    </p:spTree>
    <p:extLst>
      <p:ext uri="{BB962C8B-B14F-4D97-AF65-F5344CB8AC3E}">
        <p14:creationId xmlns:p14="http://schemas.microsoft.com/office/powerpoint/2010/main" val="66348915"/>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3024D66E-19E6-44D9-9D60-A6BAC7F1CF24}"/>
              </a:ext>
            </a:extLst>
          </p:cNvPr>
          <p:cNvSpPr>
            <a:spLocks noGrp="1"/>
          </p:cNvSpPr>
          <p:nvPr>
            <p:ph type="title"/>
          </p:nvPr>
        </p:nvSpPr>
        <p:spPr/>
        <p:txBody>
          <a:bodyPr/>
          <a:lstStyle/>
          <a:p>
            <a:endParaRPr lang="ko-KR" altLang="en-US" dirty="0"/>
          </a:p>
        </p:txBody>
      </p:sp>
      <p:pic>
        <p:nvPicPr>
          <p:cNvPr id="4" name="Content Placeholder 3">
            <a:extLst>
              <a:ext uri="{FF2B5EF4-FFF2-40B4-BE49-F238E27FC236}">
                <a16:creationId xmlns:a16="http://schemas.microsoft.com/office/drawing/2014/main" xmlns="" id="{9F61DB8C-AA59-4529-9429-4F16C5D261C6}"/>
              </a:ext>
            </a:extLst>
          </p:cNvPr>
          <p:cNvPicPr>
            <a:picLocks noGrp="1" noChangeAspect="1"/>
          </p:cNvPicPr>
          <p:nvPr>
            <p:ph idx="1"/>
          </p:nvPr>
        </p:nvPicPr>
        <p:blipFill>
          <a:blip r:embed="rId2"/>
          <a:stretch>
            <a:fillRect/>
          </a:stretch>
        </p:blipFill>
        <p:spPr>
          <a:xfrm>
            <a:off x="3209827" y="2019700"/>
            <a:ext cx="4679348" cy="3156204"/>
          </a:xfrm>
          <a:prstGeom prst="rect">
            <a:avLst/>
          </a:prstGeom>
        </p:spPr>
      </p:pic>
      <p:sp>
        <p:nvSpPr>
          <p:cNvPr id="5" name="Rectangle 4">
            <a:extLst>
              <a:ext uri="{FF2B5EF4-FFF2-40B4-BE49-F238E27FC236}">
                <a16:creationId xmlns:a16="http://schemas.microsoft.com/office/drawing/2014/main" xmlns="" id="{7CEACB7B-E347-4B3F-B04B-2168EF1EE83E}"/>
              </a:ext>
            </a:extLst>
          </p:cNvPr>
          <p:cNvSpPr/>
          <p:nvPr/>
        </p:nvSpPr>
        <p:spPr>
          <a:xfrm>
            <a:off x="410226" y="2723758"/>
            <a:ext cx="1986539" cy="48783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solidFill>
                  <a:schemeClr val="tx1"/>
                </a:solidFill>
              </a:rPr>
              <a:t>When you click a link,</a:t>
            </a:r>
          </a:p>
          <a:p>
            <a:pPr algn="ctr"/>
            <a:r>
              <a:rPr lang="en-US" sz="1350" dirty="0">
                <a:solidFill>
                  <a:schemeClr val="tx1"/>
                </a:solidFill>
              </a:rPr>
              <a:t>Say ‘Move’</a:t>
            </a:r>
          </a:p>
        </p:txBody>
      </p:sp>
      <p:cxnSp>
        <p:nvCxnSpPr>
          <p:cNvPr id="6" name="Straight Connector 5">
            <a:extLst>
              <a:ext uri="{FF2B5EF4-FFF2-40B4-BE49-F238E27FC236}">
                <a16:creationId xmlns:a16="http://schemas.microsoft.com/office/drawing/2014/main" xmlns="" id="{E6CB8950-CF06-4109-9CAF-F86AD5AE8E10}"/>
              </a:ext>
            </a:extLst>
          </p:cNvPr>
          <p:cNvCxnSpPr>
            <a:cxnSpLocks/>
            <a:stCxn id="5" idx="3"/>
            <a:endCxn id="7" idx="1"/>
          </p:cNvCxnSpPr>
          <p:nvPr/>
        </p:nvCxnSpPr>
        <p:spPr>
          <a:xfrm>
            <a:off x="2396765" y="2967676"/>
            <a:ext cx="3523497" cy="139608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xmlns="" id="{21A61F0E-7C08-4B00-AB7C-C6DDA23A0DE5}"/>
              </a:ext>
            </a:extLst>
          </p:cNvPr>
          <p:cNvSpPr/>
          <p:nvPr/>
        </p:nvSpPr>
        <p:spPr>
          <a:xfrm>
            <a:off x="5920261" y="4222097"/>
            <a:ext cx="1623539" cy="28332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8" name="그림 7">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9" name="그림 8">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10" name="그림 9">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11" name="그림 10">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2" name="그림 11">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3" name="그림 12">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874033161"/>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Content Placeholder 19">
            <a:extLst>
              <a:ext uri="{FF2B5EF4-FFF2-40B4-BE49-F238E27FC236}">
                <a16:creationId xmlns:a16="http://schemas.microsoft.com/office/drawing/2014/main" xmlns="" id="{DB53D027-E4C0-45E7-9FBF-D2613D5ABBFC}"/>
              </a:ext>
            </a:extLst>
          </p:cNvPr>
          <p:cNvPicPr>
            <a:picLocks noGrp="1" noChangeAspect="1"/>
          </p:cNvPicPr>
          <p:nvPr>
            <p:ph idx="1"/>
          </p:nvPr>
        </p:nvPicPr>
        <p:blipFill>
          <a:blip r:embed="rId2"/>
          <a:stretch>
            <a:fillRect/>
          </a:stretch>
        </p:blipFill>
        <p:spPr>
          <a:xfrm>
            <a:off x="3485979" y="1519925"/>
            <a:ext cx="4668047" cy="3947528"/>
          </a:xfrm>
          <a:prstGeom prst="rect">
            <a:avLst/>
          </a:prstGeom>
        </p:spPr>
      </p:pic>
      <p:sp>
        <p:nvSpPr>
          <p:cNvPr id="5" name="Rectangle 4">
            <a:extLst>
              <a:ext uri="{FF2B5EF4-FFF2-40B4-BE49-F238E27FC236}">
                <a16:creationId xmlns:a16="http://schemas.microsoft.com/office/drawing/2014/main" xmlns="" id="{AF80D7FF-0646-47F4-A5FE-4E88049E2D7B}"/>
              </a:ext>
            </a:extLst>
          </p:cNvPr>
          <p:cNvSpPr/>
          <p:nvPr/>
        </p:nvSpPr>
        <p:spPr>
          <a:xfrm>
            <a:off x="799081" y="2780318"/>
            <a:ext cx="1986539" cy="99688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14313" indent="-214313">
              <a:buFont typeface="Arial" panose="020B0604020202020204" pitchFamily="34" charset="0"/>
              <a:buChar char="•"/>
            </a:pPr>
            <a:r>
              <a:rPr lang="en-US" sz="1350" dirty="0">
                <a:solidFill>
                  <a:schemeClr val="tx1"/>
                </a:solidFill>
              </a:rPr>
              <a:t>Repeat until reaching stop line,</a:t>
            </a:r>
          </a:p>
          <a:p>
            <a:pPr marL="214313" indent="-214313">
              <a:buFont typeface="Arial" panose="020B0604020202020204" pitchFamily="34" charset="0"/>
              <a:buChar char="•"/>
            </a:pPr>
            <a:r>
              <a:rPr lang="en-US" sz="1350" dirty="0">
                <a:solidFill>
                  <a:schemeClr val="tx1"/>
                </a:solidFill>
              </a:rPr>
              <a:t>Move by 5</a:t>
            </a:r>
          </a:p>
          <a:p>
            <a:pPr marL="214313" indent="-214313">
              <a:buFont typeface="Arial" panose="020B0604020202020204" pitchFamily="34" charset="0"/>
              <a:buChar char="•"/>
            </a:pPr>
            <a:r>
              <a:rPr lang="en-US" sz="1350" dirty="0">
                <a:solidFill>
                  <a:schemeClr val="tx1"/>
                </a:solidFill>
              </a:rPr>
              <a:t>Wait 0.1 second</a:t>
            </a:r>
          </a:p>
        </p:txBody>
      </p:sp>
      <p:cxnSp>
        <p:nvCxnSpPr>
          <p:cNvPr id="6" name="Straight Connector 5">
            <a:extLst>
              <a:ext uri="{FF2B5EF4-FFF2-40B4-BE49-F238E27FC236}">
                <a16:creationId xmlns:a16="http://schemas.microsoft.com/office/drawing/2014/main" xmlns="" id="{145358A9-AC92-46C2-9F6E-C6ED2C7EE4EB}"/>
              </a:ext>
            </a:extLst>
          </p:cNvPr>
          <p:cNvCxnSpPr>
            <a:cxnSpLocks/>
            <a:stCxn id="5" idx="3"/>
            <a:endCxn id="7" idx="1"/>
          </p:cNvCxnSpPr>
          <p:nvPr/>
        </p:nvCxnSpPr>
        <p:spPr>
          <a:xfrm>
            <a:off x="2785620" y="3278760"/>
            <a:ext cx="2865978" cy="996002"/>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xmlns="" id="{22E43102-2CA2-49D2-981E-9263F6664EDB}"/>
              </a:ext>
            </a:extLst>
          </p:cNvPr>
          <p:cNvSpPr/>
          <p:nvPr/>
        </p:nvSpPr>
        <p:spPr>
          <a:xfrm>
            <a:off x="5651598" y="3980469"/>
            <a:ext cx="1984113" cy="58858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23" name="Picture 22">
            <a:extLst>
              <a:ext uri="{FF2B5EF4-FFF2-40B4-BE49-F238E27FC236}">
                <a16:creationId xmlns:a16="http://schemas.microsoft.com/office/drawing/2014/main" xmlns="" id="{F08CFA51-E2A0-404D-9C36-C1C1DF81F4B0}"/>
              </a:ext>
            </a:extLst>
          </p:cNvPr>
          <p:cNvPicPr>
            <a:picLocks noChangeAspect="1"/>
          </p:cNvPicPr>
          <p:nvPr/>
        </p:nvPicPr>
        <p:blipFill>
          <a:blip r:embed="rId3"/>
          <a:stretch>
            <a:fillRect/>
          </a:stretch>
        </p:blipFill>
        <p:spPr>
          <a:xfrm>
            <a:off x="849376" y="4144001"/>
            <a:ext cx="1885950" cy="850106"/>
          </a:xfrm>
          <a:prstGeom prst="rect">
            <a:avLst/>
          </a:prstGeom>
        </p:spPr>
      </p:pic>
      <p:pic>
        <p:nvPicPr>
          <p:cNvPr id="8" name="그림 7">
            <a:hlinkClick r:id="rId4" action="ppaction://hlinksldjump"/>
          </p:cNvPr>
          <p:cNvPicPr>
            <a:picLocks noChangeAspect="1"/>
          </p:cNvPicPr>
          <p:nvPr/>
        </p:nvPicPr>
        <p:blipFill>
          <a:blip r:embed="rId5" cstate="print"/>
          <a:stretch>
            <a:fillRect/>
          </a:stretch>
        </p:blipFill>
        <p:spPr>
          <a:xfrm>
            <a:off x="2243077" y="360312"/>
            <a:ext cx="472500" cy="326250"/>
          </a:xfrm>
          <a:prstGeom prst="rect">
            <a:avLst/>
          </a:prstGeom>
        </p:spPr>
      </p:pic>
      <p:pic>
        <p:nvPicPr>
          <p:cNvPr id="9" name="그림 8">
            <a:hlinkClick r:id="rId6" action="ppaction://hlinksldjump"/>
          </p:cNvPr>
          <p:cNvPicPr>
            <a:picLocks noChangeAspect="1"/>
          </p:cNvPicPr>
          <p:nvPr/>
        </p:nvPicPr>
        <p:blipFill>
          <a:blip r:embed="rId7" cstate="print"/>
          <a:stretch>
            <a:fillRect/>
          </a:stretch>
        </p:blipFill>
        <p:spPr>
          <a:xfrm>
            <a:off x="3180363" y="360312"/>
            <a:ext cx="461250" cy="326250"/>
          </a:xfrm>
          <a:prstGeom prst="rect">
            <a:avLst/>
          </a:prstGeom>
        </p:spPr>
      </p:pic>
      <p:pic>
        <p:nvPicPr>
          <p:cNvPr id="10" name="그림 9">
            <a:hlinkClick r:id="rId8" action="ppaction://hlinksldjump"/>
          </p:cNvPr>
          <p:cNvPicPr>
            <a:picLocks noChangeAspect="1"/>
          </p:cNvPicPr>
          <p:nvPr/>
        </p:nvPicPr>
        <p:blipFill>
          <a:blip r:embed="rId9" cstate="print"/>
          <a:stretch>
            <a:fillRect/>
          </a:stretch>
        </p:blipFill>
        <p:spPr>
          <a:xfrm>
            <a:off x="4288621" y="274645"/>
            <a:ext cx="1203836" cy="539318"/>
          </a:xfrm>
          <a:prstGeom prst="rect">
            <a:avLst/>
          </a:prstGeom>
        </p:spPr>
      </p:pic>
      <p:pic>
        <p:nvPicPr>
          <p:cNvPr id="11" name="그림 10">
            <a:hlinkClick r:id="rId10" action="ppaction://hlinksldjump"/>
          </p:cNvPr>
          <p:cNvPicPr>
            <a:picLocks noChangeAspect="1"/>
          </p:cNvPicPr>
          <p:nvPr/>
        </p:nvPicPr>
        <p:blipFill>
          <a:blip r:embed="rId11" cstate="print"/>
          <a:stretch>
            <a:fillRect/>
          </a:stretch>
        </p:blipFill>
        <p:spPr>
          <a:xfrm>
            <a:off x="339958" y="360312"/>
            <a:ext cx="301984" cy="359941"/>
          </a:xfrm>
          <a:prstGeom prst="rect">
            <a:avLst/>
          </a:prstGeom>
        </p:spPr>
      </p:pic>
      <p:pic>
        <p:nvPicPr>
          <p:cNvPr id="12" name="그림 11">
            <a:hlinkClick r:id="rId12" action="ppaction://hlinksldjump"/>
          </p:cNvPr>
          <p:cNvPicPr>
            <a:picLocks noChangeAspect="1"/>
          </p:cNvPicPr>
          <p:nvPr/>
        </p:nvPicPr>
        <p:blipFill>
          <a:blip r:embed="rId13" cstate="print"/>
          <a:stretch>
            <a:fillRect/>
          </a:stretch>
        </p:blipFill>
        <p:spPr>
          <a:xfrm>
            <a:off x="1105515" y="390812"/>
            <a:ext cx="751326" cy="295750"/>
          </a:xfrm>
          <a:prstGeom prst="rect">
            <a:avLst/>
          </a:prstGeom>
        </p:spPr>
      </p:pic>
      <p:pic>
        <p:nvPicPr>
          <p:cNvPr id="13" name="그림 12">
            <a:hlinkClick r:id="rId14" action="ppaction://hlinksldjump"/>
          </p:cNvPr>
          <p:cNvPicPr>
            <a:picLocks noChangeAspect="1"/>
          </p:cNvPicPr>
          <p:nvPr/>
        </p:nvPicPr>
        <p:blipFill>
          <a:blip r:embed="rId15"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753269246"/>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Content Placeholder 22">
            <a:extLst>
              <a:ext uri="{FF2B5EF4-FFF2-40B4-BE49-F238E27FC236}">
                <a16:creationId xmlns:a16="http://schemas.microsoft.com/office/drawing/2014/main" xmlns="" id="{FD3A76A5-13C5-47A7-BE45-CFF75E5A4CDD}"/>
              </a:ext>
            </a:extLst>
          </p:cNvPr>
          <p:cNvPicPr>
            <a:picLocks noGrp="1" noChangeAspect="1"/>
          </p:cNvPicPr>
          <p:nvPr>
            <p:ph idx="1"/>
          </p:nvPr>
        </p:nvPicPr>
        <p:blipFill>
          <a:blip r:embed="rId2"/>
          <a:stretch>
            <a:fillRect/>
          </a:stretch>
        </p:blipFill>
        <p:spPr>
          <a:xfrm>
            <a:off x="3657550" y="1471442"/>
            <a:ext cx="4741732" cy="4080810"/>
          </a:xfrm>
          <a:prstGeom prst="rect">
            <a:avLst/>
          </a:prstGeom>
        </p:spPr>
      </p:pic>
      <p:sp>
        <p:nvSpPr>
          <p:cNvPr id="5" name="Rectangle 4">
            <a:extLst>
              <a:ext uri="{FF2B5EF4-FFF2-40B4-BE49-F238E27FC236}">
                <a16:creationId xmlns:a16="http://schemas.microsoft.com/office/drawing/2014/main" xmlns="" id="{9252CCE9-1B32-4120-A594-F209B6E27917}"/>
              </a:ext>
            </a:extLst>
          </p:cNvPr>
          <p:cNvSpPr/>
          <p:nvPr/>
        </p:nvSpPr>
        <p:spPr>
          <a:xfrm>
            <a:off x="3657550" y="3679783"/>
            <a:ext cx="1590614" cy="251399"/>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14313" indent="-214313">
              <a:buFont typeface="Arial" panose="020B0604020202020204" pitchFamily="34" charset="0"/>
              <a:buChar char="•"/>
            </a:pPr>
            <a:endParaRPr lang="en-US" sz="1350" dirty="0">
              <a:solidFill>
                <a:schemeClr val="tx1"/>
              </a:solidFill>
            </a:endParaRPr>
          </a:p>
        </p:txBody>
      </p:sp>
      <p:cxnSp>
        <p:nvCxnSpPr>
          <p:cNvPr id="6" name="Straight Connector 5">
            <a:extLst>
              <a:ext uri="{FF2B5EF4-FFF2-40B4-BE49-F238E27FC236}">
                <a16:creationId xmlns:a16="http://schemas.microsoft.com/office/drawing/2014/main" xmlns="" id="{A41725E2-F644-4FAD-8B05-FD0CB3FCEE08}"/>
              </a:ext>
            </a:extLst>
          </p:cNvPr>
          <p:cNvCxnSpPr>
            <a:cxnSpLocks/>
            <a:stCxn id="5" idx="3"/>
            <a:endCxn id="7" idx="1"/>
          </p:cNvCxnSpPr>
          <p:nvPr/>
        </p:nvCxnSpPr>
        <p:spPr>
          <a:xfrm>
            <a:off x="5248163" y="3805482"/>
            <a:ext cx="872459" cy="147765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xmlns="" id="{77FA7C6C-F7E5-4FA7-9643-D1C9F68CDC6E}"/>
              </a:ext>
            </a:extLst>
          </p:cNvPr>
          <p:cNvSpPr/>
          <p:nvPr/>
        </p:nvSpPr>
        <p:spPr>
          <a:xfrm>
            <a:off x="6120622" y="5148804"/>
            <a:ext cx="1557510" cy="26866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4" name="Rectangle 13">
            <a:extLst>
              <a:ext uri="{FF2B5EF4-FFF2-40B4-BE49-F238E27FC236}">
                <a16:creationId xmlns:a16="http://schemas.microsoft.com/office/drawing/2014/main" xmlns="" id="{5CD6428E-5778-4A57-BB7F-14BC1140D9CD}"/>
              </a:ext>
            </a:extLst>
          </p:cNvPr>
          <p:cNvSpPr/>
          <p:nvPr/>
        </p:nvSpPr>
        <p:spPr>
          <a:xfrm>
            <a:off x="687568" y="2091753"/>
            <a:ext cx="2550539" cy="200360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14313" indent="-214313">
              <a:buFont typeface="Arial" panose="020B0604020202020204" pitchFamily="34" charset="0"/>
              <a:buChar char="•"/>
            </a:pPr>
            <a:r>
              <a:rPr lang="en-US" sz="1350" dirty="0">
                <a:solidFill>
                  <a:schemeClr val="tx1"/>
                </a:solidFill>
              </a:rPr>
              <a:t>Click the Flag</a:t>
            </a:r>
          </a:p>
          <a:p>
            <a:pPr marL="214313" indent="-214313">
              <a:buFont typeface="Arial" panose="020B0604020202020204" pitchFamily="34" charset="0"/>
              <a:buChar char="•"/>
            </a:pPr>
            <a:r>
              <a:rPr lang="en-US" sz="1350" dirty="0">
                <a:solidFill>
                  <a:schemeClr val="tx1"/>
                </a:solidFill>
              </a:rPr>
              <a:t>Move to initial position</a:t>
            </a:r>
          </a:p>
          <a:p>
            <a:pPr marL="214313" indent="-214313">
              <a:buFont typeface="Arial" panose="020B0604020202020204" pitchFamily="34" charset="0"/>
              <a:buChar char="•"/>
            </a:pPr>
            <a:r>
              <a:rPr lang="en-US" sz="1350" dirty="0">
                <a:solidFill>
                  <a:schemeClr val="tx1"/>
                </a:solidFill>
              </a:rPr>
              <a:t>When you click the link key</a:t>
            </a:r>
          </a:p>
          <a:p>
            <a:pPr marL="214313" indent="-214313">
              <a:buFont typeface="Arial" panose="020B0604020202020204" pitchFamily="34" charset="0"/>
              <a:buChar char="•"/>
            </a:pPr>
            <a:r>
              <a:rPr lang="en-US" sz="1350" dirty="0">
                <a:solidFill>
                  <a:schemeClr val="tx1"/>
                </a:solidFill>
              </a:rPr>
              <a:t>Say ‘Move’</a:t>
            </a:r>
          </a:p>
          <a:p>
            <a:pPr marL="214313" indent="-214313">
              <a:buFont typeface="Arial" panose="020B0604020202020204" pitchFamily="34" charset="0"/>
              <a:buChar char="•"/>
            </a:pPr>
            <a:r>
              <a:rPr lang="en-US" sz="1350" dirty="0">
                <a:solidFill>
                  <a:schemeClr val="tx1"/>
                </a:solidFill>
              </a:rPr>
              <a:t>Repeat until reaching black</a:t>
            </a:r>
          </a:p>
          <a:p>
            <a:pPr marL="214313" indent="-214313">
              <a:buFont typeface="Arial" panose="020B0604020202020204" pitchFamily="34" charset="0"/>
              <a:buChar char="•"/>
            </a:pPr>
            <a:r>
              <a:rPr lang="en-US" sz="1350" dirty="0">
                <a:solidFill>
                  <a:schemeClr val="tx1"/>
                </a:solidFill>
              </a:rPr>
              <a:t>Move by 5</a:t>
            </a:r>
          </a:p>
          <a:p>
            <a:pPr marL="214313" indent="-214313">
              <a:buFont typeface="Arial" panose="020B0604020202020204" pitchFamily="34" charset="0"/>
              <a:buChar char="•"/>
            </a:pPr>
            <a:r>
              <a:rPr lang="en-US" sz="1350" dirty="0">
                <a:solidFill>
                  <a:schemeClr val="tx1"/>
                </a:solidFill>
              </a:rPr>
              <a:t>Wait 0.1 second</a:t>
            </a:r>
          </a:p>
          <a:p>
            <a:pPr marL="214313" indent="-214313">
              <a:buFont typeface="Arial" panose="020B0604020202020204" pitchFamily="34" charset="0"/>
              <a:buChar char="•"/>
            </a:pPr>
            <a:r>
              <a:rPr lang="en-US" sz="1350" dirty="0">
                <a:solidFill>
                  <a:schemeClr val="tx1"/>
                </a:solidFill>
              </a:rPr>
              <a:t>When you touch black</a:t>
            </a:r>
          </a:p>
          <a:p>
            <a:pPr marL="214313" indent="-214313">
              <a:buFont typeface="Arial" panose="020B0604020202020204" pitchFamily="34" charset="0"/>
              <a:buChar char="•"/>
            </a:pPr>
            <a:r>
              <a:rPr lang="en-US" sz="1350" dirty="0">
                <a:solidFill>
                  <a:schemeClr val="tx1"/>
                </a:solidFill>
              </a:rPr>
              <a:t>Say ‘Success’ </a:t>
            </a:r>
          </a:p>
        </p:txBody>
      </p:sp>
      <p:sp>
        <p:nvSpPr>
          <p:cNvPr id="15" name="Rectangle 14">
            <a:extLst>
              <a:ext uri="{FF2B5EF4-FFF2-40B4-BE49-F238E27FC236}">
                <a16:creationId xmlns:a16="http://schemas.microsoft.com/office/drawing/2014/main" xmlns="" id="{4B7D29CB-6D1A-4C3F-A9CE-C5F13BA2BF92}"/>
              </a:ext>
            </a:extLst>
          </p:cNvPr>
          <p:cNvSpPr/>
          <p:nvPr/>
        </p:nvSpPr>
        <p:spPr>
          <a:xfrm>
            <a:off x="5995448" y="2907588"/>
            <a:ext cx="2106890" cy="257351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14313" indent="-214313">
              <a:buFont typeface="Arial" panose="020B0604020202020204" pitchFamily="34" charset="0"/>
              <a:buChar char="•"/>
            </a:pPr>
            <a:endParaRPr lang="en-US" sz="1350" dirty="0">
              <a:solidFill>
                <a:schemeClr val="tx1"/>
              </a:solidFill>
            </a:endParaRPr>
          </a:p>
        </p:txBody>
      </p:sp>
      <p:cxnSp>
        <p:nvCxnSpPr>
          <p:cNvPr id="16" name="Straight Connector 15">
            <a:extLst>
              <a:ext uri="{FF2B5EF4-FFF2-40B4-BE49-F238E27FC236}">
                <a16:creationId xmlns:a16="http://schemas.microsoft.com/office/drawing/2014/main" xmlns="" id="{AFBB3F68-C242-4F7A-B010-A0B5D30DCE70}"/>
              </a:ext>
            </a:extLst>
          </p:cNvPr>
          <p:cNvCxnSpPr>
            <a:cxnSpLocks/>
          </p:cNvCxnSpPr>
          <p:nvPr/>
        </p:nvCxnSpPr>
        <p:spPr>
          <a:xfrm>
            <a:off x="3238107" y="3236956"/>
            <a:ext cx="2757341"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그림 8">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10" name="그림 9">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11" name="그림 10">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12" name="그림 11">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3" name="그림 12">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7" name="그림 16">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835343125"/>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xmlns="" id="{737B1EA3-A628-46A4-810C-01556A6E60E4}"/>
              </a:ext>
            </a:extLst>
          </p:cNvPr>
          <p:cNvPicPr>
            <a:picLocks noGrp="1" noChangeAspect="1"/>
          </p:cNvPicPr>
          <p:nvPr>
            <p:ph idx="1"/>
          </p:nvPr>
        </p:nvPicPr>
        <p:blipFill>
          <a:blip r:embed="rId2"/>
          <a:stretch>
            <a:fillRect/>
          </a:stretch>
        </p:blipFill>
        <p:spPr>
          <a:xfrm>
            <a:off x="3770933" y="2034776"/>
            <a:ext cx="4485888" cy="3389760"/>
          </a:xfrm>
          <a:prstGeom prst="rect">
            <a:avLst/>
          </a:prstGeom>
        </p:spPr>
      </p:pic>
      <p:sp>
        <p:nvSpPr>
          <p:cNvPr id="6" name="Rectangle 5">
            <a:extLst>
              <a:ext uri="{FF2B5EF4-FFF2-40B4-BE49-F238E27FC236}">
                <a16:creationId xmlns:a16="http://schemas.microsoft.com/office/drawing/2014/main" xmlns="" id="{5D4DEE07-560A-4C0E-9AE2-A69972565BB0}"/>
              </a:ext>
            </a:extLst>
          </p:cNvPr>
          <p:cNvSpPr/>
          <p:nvPr/>
        </p:nvSpPr>
        <p:spPr>
          <a:xfrm>
            <a:off x="615100" y="3346159"/>
            <a:ext cx="2541794" cy="1251029"/>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350" dirty="0">
                <a:solidFill>
                  <a:schemeClr val="tx1"/>
                </a:solidFill>
              </a:rPr>
              <a:t>Move up and down to add a move</a:t>
            </a:r>
          </a:p>
          <a:p>
            <a:pPr marL="214313" indent="-214313">
              <a:buFont typeface="Arial" panose="020B0604020202020204" pitchFamily="34" charset="0"/>
              <a:buChar char="•"/>
            </a:pPr>
            <a:r>
              <a:rPr lang="en-US" sz="1350" dirty="0">
                <a:solidFill>
                  <a:schemeClr val="tx1"/>
                </a:solidFill>
              </a:rPr>
              <a:t>Press the arrow</a:t>
            </a:r>
          </a:p>
          <a:p>
            <a:pPr marL="214313" indent="-214313">
              <a:buFont typeface="Arial" panose="020B0604020202020204" pitchFamily="34" charset="0"/>
              <a:buChar char="•"/>
            </a:pPr>
            <a:r>
              <a:rPr lang="en-US" sz="1350" dirty="0">
                <a:solidFill>
                  <a:schemeClr val="tx1"/>
                </a:solidFill>
              </a:rPr>
              <a:t>Move up</a:t>
            </a:r>
          </a:p>
          <a:p>
            <a:pPr marL="214313" indent="-214313">
              <a:buFont typeface="Arial" panose="020B0604020202020204" pitchFamily="34" charset="0"/>
              <a:buChar char="•"/>
            </a:pPr>
            <a:r>
              <a:rPr lang="en-US" sz="1350" dirty="0">
                <a:solidFill>
                  <a:schemeClr val="tx1"/>
                </a:solidFill>
              </a:rPr>
              <a:t>Press down arrow</a:t>
            </a:r>
          </a:p>
          <a:p>
            <a:pPr marL="214313" indent="-214313">
              <a:buFont typeface="Arial" panose="020B0604020202020204" pitchFamily="34" charset="0"/>
              <a:buChar char="•"/>
            </a:pPr>
            <a:r>
              <a:rPr lang="en-US" sz="1350" dirty="0">
                <a:solidFill>
                  <a:schemeClr val="tx1"/>
                </a:solidFill>
              </a:rPr>
              <a:t>Move down</a:t>
            </a:r>
          </a:p>
        </p:txBody>
      </p:sp>
      <p:sp>
        <p:nvSpPr>
          <p:cNvPr id="7" name="Rectangle 6">
            <a:extLst>
              <a:ext uri="{FF2B5EF4-FFF2-40B4-BE49-F238E27FC236}">
                <a16:creationId xmlns:a16="http://schemas.microsoft.com/office/drawing/2014/main" xmlns="" id="{69AE3429-6824-4D41-A109-C938E953FD92}"/>
              </a:ext>
            </a:extLst>
          </p:cNvPr>
          <p:cNvSpPr/>
          <p:nvPr/>
        </p:nvSpPr>
        <p:spPr>
          <a:xfrm>
            <a:off x="5864241" y="3346159"/>
            <a:ext cx="1778542" cy="119461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14313" indent="-214313">
              <a:buFont typeface="Arial" panose="020B0604020202020204" pitchFamily="34" charset="0"/>
              <a:buChar char="•"/>
            </a:pPr>
            <a:endParaRPr lang="en-US" sz="1350" dirty="0">
              <a:solidFill>
                <a:schemeClr val="tx1"/>
              </a:solidFill>
            </a:endParaRPr>
          </a:p>
        </p:txBody>
      </p:sp>
      <p:cxnSp>
        <p:nvCxnSpPr>
          <p:cNvPr id="8" name="Straight Connector 7">
            <a:extLst>
              <a:ext uri="{FF2B5EF4-FFF2-40B4-BE49-F238E27FC236}">
                <a16:creationId xmlns:a16="http://schemas.microsoft.com/office/drawing/2014/main" xmlns="" id="{9C989C08-9748-4C07-A679-B85F7BAC2C56}"/>
              </a:ext>
            </a:extLst>
          </p:cNvPr>
          <p:cNvCxnSpPr>
            <a:cxnSpLocks/>
            <a:stCxn id="6" idx="3"/>
            <a:endCxn id="7" idx="1"/>
          </p:cNvCxnSpPr>
          <p:nvPr/>
        </p:nvCxnSpPr>
        <p:spPr>
          <a:xfrm flipV="1">
            <a:off x="3156895" y="3943465"/>
            <a:ext cx="2707346" cy="2820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xmlns="" id="{C9844931-0959-434B-ACA8-183D17680BEC}"/>
              </a:ext>
            </a:extLst>
          </p:cNvPr>
          <p:cNvSpPr/>
          <p:nvPr/>
        </p:nvSpPr>
        <p:spPr>
          <a:xfrm>
            <a:off x="3770933" y="3515534"/>
            <a:ext cx="1566023" cy="35128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14313" indent="-214313">
              <a:buFont typeface="Arial" panose="020B0604020202020204" pitchFamily="34" charset="0"/>
              <a:buChar char="•"/>
            </a:pPr>
            <a:endParaRPr lang="en-US" sz="1350" dirty="0">
              <a:solidFill>
                <a:schemeClr val="tx1"/>
              </a:solidFill>
            </a:endParaRPr>
          </a:p>
        </p:txBody>
      </p:sp>
      <p:pic>
        <p:nvPicPr>
          <p:cNvPr id="9" name="그림 8">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10" name="그림 9">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11" name="그림 10">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12" name="그림 11">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3" name="그림 12">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4" name="그림 13">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1062664116"/>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xmlns="" id="{96003BCD-44DF-4E3D-A890-83E348FE717E}"/>
              </a:ext>
            </a:extLst>
          </p:cNvPr>
          <p:cNvPicPr>
            <a:picLocks noGrp="1" noChangeAspect="1"/>
          </p:cNvPicPr>
          <p:nvPr>
            <p:ph idx="1"/>
          </p:nvPr>
        </p:nvPicPr>
        <p:blipFill>
          <a:blip r:embed="rId2"/>
          <a:stretch>
            <a:fillRect/>
          </a:stretch>
        </p:blipFill>
        <p:spPr>
          <a:xfrm>
            <a:off x="3461248" y="1817605"/>
            <a:ext cx="4802642" cy="3725945"/>
          </a:xfrm>
          <a:prstGeom prst="rect">
            <a:avLst/>
          </a:prstGeom>
        </p:spPr>
      </p:pic>
      <p:sp>
        <p:nvSpPr>
          <p:cNvPr id="5" name="Rectangle 4">
            <a:extLst>
              <a:ext uri="{FF2B5EF4-FFF2-40B4-BE49-F238E27FC236}">
                <a16:creationId xmlns:a16="http://schemas.microsoft.com/office/drawing/2014/main" xmlns="" id="{279D17CD-ABF5-445A-814E-2864DAA0F083}"/>
              </a:ext>
            </a:extLst>
          </p:cNvPr>
          <p:cNvSpPr/>
          <p:nvPr/>
        </p:nvSpPr>
        <p:spPr>
          <a:xfrm>
            <a:off x="5797484" y="3925675"/>
            <a:ext cx="2085681" cy="58682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14313" indent="-214313">
              <a:buFont typeface="Arial" panose="020B0604020202020204" pitchFamily="34" charset="0"/>
              <a:buChar char="•"/>
            </a:pPr>
            <a:endParaRPr lang="en-US" sz="1350" dirty="0">
              <a:solidFill>
                <a:schemeClr val="tx1"/>
              </a:solidFill>
            </a:endParaRPr>
          </a:p>
        </p:txBody>
      </p:sp>
      <p:cxnSp>
        <p:nvCxnSpPr>
          <p:cNvPr id="6" name="Straight Connector 5">
            <a:extLst>
              <a:ext uri="{FF2B5EF4-FFF2-40B4-BE49-F238E27FC236}">
                <a16:creationId xmlns:a16="http://schemas.microsoft.com/office/drawing/2014/main" xmlns="" id="{9D8C0033-919B-4DB2-92F5-AF8047AF4E7D}"/>
              </a:ext>
            </a:extLst>
          </p:cNvPr>
          <p:cNvCxnSpPr>
            <a:cxnSpLocks/>
            <a:stCxn id="7" idx="3"/>
            <a:endCxn id="5" idx="1"/>
          </p:cNvCxnSpPr>
          <p:nvPr/>
        </p:nvCxnSpPr>
        <p:spPr>
          <a:xfrm>
            <a:off x="2898743" y="3413093"/>
            <a:ext cx="2898742" cy="805992"/>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xmlns="" id="{E09D68C7-7BC9-4E36-B0A4-90498F7447D7}"/>
              </a:ext>
            </a:extLst>
          </p:cNvPr>
          <p:cNvSpPr/>
          <p:nvPr/>
        </p:nvSpPr>
        <p:spPr>
          <a:xfrm>
            <a:off x="688368" y="2822739"/>
            <a:ext cx="2210375" cy="118070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14313" indent="-214313">
              <a:buFont typeface="Arial" panose="020B0604020202020204" pitchFamily="34" charset="0"/>
              <a:buChar char="•"/>
            </a:pPr>
            <a:r>
              <a:rPr lang="en-US" sz="1350" dirty="0">
                <a:solidFill>
                  <a:schemeClr val="tx1"/>
                </a:solidFill>
              </a:rPr>
              <a:t>Create BL, BR variable</a:t>
            </a:r>
          </a:p>
          <a:p>
            <a:pPr marL="214313" indent="-214313">
              <a:buFont typeface="Arial" panose="020B0604020202020204" pitchFamily="34" charset="0"/>
              <a:buChar char="•"/>
            </a:pPr>
            <a:r>
              <a:rPr lang="en-US" sz="1350" dirty="0">
                <a:solidFill>
                  <a:schemeClr val="tx1"/>
                </a:solidFill>
              </a:rPr>
              <a:t>Enter lower left sensor value in variable BL</a:t>
            </a:r>
          </a:p>
          <a:p>
            <a:pPr marL="214313" indent="-214313">
              <a:buFont typeface="Arial" panose="020B0604020202020204" pitchFamily="34" charset="0"/>
              <a:buChar char="•"/>
            </a:pPr>
            <a:r>
              <a:rPr lang="en-US" sz="1350" dirty="0">
                <a:solidFill>
                  <a:schemeClr val="tx1"/>
                </a:solidFill>
              </a:rPr>
              <a:t>Input lower right sensor value in variable BR</a:t>
            </a:r>
          </a:p>
        </p:txBody>
      </p:sp>
      <p:sp>
        <p:nvSpPr>
          <p:cNvPr id="13" name="Rectangle 12">
            <a:extLst>
              <a:ext uri="{FF2B5EF4-FFF2-40B4-BE49-F238E27FC236}">
                <a16:creationId xmlns:a16="http://schemas.microsoft.com/office/drawing/2014/main" xmlns="" id="{7519FB09-33BE-4398-BE79-D773906E882A}"/>
              </a:ext>
            </a:extLst>
          </p:cNvPr>
          <p:cNvSpPr/>
          <p:nvPr/>
        </p:nvSpPr>
        <p:spPr>
          <a:xfrm>
            <a:off x="3440037" y="4720473"/>
            <a:ext cx="988637" cy="26277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14313" indent="-214313">
              <a:buFont typeface="Arial" panose="020B0604020202020204" pitchFamily="34" charset="0"/>
              <a:buChar char="•"/>
            </a:pPr>
            <a:endParaRPr lang="en-US" sz="1350" dirty="0">
              <a:solidFill>
                <a:schemeClr val="tx1"/>
              </a:solidFill>
            </a:endParaRPr>
          </a:p>
        </p:txBody>
      </p:sp>
      <p:pic>
        <p:nvPicPr>
          <p:cNvPr id="8" name="그림 7">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9" name="그림 8">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10" name="그림 9">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11" name="그림 10">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2" name="그림 11">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4" name="그림 13">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2491738669"/>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D30856-9238-4511-B25F-4D24E51AF41D}"/>
              </a:ext>
            </a:extLst>
          </p:cNvPr>
          <p:cNvSpPr>
            <a:spLocks noGrp="1"/>
          </p:cNvSpPr>
          <p:nvPr>
            <p:ph type="title"/>
          </p:nvPr>
        </p:nvSpPr>
        <p:spPr/>
        <p:txBody>
          <a:bodyPr/>
          <a:lstStyle/>
          <a:p>
            <a:endParaRPr lang="en-US" dirty="0"/>
          </a:p>
        </p:txBody>
      </p:sp>
      <p:pic>
        <p:nvPicPr>
          <p:cNvPr id="4" name="Content Placeholder 3">
            <a:extLst>
              <a:ext uri="{FF2B5EF4-FFF2-40B4-BE49-F238E27FC236}">
                <a16:creationId xmlns:a16="http://schemas.microsoft.com/office/drawing/2014/main" xmlns="" id="{F144C810-CEAB-4426-95C2-4D6D8E89A1C6}"/>
              </a:ext>
            </a:extLst>
          </p:cNvPr>
          <p:cNvPicPr>
            <a:picLocks noGrp="1" noChangeAspect="1"/>
          </p:cNvPicPr>
          <p:nvPr>
            <p:ph idx="1"/>
          </p:nvPr>
        </p:nvPicPr>
        <p:blipFill>
          <a:blip r:embed="rId2"/>
          <a:stretch>
            <a:fillRect/>
          </a:stretch>
        </p:blipFill>
        <p:spPr>
          <a:xfrm>
            <a:off x="3874416" y="2247376"/>
            <a:ext cx="4497175" cy="3423911"/>
          </a:xfrm>
          <a:prstGeom prst="rect">
            <a:avLst/>
          </a:prstGeom>
        </p:spPr>
      </p:pic>
      <p:sp>
        <p:nvSpPr>
          <p:cNvPr id="5" name="Rectangle 4">
            <a:extLst>
              <a:ext uri="{FF2B5EF4-FFF2-40B4-BE49-F238E27FC236}">
                <a16:creationId xmlns:a16="http://schemas.microsoft.com/office/drawing/2014/main" xmlns="" id="{4765E57A-7CEC-4504-9517-DCB430876BE0}"/>
              </a:ext>
            </a:extLst>
          </p:cNvPr>
          <p:cNvSpPr/>
          <p:nvPr/>
        </p:nvSpPr>
        <p:spPr>
          <a:xfrm>
            <a:off x="6101499" y="3706501"/>
            <a:ext cx="1951349" cy="32522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14313" indent="-214313">
              <a:buFont typeface="Arial" panose="020B0604020202020204" pitchFamily="34" charset="0"/>
              <a:buChar char="•"/>
            </a:pPr>
            <a:endParaRPr lang="en-US" sz="1350" dirty="0">
              <a:solidFill>
                <a:schemeClr val="tx1"/>
              </a:solidFill>
            </a:endParaRPr>
          </a:p>
        </p:txBody>
      </p:sp>
      <p:cxnSp>
        <p:nvCxnSpPr>
          <p:cNvPr id="6" name="Straight Connector 5">
            <a:extLst>
              <a:ext uri="{FF2B5EF4-FFF2-40B4-BE49-F238E27FC236}">
                <a16:creationId xmlns:a16="http://schemas.microsoft.com/office/drawing/2014/main" xmlns="" id="{B99B932D-E9B0-4093-A165-0DD4B2993EDF}"/>
              </a:ext>
            </a:extLst>
          </p:cNvPr>
          <p:cNvCxnSpPr>
            <a:cxnSpLocks/>
            <a:stCxn id="7" idx="3"/>
            <a:endCxn id="5" idx="1"/>
          </p:cNvCxnSpPr>
          <p:nvPr/>
        </p:nvCxnSpPr>
        <p:spPr>
          <a:xfrm flipV="1">
            <a:off x="3252247" y="3869114"/>
            <a:ext cx="2849252" cy="6009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xmlns="" id="{79D28A87-F544-41AD-981A-1B5138C7D2B1}"/>
              </a:ext>
            </a:extLst>
          </p:cNvPr>
          <p:cNvSpPr/>
          <p:nvPr/>
        </p:nvSpPr>
        <p:spPr>
          <a:xfrm>
            <a:off x="653018" y="3536818"/>
            <a:ext cx="2599230" cy="78478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14313" indent="-214313">
              <a:buFont typeface="Arial" panose="020B0604020202020204" pitchFamily="34" charset="0"/>
              <a:buChar char="•"/>
            </a:pPr>
            <a:r>
              <a:rPr lang="en-US" sz="1350" dirty="0">
                <a:solidFill>
                  <a:schemeClr val="tx1"/>
                </a:solidFill>
              </a:rPr>
              <a:t>Left or right bottom sensor</a:t>
            </a:r>
          </a:p>
          <a:p>
            <a:pPr marL="214313" indent="-214313">
              <a:buFont typeface="Arial" panose="020B0604020202020204" pitchFamily="34" charset="0"/>
              <a:buChar char="•"/>
            </a:pPr>
            <a:r>
              <a:rPr lang="en-US" sz="1350" dirty="0">
                <a:solidFill>
                  <a:schemeClr val="tx1"/>
                </a:solidFill>
              </a:rPr>
              <a:t>When the condition of black is more than 900 times</a:t>
            </a:r>
          </a:p>
        </p:txBody>
      </p:sp>
      <p:sp>
        <p:nvSpPr>
          <p:cNvPr id="17" name="Rectangle 16">
            <a:extLst>
              <a:ext uri="{FF2B5EF4-FFF2-40B4-BE49-F238E27FC236}">
                <a16:creationId xmlns:a16="http://schemas.microsoft.com/office/drawing/2014/main" xmlns="" id="{5626704D-1CC0-4264-BF16-5C6DBD808474}"/>
              </a:ext>
            </a:extLst>
          </p:cNvPr>
          <p:cNvSpPr/>
          <p:nvPr/>
        </p:nvSpPr>
        <p:spPr>
          <a:xfrm>
            <a:off x="3874416" y="5422068"/>
            <a:ext cx="585641" cy="22035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14313" indent="-214313">
              <a:buFont typeface="Arial" panose="020B0604020202020204" pitchFamily="34" charset="0"/>
              <a:buChar char="•"/>
            </a:pPr>
            <a:endParaRPr lang="en-US" sz="1350" dirty="0">
              <a:solidFill>
                <a:schemeClr val="tx1"/>
              </a:solidFill>
            </a:endParaRPr>
          </a:p>
        </p:txBody>
      </p:sp>
      <p:sp>
        <p:nvSpPr>
          <p:cNvPr id="18" name="Rectangle 17">
            <a:extLst>
              <a:ext uri="{FF2B5EF4-FFF2-40B4-BE49-F238E27FC236}">
                <a16:creationId xmlns:a16="http://schemas.microsoft.com/office/drawing/2014/main" xmlns="" id="{FD75FA04-833C-465E-8B24-C07B60650691}"/>
              </a:ext>
            </a:extLst>
          </p:cNvPr>
          <p:cNvSpPr/>
          <p:nvPr/>
        </p:nvSpPr>
        <p:spPr>
          <a:xfrm>
            <a:off x="4766427" y="2902281"/>
            <a:ext cx="762394" cy="22035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14313" indent="-214313">
              <a:buFont typeface="Arial" panose="020B0604020202020204" pitchFamily="34" charset="0"/>
              <a:buChar char="•"/>
            </a:pPr>
            <a:endParaRPr lang="en-US" sz="1350" dirty="0">
              <a:solidFill>
                <a:schemeClr val="tx1"/>
              </a:solidFill>
            </a:endParaRPr>
          </a:p>
        </p:txBody>
      </p:sp>
      <p:sp>
        <p:nvSpPr>
          <p:cNvPr id="19" name="Rectangle 18">
            <a:extLst>
              <a:ext uri="{FF2B5EF4-FFF2-40B4-BE49-F238E27FC236}">
                <a16:creationId xmlns:a16="http://schemas.microsoft.com/office/drawing/2014/main" xmlns="" id="{E64CC524-29B1-4C31-B2C3-028F196D1906}"/>
              </a:ext>
            </a:extLst>
          </p:cNvPr>
          <p:cNvSpPr/>
          <p:nvPr/>
        </p:nvSpPr>
        <p:spPr>
          <a:xfrm>
            <a:off x="749550" y="2901103"/>
            <a:ext cx="2354225" cy="22035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14313" indent="-214313">
              <a:buFont typeface="Arial" panose="020B0604020202020204" pitchFamily="34" charset="0"/>
              <a:buChar char="•"/>
            </a:pPr>
            <a:r>
              <a:rPr lang="en-US" sz="1350" dirty="0">
                <a:solidFill>
                  <a:schemeClr val="tx1"/>
                </a:solidFill>
              </a:rPr>
              <a:t>Click Operators</a:t>
            </a:r>
          </a:p>
        </p:txBody>
      </p:sp>
      <p:sp>
        <p:nvSpPr>
          <p:cNvPr id="20" name="Rectangle 19">
            <a:extLst>
              <a:ext uri="{FF2B5EF4-FFF2-40B4-BE49-F238E27FC236}">
                <a16:creationId xmlns:a16="http://schemas.microsoft.com/office/drawing/2014/main" xmlns="" id="{B9E24688-3668-4720-B130-5711F4145A2D}"/>
              </a:ext>
            </a:extLst>
          </p:cNvPr>
          <p:cNvSpPr/>
          <p:nvPr/>
        </p:nvSpPr>
        <p:spPr>
          <a:xfrm>
            <a:off x="4766426" y="2578533"/>
            <a:ext cx="762394" cy="22035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14313" indent="-214313">
              <a:buFont typeface="Arial" panose="020B0604020202020204" pitchFamily="34" charset="0"/>
              <a:buChar char="•"/>
            </a:pPr>
            <a:endParaRPr lang="en-US" sz="1350" dirty="0">
              <a:solidFill>
                <a:schemeClr val="tx1"/>
              </a:solidFill>
            </a:endParaRPr>
          </a:p>
        </p:txBody>
      </p:sp>
      <p:sp>
        <p:nvSpPr>
          <p:cNvPr id="21" name="Rectangle 20">
            <a:extLst>
              <a:ext uri="{FF2B5EF4-FFF2-40B4-BE49-F238E27FC236}">
                <a16:creationId xmlns:a16="http://schemas.microsoft.com/office/drawing/2014/main" xmlns="" id="{352F691D-E21A-4BF1-BCF3-6B29B16524FB}"/>
              </a:ext>
            </a:extLst>
          </p:cNvPr>
          <p:cNvSpPr/>
          <p:nvPr/>
        </p:nvSpPr>
        <p:spPr>
          <a:xfrm>
            <a:off x="749550" y="2466549"/>
            <a:ext cx="2502697" cy="22035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14313" indent="-214313">
              <a:buFont typeface="Arial" panose="020B0604020202020204" pitchFamily="34" charset="0"/>
              <a:buChar char="•"/>
            </a:pPr>
            <a:r>
              <a:rPr lang="en-US" sz="1350" dirty="0">
                <a:solidFill>
                  <a:schemeClr val="tx1"/>
                </a:solidFill>
              </a:rPr>
              <a:t>Click Control and take if/else</a:t>
            </a:r>
          </a:p>
        </p:txBody>
      </p:sp>
      <p:cxnSp>
        <p:nvCxnSpPr>
          <p:cNvPr id="22" name="Straight Connector 21">
            <a:extLst>
              <a:ext uri="{FF2B5EF4-FFF2-40B4-BE49-F238E27FC236}">
                <a16:creationId xmlns:a16="http://schemas.microsoft.com/office/drawing/2014/main" xmlns="" id="{C93D7F73-8790-4780-907A-8E35FD80FE1B}"/>
              </a:ext>
            </a:extLst>
          </p:cNvPr>
          <p:cNvCxnSpPr>
            <a:cxnSpLocks/>
            <a:stCxn id="19" idx="3"/>
            <a:endCxn id="18" idx="1"/>
          </p:cNvCxnSpPr>
          <p:nvPr/>
        </p:nvCxnSpPr>
        <p:spPr>
          <a:xfrm>
            <a:off x="3103775" y="3011278"/>
            <a:ext cx="1662652" cy="117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xmlns="" id="{F0790001-F08A-44F2-8D11-866039E50556}"/>
              </a:ext>
            </a:extLst>
          </p:cNvPr>
          <p:cNvCxnSpPr>
            <a:cxnSpLocks/>
            <a:stCxn id="21" idx="3"/>
            <a:endCxn id="20" idx="1"/>
          </p:cNvCxnSpPr>
          <p:nvPr/>
        </p:nvCxnSpPr>
        <p:spPr>
          <a:xfrm>
            <a:off x="3252247" y="2576725"/>
            <a:ext cx="1514179" cy="11198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14" name="그림 13">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15" name="그림 14">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16" name="그림 15">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23" name="그림 22">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24" name="그림 23">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26" name="그림 25">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8" name="직사각형 7"/>
          <p:cNvSpPr/>
          <p:nvPr/>
        </p:nvSpPr>
        <p:spPr>
          <a:xfrm>
            <a:off x="339958" y="1248378"/>
            <a:ext cx="3356560" cy="369332"/>
          </a:xfrm>
          <a:prstGeom prst="rect">
            <a:avLst/>
          </a:prstGeom>
        </p:spPr>
        <p:txBody>
          <a:bodyPr wrap="none">
            <a:spAutoFit/>
          </a:bodyPr>
          <a:lstStyle/>
          <a:p>
            <a:r>
              <a:rPr lang="en-US" altLang="ko-KR" dirty="0"/>
              <a:t>Understanding the bottom sensor</a:t>
            </a:r>
            <a:endParaRPr lang="ko-KR" altLang="en-US" dirty="0"/>
          </a:p>
        </p:txBody>
      </p:sp>
    </p:spTree>
    <p:extLst>
      <p:ext uri="{BB962C8B-B14F-4D97-AF65-F5344CB8AC3E}">
        <p14:creationId xmlns:p14="http://schemas.microsoft.com/office/powerpoint/2010/main" val="31990456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그림 12">
            <a:hlinkClick r:id="rId2"/>
          </p:cNvPr>
          <p:cNvPicPr>
            <a:picLocks noChangeAspect="1"/>
          </p:cNvPicPr>
          <p:nvPr/>
        </p:nvPicPr>
        <p:blipFill>
          <a:blip r:embed="rId3" cstate="print"/>
          <a:stretch>
            <a:fillRect/>
          </a:stretch>
        </p:blipFill>
        <p:spPr>
          <a:xfrm>
            <a:off x="3935858" y="2999254"/>
            <a:ext cx="2095169" cy="656202"/>
          </a:xfrm>
          <a:prstGeom prst="rect">
            <a:avLst/>
          </a:prstGeom>
          <a:effectLst>
            <a:outerShdw blurRad="50800" dist="38100" dir="2700000" algn="tl" rotWithShape="0">
              <a:prstClr val="black">
                <a:alpha val="40000"/>
              </a:prstClr>
            </a:outerShdw>
          </a:effectLst>
        </p:spPr>
      </p:pic>
      <p:pic>
        <p:nvPicPr>
          <p:cNvPr id="14" name="그림 13">
            <a:hlinkClick r:id="rId4"/>
          </p:cNvPr>
          <p:cNvPicPr>
            <a:picLocks noChangeAspect="1"/>
          </p:cNvPicPr>
          <p:nvPr/>
        </p:nvPicPr>
        <p:blipFill>
          <a:blip r:embed="rId5" cstate="print"/>
          <a:stretch>
            <a:fillRect/>
          </a:stretch>
        </p:blipFill>
        <p:spPr>
          <a:xfrm>
            <a:off x="3936455" y="3905164"/>
            <a:ext cx="2095169" cy="656202"/>
          </a:xfrm>
          <a:prstGeom prst="rect">
            <a:avLst/>
          </a:prstGeom>
          <a:effectLst>
            <a:outerShdw blurRad="50800" dist="38100" dir="2700000" algn="tl" rotWithShape="0">
              <a:prstClr val="black">
                <a:alpha val="40000"/>
              </a:prstClr>
            </a:outerShdw>
          </a:effectLst>
        </p:spPr>
      </p:pic>
      <p:pic>
        <p:nvPicPr>
          <p:cNvPr id="15" name="그림 14">
            <a:hlinkClick r:id="rId6"/>
          </p:cNvPr>
          <p:cNvPicPr>
            <a:picLocks noChangeAspect="1"/>
          </p:cNvPicPr>
          <p:nvPr/>
        </p:nvPicPr>
        <p:blipFill>
          <a:blip r:embed="rId7" cstate="print"/>
          <a:stretch>
            <a:fillRect/>
          </a:stretch>
        </p:blipFill>
        <p:spPr>
          <a:xfrm>
            <a:off x="3936296" y="4827288"/>
            <a:ext cx="2095169" cy="656202"/>
          </a:xfrm>
          <a:prstGeom prst="rect">
            <a:avLst/>
          </a:prstGeom>
          <a:effectLst>
            <a:outerShdw blurRad="50800" dist="38100" dir="2700000" algn="tl" rotWithShape="0">
              <a:prstClr val="black">
                <a:alpha val="40000"/>
              </a:prstClr>
            </a:outerShdw>
          </a:effectLst>
        </p:spPr>
      </p:pic>
      <p:pic>
        <p:nvPicPr>
          <p:cNvPr id="16" name="그림 15">
            <a:hlinkClick r:id="rId8"/>
          </p:cNvPr>
          <p:cNvPicPr>
            <a:picLocks noChangeAspect="1"/>
          </p:cNvPicPr>
          <p:nvPr/>
        </p:nvPicPr>
        <p:blipFill>
          <a:blip r:embed="rId9" cstate="print"/>
          <a:stretch>
            <a:fillRect/>
          </a:stretch>
        </p:blipFill>
        <p:spPr>
          <a:xfrm>
            <a:off x="6140013" y="4826959"/>
            <a:ext cx="2095171" cy="647088"/>
          </a:xfrm>
          <a:prstGeom prst="rect">
            <a:avLst/>
          </a:prstGeom>
          <a:effectLst>
            <a:outerShdw blurRad="50800" dist="38100" dir="2700000" algn="tl" rotWithShape="0">
              <a:prstClr val="black">
                <a:alpha val="40000"/>
              </a:prstClr>
            </a:outerShdw>
          </a:effectLst>
        </p:spPr>
      </p:pic>
      <p:pic>
        <p:nvPicPr>
          <p:cNvPr id="30" name="그림 29">
            <a:hlinkClick r:id="rId10"/>
          </p:cNvPr>
          <p:cNvPicPr>
            <a:picLocks noChangeAspect="1"/>
          </p:cNvPicPr>
          <p:nvPr/>
        </p:nvPicPr>
        <p:blipFill>
          <a:blip r:embed="rId11" cstate="print"/>
          <a:stretch>
            <a:fillRect/>
          </a:stretch>
        </p:blipFill>
        <p:spPr>
          <a:xfrm>
            <a:off x="6196800" y="2994829"/>
            <a:ext cx="794602" cy="656332"/>
          </a:xfrm>
          <a:prstGeom prst="rect">
            <a:avLst/>
          </a:prstGeom>
          <a:effectLst>
            <a:outerShdw blurRad="50800" dist="38100" dir="2700000" algn="tl" rotWithShape="0">
              <a:prstClr val="black">
                <a:alpha val="40000"/>
              </a:prstClr>
            </a:outerShdw>
          </a:effectLst>
        </p:spPr>
      </p:pic>
      <p:sp>
        <p:nvSpPr>
          <p:cNvPr id="36" name="TextBox 35"/>
          <p:cNvSpPr txBox="1"/>
          <p:nvPr/>
        </p:nvSpPr>
        <p:spPr>
          <a:xfrm>
            <a:off x="4247549" y="2474167"/>
            <a:ext cx="2924198" cy="461665"/>
          </a:xfrm>
          <a:prstGeom prst="rect">
            <a:avLst/>
          </a:prstGeom>
          <a:noFill/>
        </p:spPr>
        <p:txBody>
          <a:bodyPr wrap="none" rtlCol="0">
            <a:spAutoFit/>
          </a:bodyPr>
          <a:lstStyle/>
          <a:p>
            <a:r>
              <a:rPr lang="en-US" altLang="ko-KR" sz="2400" dirty="0">
                <a:solidFill>
                  <a:schemeClr val="bg1"/>
                </a:solidFill>
                <a:latin typeface="LG스마트체 SemiBold" panose="020B0600000101010101" pitchFamily="50" charset="-127"/>
                <a:ea typeface="LG스마트체 SemiBold" panose="020B0600000101010101" pitchFamily="50" charset="-127"/>
              </a:rPr>
              <a:t>Learning  Contents!</a:t>
            </a:r>
            <a:endParaRPr lang="ko-KR" altLang="en-US" sz="2400" dirty="0">
              <a:solidFill>
                <a:schemeClr val="bg1"/>
              </a:solidFill>
              <a:latin typeface="LG스마트체 SemiBold" panose="020B0600000101010101" pitchFamily="50" charset="-127"/>
              <a:ea typeface="LG스마트체 SemiBold" panose="020B0600000101010101" pitchFamily="50" charset="-127"/>
            </a:endParaRPr>
          </a:p>
        </p:txBody>
      </p:sp>
      <p:pic>
        <p:nvPicPr>
          <p:cNvPr id="5" name="그림 4">
            <a:hlinkClick r:id="rId12" action="ppaction://hlinksldjump"/>
          </p:cNvPr>
          <p:cNvPicPr>
            <a:picLocks noChangeAspect="1"/>
          </p:cNvPicPr>
          <p:nvPr/>
        </p:nvPicPr>
        <p:blipFill>
          <a:blip r:embed="rId13" cstate="print"/>
          <a:stretch>
            <a:fillRect/>
          </a:stretch>
        </p:blipFill>
        <p:spPr>
          <a:xfrm>
            <a:off x="4184166" y="360312"/>
            <a:ext cx="461250" cy="326250"/>
          </a:xfrm>
          <a:prstGeom prst="rect">
            <a:avLst/>
          </a:prstGeom>
        </p:spPr>
      </p:pic>
      <p:pic>
        <p:nvPicPr>
          <p:cNvPr id="6" name="그림 5">
            <a:hlinkClick r:id="rId14" action="ppaction://hlinksldjump"/>
          </p:cNvPr>
          <p:cNvPicPr>
            <a:picLocks noChangeAspect="1"/>
          </p:cNvPicPr>
          <p:nvPr/>
        </p:nvPicPr>
        <p:blipFill>
          <a:blip r:embed="rId15" cstate="print"/>
          <a:stretch>
            <a:fillRect/>
          </a:stretch>
        </p:blipFill>
        <p:spPr>
          <a:xfrm>
            <a:off x="2320414" y="269829"/>
            <a:ext cx="1203836" cy="548950"/>
          </a:xfrm>
          <a:prstGeom prst="rect">
            <a:avLst/>
          </a:prstGeom>
        </p:spPr>
      </p:pic>
      <p:pic>
        <p:nvPicPr>
          <p:cNvPr id="7" name="그림 6">
            <a:hlinkClick r:id="rId16" action="ppaction://hlinksldjump"/>
          </p:cNvPr>
          <p:cNvPicPr>
            <a:picLocks noChangeAspect="1"/>
          </p:cNvPicPr>
          <p:nvPr/>
        </p:nvPicPr>
        <p:blipFill>
          <a:blip r:embed="rId17" cstate="print"/>
          <a:stretch>
            <a:fillRect/>
          </a:stretch>
        </p:blipFill>
        <p:spPr>
          <a:xfrm>
            <a:off x="339958" y="360312"/>
            <a:ext cx="301984" cy="359941"/>
          </a:xfrm>
          <a:prstGeom prst="rect">
            <a:avLst/>
          </a:prstGeom>
        </p:spPr>
      </p:pic>
      <p:pic>
        <p:nvPicPr>
          <p:cNvPr id="8" name="그림 7"/>
          <p:cNvPicPr>
            <a:picLocks noChangeAspect="1"/>
          </p:cNvPicPr>
          <p:nvPr/>
        </p:nvPicPr>
        <p:blipFill>
          <a:blip r:embed="rId18" cstate="print"/>
          <a:stretch>
            <a:fillRect/>
          </a:stretch>
        </p:blipFill>
        <p:spPr>
          <a:xfrm>
            <a:off x="431800" y="1091974"/>
            <a:ext cx="1821786" cy="1211501"/>
          </a:xfrm>
          <a:prstGeom prst="rect">
            <a:avLst/>
          </a:prstGeom>
        </p:spPr>
      </p:pic>
      <p:sp>
        <p:nvSpPr>
          <p:cNvPr id="9" name="직사각형 8"/>
          <p:cNvSpPr/>
          <p:nvPr/>
        </p:nvSpPr>
        <p:spPr>
          <a:xfrm>
            <a:off x="476110" y="1125548"/>
            <a:ext cx="1683160" cy="461665"/>
          </a:xfrm>
          <a:prstGeom prst="rect">
            <a:avLst/>
          </a:prstGeom>
        </p:spPr>
        <p:txBody>
          <a:bodyPr wrap="square">
            <a:spAutoFit/>
          </a:bodyPr>
          <a:lstStyle/>
          <a:p>
            <a:r>
              <a:rPr lang="en-US" altLang="ko-KR" sz="2400" dirty="0" smtClean="0">
                <a:solidFill>
                  <a:schemeClr val="tx1">
                    <a:lumMod val="75000"/>
                    <a:lumOff val="25000"/>
                  </a:schemeClr>
                </a:solidFill>
                <a:latin typeface="LG스마트체 Bold" panose="020B0600000101010101" pitchFamily="50" charset="-127"/>
                <a:ea typeface="LG스마트체 Bold" panose="020B0600000101010101" pitchFamily="50" charset="-127"/>
              </a:rPr>
              <a:t>Excel</a:t>
            </a:r>
            <a:endParaRPr lang="ko-KR" altLang="en-US" sz="2400" dirty="0">
              <a:solidFill>
                <a:schemeClr val="tx1">
                  <a:lumMod val="75000"/>
                  <a:lumOff val="25000"/>
                </a:schemeClr>
              </a:solidFill>
              <a:latin typeface="LG스마트체 Bold" panose="020B0600000101010101" pitchFamily="50" charset="-127"/>
              <a:ea typeface="LG스마트체 Bold" panose="020B0600000101010101" pitchFamily="50" charset="-127"/>
            </a:endParaRPr>
          </a:p>
        </p:txBody>
      </p:sp>
      <p:sp>
        <p:nvSpPr>
          <p:cNvPr id="10" name="직사각형 9"/>
          <p:cNvSpPr/>
          <p:nvPr/>
        </p:nvSpPr>
        <p:spPr>
          <a:xfrm>
            <a:off x="476110" y="1545234"/>
            <a:ext cx="1683160" cy="307777"/>
          </a:xfrm>
          <a:prstGeom prst="rect">
            <a:avLst/>
          </a:prstGeom>
        </p:spPr>
        <p:txBody>
          <a:bodyPr wrap="square">
            <a:spAutoFit/>
          </a:bodyPr>
          <a:lstStyle/>
          <a:p>
            <a:r>
              <a:rPr lang="en-US" altLang="ko-KR" sz="1400" dirty="0">
                <a:solidFill>
                  <a:schemeClr val="tx1">
                    <a:lumMod val="50000"/>
                    <a:lumOff val="50000"/>
                  </a:schemeClr>
                </a:solidFill>
                <a:latin typeface="LG스마트체 Bold" panose="020B0600000101010101" pitchFamily="50" charset="-127"/>
                <a:ea typeface="LG스마트체 Bold" panose="020B0600000101010101" pitchFamily="50" charset="-127"/>
              </a:rPr>
              <a:t>Chart</a:t>
            </a:r>
          </a:p>
        </p:txBody>
      </p:sp>
      <p:sp>
        <p:nvSpPr>
          <p:cNvPr id="34" name="TextBox 33"/>
          <p:cNvSpPr txBox="1"/>
          <p:nvPr/>
        </p:nvSpPr>
        <p:spPr>
          <a:xfrm>
            <a:off x="2438401" y="1085850"/>
            <a:ext cx="6273800" cy="1126462"/>
          </a:xfrm>
          <a:prstGeom prst="rect">
            <a:avLst/>
          </a:prstGeom>
          <a:noFill/>
        </p:spPr>
        <p:txBody>
          <a:bodyPr wrap="square" rtlCol="0">
            <a:spAutoFit/>
          </a:bodyPr>
          <a:lstStyle/>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A chart is a tool you can use in Excel to </a:t>
            </a: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show data in graphs.</a:t>
            </a:r>
            <a:endParaRPr lang="en-US" altLang="ko-KR" sz="1400" dirty="0">
              <a:solidFill>
                <a:schemeClr val="bg1"/>
              </a:solidFill>
              <a:latin typeface="LG스마트체 SemiBold" panose="020B0600000101010101" pitchFamily="50" charset="-127"/>
              <a:ea typeface="LG스마트체 SemiBold" panose="020B0600000101010101" pitchFamily="50" charset="-127"/>
            </a:endParaRPr>
          </a:p>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Charts </a:t>
            </a: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show the</a:t>
            </a:r>
            <a:r>
              <a:rPr lang="en-US" altLang="ko-KR" sz="1400" dirty="0">
                <a:solidFill>
                  <a:schemeClr val="bg1"/>
                </a:solidFill>
                <a:latin typeface="LG스마트체 SemiBold" panose="020B0600000101010101" pitchFamily="50" charset="-127"/>
                <a:ea typeface="LG스마트체 SemiBold" panose="020B0600000101010101" pitchFamily="50" charset="-127"/>
              </a:rPr>
              <a:t> meaning </a:t>
            </a: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behind numbers. They make showing comparisons</a:t>
            </a:r>
            <a:r>
              <a:rPr lang="en-US" altLang="ko-KR" sz="1400" dirty="0">
                <a:solidFill>
                  <a:schemeClr val="bg1"/>
                </a:solidFill>
                <a:latin typeface="LG스마트체 SemiBold" panose="020B0600000101010101" pitchFamily="50" charset="-127"/>
                <a:ea typeface="LG스마트체 SemiBold" panose="020B0600000101010101" pitchFamily="50" charset="-127"/>
              </a:rPr>
              <a:t> and trends </a:t>
            </a: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easy. </a:t>
            </a:r>
            <a:r>
              <a:rPr lang="en-US" altLang="ko-KR" sz="1400" dirty="0">
                <a:solidFill>
                  <a:schemeClr val="bg1"/>
                </a:solidFill>
                <a:latin typeface="LG스마트체 SemiBold" panose="020B0600000101010101" pitchFamily="50" charset="-127"/>
                <a:ea typeface="LG스마트체 SemiBold" panose="020B0600000101010101" pitchFamily="50" charset="-127"/>
              </a:rPr>
              <a:t>In this lesson, you will learn how to insert charts and modify them </a:t>
            </a: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to display data effectively. </a:t>
            </a:r>
            <a:endParaRPr lang="en-US" altLang="ko-KR" sz="1400" dirty="0">
              <a:solidFill>
                <a:schemeClr val="bg1"/>
              </a:solidFill>
              <a:latin typeface="LG스마트체 SemiBold" panose="020B0600000101010101" pitchFamily="50" charset="-127"/>
              <a:ea typeface="LG스마트체 SemiBold" panose="020B0600000101010101" pitchFamily="50" charset="-127"/>
            </a:endParaRPr>
          </a:p>
        </p:txBody>
      </p:sp>
      <p:pic>
        <p:nvPicPr>
          <p:cNvPr id="26" name="그림 25"/>
          <p:cNvPicPr>
            <a:picLocks noChangeAspect="1"/>
          </p:cNvPicPr>
          <p:nvPr/>
        </p:nvPicPr>
        <p:blipFill>
          <a:blip r:embed="rId19" cstate="print"/>
          <a:stretch>
            <a:fillRect/>
          </a:stretch>
        </p:blipFill>
        <p:spPr>
          <a:xfrm>
            <a:off x="3918138" y="2540295"/>
            <a:ext cx="329411" cy="329411"/>
          </a:xfrm>
          <a:prstGeom prst="rect">
            <a:avLst/>
          </a:prstGeom>
        </p:spPr>
      </p:pic>
      <p:pic>
        <p:nvPicPr>
          <p:cNvPr id="28" name="Picture 2"/>
          <p:cNvPicPr>
            <a:picLocks noChangeAspect="1" noChangeArrowheads="1"/>
          </p:cNvPicPr>
          <p:nvPr/>
        </p:nvPicPr>
        <p:blipFill rotWithShape="1">
          <a:blip r:embed="rId20" cstate="print">
            <a:extLst>
              <a:ext uri="{28A0092B-C50C-407E-A947-70E740481C1C}">
                <a14:useLocalDpi xmlns:a14="http://schemas.microsoft.com/office/drawing/2010/main" val="0"/>
              </a:ext>
            </a:extLst>
          </a:blip>
          <a:srcRect b="4695"/>
          <a:stretch/>
        </p:blipFill>
        <p:spPr bwMode="auto">
          <a:xfrm>
            <a:off x="428626" y="2562359"/>
            <a:ext cx="3186233" cy="30510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2" name="그림 21"/>
          <p:cNvPicPr>
            <a:picLocks noChangeAspect="1"/>
          </p:cNvPicPr>
          <p:nvPr/>
        </p:nvPicPr>
        <p:blipFill>
          <a:blip r:embed="rId21" cstate="print"/>
          <a:stretch>
            <a:fillRect/>
          </a:stretch>
        </p:blipFill>
        <p:spPr>
          <a:xfrm>
            <a:off x="3918138" y="3779065"/>
            <a:ext cx="4443750" cy="33750"/>
          </a:xfrm>
          <a:prstGeom prst="rect">
            <a:avLst/>
          </a:prstGeom>
        </p:spPr>
      </p:pic>
      <p:pic>
        <p:nvPicPr>
          <p:cNvPr id="29" name="그림 28"/>
          <p:cNvPicPr>
            <a:picLocks noChangeAspect="1"/>
          </p:cNvPicPr>
          <p:nvPr/>
        </p:nvPicPr>
        <p:blipFill>
          <a:blip r:embed="rId21" cstate="print"/>
          <a:stretch>
            <a:fillRect/>
          </a:stretch>
        </p:blipFill>
        <p:spPr>
          <a:xfrm>
            <a:off x="3918138" y="4686206"/>
            <a:ext cx="4443750" cy="33750"/>
          </a:xfrm>
          <a:prstGeom prst="rect">
            <a:avLst/>
          </a:prstGeom>
        </p:spPr>
      </p:pic>
      <p:pic>
        <p:nvPicPr>
          <p:cNvPr id="32" name="그림 31">
            <a:hlinkClick r:id="rId22" action="ppaction://hlinksldjump"/>
          </p:cNvPr>
          <p:cNvPicPr>
            <a:picLocks noChangeAspect="1"/>
          </p:cNvPicPr>
          <p:nvPr/>
        </p:nvPicPr>
        <p:blipFill>
          <a:blip r:embed="rId23" cstate="print"/>
          <a:stretch>
            <a:fillRect/>
          </a:stretch>
        </p:blipFill>
        <p:spPr>
          <a:xfrm>
            <a:off x="1105515" y="390812"/>
            <a:ext cx="751326" cy="295750"/>
          </a:xfrm>
          <a:prstGeom prst="rect">
            <a:avLst/>
          </a:prstGeom>
        </p:spPr>
      </p:pic>
      <p:pic>
        <p:nvPicPr>
          <p:cNvPr id="23" name="그림 22">
            <a:hlinkClick r:id="rId24"/>
          </p:cNvPr>
          <p:cNvPicPr>
            <a:picLocks noChangeAspect="1"/>
          </p:cNvPicPr>
          <p:nvPr/>
        </p:nvPicPr>
        <p:blipFill>
          <a:blip r:embed="rId25" cstate="print"/>
          <a:stretch>
            <a:fillRect/>
          </a:stretch>
        </p:blipFill>
        <p:spPr>
          <a:xfrm>
            <a:off x="1105516" y="5763692"/>
            <a:ext cx="1800570" cy="655075"/>
          </a:xfrm>
          <a:prstGeom prst="rect">
            <a:avLst/>
          </a:prstGeom>
          <a:effectLst>
            <a:outerShdw blurRad="50800" dist="38100" dir="2700000" algn="tl" rotWithShape="0">
              <a:prstClr val="black">
                <a:alpha val="40000"/>
              </a:prstClr>
            </a:outerShdw>
          </a:effectLst>
        </p:spPr>
      </p:pic>
      <p:pic>
        <p:nvPicPr>
          <p:cNvPr id="25" name="그림 24"/>
          <p:cNvPicPr>
            <a:picLocks noChangeAspect="1"/>
          </p:cNvPicPr>
          <p:nvPr/>
        </p:nvPicPr>
        <p:blipFill>
          <a:blip r:embed="rId26" cstate="print"/>
          <a:stretch>
            <a:fillRect/>
          </a:stretch>
        </p:blipFill>
        <p:spPr>
          <a:xfrm>
            <a:off x="641942" y="5827577"/>
            <a:ext cx="791415" cy="691435"/>
          </a:xfrm>
          <a:prstGeom prst="rect">
            <a:avLst/>
          </a:prstGeom>
          <a:effectLst>
            <a:outerShdw blurRad="50800" dist="38100" dir="2700000" algn="tl" rotWithShape="0">
              <a:prstClr val="black">
                <a:alpha val="40000"/>
              </a:prstClr>
            </a:outerShdw>
          </a:effectLst>
        </p:spPr>
      </p:pic>
      <p:pic>
        <p:nvPicPr>
          <p:cNvPr id="24" name="그림 23">
            <a:hlinkClick r:id="rId27" action="ppaction://hlinksldjump"/>
          </p:cNvPr>
          <p:cNvPicPr>
            <a:picLocks noChangeAspect="1"/>
          </p:cNvPicPr>
          <p:nvPr/>
        </p:nvPicPr>
        <p:blipFill>
          <a:blip r:embed="rId28" cstate="print"/>
          <a:stretch>
            <a:fillRect/>
          </a:stretch>
        </p:blipFill>
        <p:spPr>
          <a:xfrm>
            <a:off x="5960865" y="354688"/>
            <a:ext cx="759445" cy="328876"/>
          </a:xfrm>
          <a:prstGeom prst="rect">
            <a:avLst/>
          </a:prstGeom>
        </p:spPr>
      </p:pic>
      <p:pic>
        <p:nvPicPr>
          <p:cNvPr id="27" name="그림 26">
            <a:hlinkClick r:id="rId29" action="ppaction://hlinksldjump"/>
          </p:cNvPr>
          <p:cNvPicPr>
            <a:picLocks noChangeAspect="1"/>
          </p:cNvPicPr>
          <p:nvPr/>
        </p:nvPicPr>
        <p:blipFill>
          <a:blip r:embed="rId30"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4079764607"/>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0C82791-3467-4737-9CF8-B8540D7B924A}"/>
              </a:ext>
            </a:extLst>
          </p:cNvPr>
          <p:cNvSpPr>
            <a:spLocks noGrp="1"/>
          </p:cNvSpPr>
          <p:nvPr>
            <p:ph type="title"/>
          </p:nvPr>
        </p:nvSpPr>
        <p:spPr/>
        <p:txBody>
          <a:bodyPr/>
          <a:lstStyle/>
          <a:p>
            <a:endParaRPr lang="en-US" dirty="0"/>
          </a:p>
        </p:txBody>
      </p:sp>
      <p:pic>
        <p:nvPicPr>
          <p:cNvPr id="4" name="Content Placeholder 3">
            <a:extLst>
              <a:ext uri="{FF2B5EF4-FFF2-40B4-BE49-F238E27FC236}">
                <a16:creationId xmlns:a16="http://schemas.microsoft.com/office/drawing/2014/main" xmlns="" id="{98604755-39DD-4BA1-B6A7-AD73F727EB89}"/>
              </a:ext>
            </a:extLst>
          </p:cNvPr>
          <p:cNvPicPr>
            <a:picLocks noGrp="1" noChangeAspect="1"/>
          </p:cNvPicPr>
          <p:nvPr>
            <p:ph idx="1"/>
          </p:nvPr>
        </p:nvPicPr>
        <p:blipFill>
          <a:blip r:embed="rId2"/>
          <a:stretch>
            <a:fillRect/>
          </a:stretch>
        </p:blipFill>
        <p:spPr>
          <a:xfrm>
            <a:off x="4089617" y="2188147"/>
            <a:ext cx="4330893" cy="3466006"/>
          </a:xfrm>
          <a:prstGeom prst="rect">
            <a:avLst/>
          </a:prstGeom>
        </p:spPr>
      </p:pic>
      <p:sp>
        <p:nvSpPr>
          <p:cNvPr id="5" name="Rectangle 4">
            <a:extLst>
              <a:ext uri="{FF2B5EF4-FFF2-40B4-BE49-F238E27FC236}">
                <a16:creationId xmlns:a16="http://schemas.microsoft.com/office/drawing/2014/main" xmlns="" id="{B0829F43-048E-47EA-875E-66336DDDC27E}"/>
              </a:ext>
            </a:extLst>
          </p:cNvPr>
          <p:cNvSpPr/>
          <p:nvPr/>
        </p:nvSpPr>
        <p:spPr>
          <a:xfrm>
            <a:off x="6102676" y="3885437"/>
            <a:ext cx="2098644" cy="45737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14313" indent="-214313">
              <a:buFont typeface="Arial" panose="020B0604020202020204" pitchFamily="34" charset="0"/>
              <a:buChar char="•"/>
            </a:pPr>
            <a:endParaRPr lang="en-US" sz="1350" dirty="0">
              <a:solidFill>
                <a:schemeClr val="tx1"/>
              </a:solidFill>
            </a:endParaRPr>
          </a:p>
        </p:txBody>
      </p:sp>
      <p:sp>
        <p:nvSpPr>
          <p:cNvPr id="6" name="Rectangle 5">
            <a:extLst>
              <a:ext uri="{FF2B5EF4-FFF2-40B4-BE49-F238E27FC236}">
                <a16:creationId xmlns:a16="http://schemas.microsoft.com/office/drawing/2014/main" xmlns="" id="{C2805FAA-2A76-4244-8A33-4E894AFA5C08}"/>
              </a:ext>
            </a:extLst>
          </p:cNvPr>
          <p:cNvSpPr/>
          <p:nvPr/>
        </p:nvSpPr>
        <p:spPr>
          <a:xfrm>
            <a:off x="1302853" y="2441896"/>
            <a:ext cx="2354225" cy="22035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14313" indent="-214313">
              <a:buFont typeface="Arial" panose="020B0604020202020204" pitchFamily="34" charset="0"/>
              <a:buChar char="•"/>
            </a:pPr>
            <a:r>
              <a:rPr lang="en-US" sz="1350" dirty="0">
                <a:solidFill>
                  <a:schemeClr val="tx1"/>
                </a:solidFill>
              </a:rPr>
              <a:t>Stop</a:t>
            </a:r>
          </a:p>
        </p:txBody>
      </p:sp>
      <p:cxnSp>
        <p:nvCxnSpPr>
          <p:cNvPr id="7" name="Straight Connector 6">
            <a:extLst>
              <a:ext uri="{FF2B5EF4-FFF2-40B4-BE49-F238E27FC236}">
                <a16:creationId xmlns:a16="http://schemas.microsoft.com/office/drawing/2014/main" xmlns="" id="{C1F616C7-5FBC-45C8-8656-51223699577C}"/>
              </a:ext>
            </a:extLst>
          </p:cNvPr>
          <p:cNvCxnSpPr>
            <a:cxnSpLocks/>
            <a:stCxn id="6" idx="3"/>
            <a:endCxn id="5" idx="1"/>
          </p:cNvCxnSpPr>
          <p:nvPr/>
        </p:nvCxnSpPr>
        <p:spPr>
          <a:xfrm>
            <a:off x="3657077" y="2552072"/>
            <a:ext cx="2445599" cy="1562052"/>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xmlns="" id="{37F1C17D-780A-4015-9FD9-207251BCE32E}"/>
              </a:ext>
            </a:extLst>
          </p:cNvPr>
          <p:cNvSpPr/>
          <p:nvPr/>
        </p:nvSpPr>
        <p:spPr>
          <a:xfrm>
            <a:off x="6102676" y="4429440"/>
            <a:ext cx="2098644" cy="45737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14313" indent="-214313">
              <a:buFont typeface="Arial" panose="020B0604020202020204" pitchFamily="34" charset="0"/>
              <a:buChar char="•"/>
            </a:pPr>
            <a:endParaRPr lang="en-US" sz="1350" dirty="0">
              <a:solidFill>
                <a:schemeClr val="tx1"/>
              </a:solidFill>
            </a:endParaRPr>
          </a:p>
        </p:txBody>
      </p:sp>
      <p:sp>
        <p:nvSpPr>
          <p:cNvPr id="14" name="Rectangle 13">
            <a:extLst>
              <a:ext uri="{FF2B5EF4-FFF2-40B4-BE49-F238E27FC236}">
                <a16:creationId xmlns:a16="http://schemas.microsoft.com/office/drawing/2014/main" xmlns="" id="{521435C3-C9BE-4BCF-B8C1-17F683F10531}"/>
              </a:ext>
            </a:extLst>
          </p:cNvPr>
          <p:cNvSpPr/>
          <p:nvPr/>
        </p:nvSpPr>
        <p:spPr>
          <a:xfrm>
            <a:off x="1302853" y="2869754"/>
            <a:ext cx="2354225" cy="22035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14313" indent="-214313">
              <a:buFont typeface="Arial" panose="020B0604020202020204" pitchFamily="34" charset="0"/>
              <a:buChar char="•"/>
            </a:pPr>
            <a:r>
              <a:rPr lang="en-US" sz="1350" dirty="0">
                <a:solidFill>
                  <a:schemeClr val="tx1"/>
                </a:solidFill>
              </a:rPr>
              <a:t>Go straight</a:t>
            </a:r>
          </a:p>
        </p:txBody>
      </p:sp>
      <p:cxnSp>
        <p:nvCxnSpPr>
          <p:cNvPr id="15" name="Straight Connector 14">
            <a:extLst>
              <a:ext uri="{FF2B5EF4-FFF2-40B4-BE49-F238E27FC236}">
                <a16:creationId xmlns:a16="http://schemas.microsoft.com/office/drawing/2014/main" xmlns="" id="{C2BA261D-9C38-410D-80DA-1ECF842AAFEF}"/>
              </a:ext>
            </a:extLst>
          </p:cNvPr>
          <p:cNvCxnSpPr>
            <a:cxnSpLocks/>
            <a:stCxn id="14" idx="3"/>
            <a:endCxn id="12" idx="1"/>
          </p:cNvCxnSpPr>
          <p:nvPr/>
        </p:nvCxnSpPr>
        <p:spPr>
          <a:xfrm>
            <a:off x="3657077" y="2979930"/>
            <a:ext cx="2445599" cy="167819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xmlns="" id="{754546C4-DB2E-4B32-BD99-A6A236748631}"/>
              </a:ext>
            </a:extLst>
          </p:cNvPr>
          <p:cNvSpPr/>
          <p:nvPr/>
        </p:nvSpPr>
        <p:spPr>
          <a:xfrm>
            <a:off x="4102680" y="4868613"/>
            <a:ext cx="1767743" cy="247129"/>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14313" indent="-214313">
              <a:buFont typeface="Arial" panose="020B0604020202020204" pitchFamily="34" charset="0"/>
              <a:buChar char="•"/>
            </a:pPr>
            <a:endParaRPr lang="en-US" sz="1350" dirty="0">
              <a:solidFill>
                <a:schemeClr val="tx1"/>
              </a:solidFill>
            </a:endParaRPr>
          </a:p>
        </p:txBody>
      </p:sp>
      <p:pic>
        <p:nvPicPr>
          <p:cNvPr id="23" name="Picture 22">
            <a:extLst>
              <a:ext uri="{FF2B5EF4-FFF2-40B4-BE49-F238E27FC236}">
                <a16:creationId xmlns:a16="http://schemas.microsoft.com/office/drawing/2014/main" xmlns="" id="{40CF4E5A-943E-4D2C-8711-44D556159CA7}"/>
              </a:ext>
            </a:extLst>
          </p:cNvPr>
          <p:cNvPicPr>
            <a:picLocks noChangeAspect="1"/>
          </p:cNvPicPr>
          <p:nvPr/>
        </p:nvPicPr>
        <p:blipFill>
          <a:blip r:embed="rId3"/>
          <a:stretch>
            <a:fillRect/>
          </a:stretch>
        </p:blipFill>
        <p:spPr>
          <a:xfrm>
            <a:off x="1433088" y="3297612"/>
            <a:ext cx="1991737" cy="2387821"/>
          </a:xfrm>
          <a:prstGeom prst="rect">
            <a:avLst/>
          </a:prstGeom>
        </p:spPr>
      </p:pic>
      <p:pic>
        <p:nvPicPr>
          <p:cNvPr id="13" name="그림 12">
            <a:hlinkClick r:id="rId4" action="ppaction://hlinksldjump"/>
          </p:cNvPr>
          <p:cNvPicPr>
            <a:picLocks noChangeAspect="1"/>
          </p:cNvPicPr>
          <p:nvPr/>
        </p:nvPicPr>
        <p:blipFill>
          <a:blip r:embed="rId5" cstate="print"/>
          <a:stretch>
            <a:fillRect/>
          </a:stretch>
        </p:blipFill>
        <p:spPr>
          <a:xfrm>
            <a:off x="2243077" y="360312"/>
            <a:ext cx="472500" cy="326250"/>
          </a:xfrm>
          <a:prstGeom prst="rect">
            <a:avLst/>
          </a:prstGeom>
        </p:spPr>
      </p:pic>
      <p:pic>
        <p:nvPicPr>
          <p:cNvPr id="16" name="그림 15">
            <a:hlinkClick r:id="rId6" action="ppaction://hlinksldjump"/>
          </p:cNvPr>
          <p:cNvPicPr>
            <a:picLocks noChangeAspect="1"/>
          </p:cNvPicPr>
          <p:nvPr/>
        </p:nvPicPr>
        <p:blipFill>
          <a:blip r:embed="rId7" cstate="print"/>
          <a:stretch>
            <a:fillRect/>
          </a:stretch>
        </p:blipFill>
        <p:spPr>
          <a:xfrm>
            <a:off x="3180363" y="360312"/>
            <a:ext cx="461250" cy="326250"/>
          </a:xfrm>
          <a:prstGeom prst="rect">
            <a:avLst/>
          </a:prstGeom>
        </p:spPr>
      </p:pic>
      <p:pic>
        <p:nvPicPr>
          <p:cNvPr id="18" name="그림 17">
            <a:hlinkClick r:id="rId8" action="ppaction://hlinksldjump"/>
          </p:cNvPr>
          <p:cNvPicPr>
            <a:picLocks noChangeAspect="1"/>
          </p:cNvPicPr>
          <p:nvPr/>
        </p:nvPicPr>
        <p:blipFill>
          <a:blip r:embed="rId9" cstate="print"/>
          <a:stretch>
            <a:fillRect/>
          </a:stretch>
        </p:blipFill>
        <p:spPr>
          <a:xfrm>
            <a:off x="4288621" y="274645"/>
            <a:ext cx="1203836" cy="539318"/>
          </a:xfrm>
          <a:prstGeom prst="rect">
            <a:avLst/>
          </a:prstGeom>
        </p:spPr>
      </p:pic>
      <p:pic>
        <p:nvPicPr>
          <p:cNvPr id="19" name="그림 18">
            <a:hlinkClick r:id="rId10" action="ppaction://hlinksldjump"/>
          </p:cNvPr>
          <p:cNvPicPr>
            <a:picLocks noChangeAspect="1"/>
          </p:cNvPicPr>
          <p:nvPr/>
        </p:nvPicPr>
        <p:blipFill>
          <a:blip r:embed="rId11" cstate="print"/>
          <a:stretch>
            <a:fillRect/>
          </a:stretch>
        </p:blipFill>
        <p:spPr>
          <a:xfrm>
            <a:off x="339958" y="360312"/>
            <a:ext cx="301984" cy="359941"/>
          </a:xfrm>
          <a:prstGeom prst="rect">
            <a:avLst/>
          </a:prstGeom>
        </p:spPr>
      </p:pic>
      <p:pic>
        <p:nvPicPr>
          <p:cNvPr id="20" name="그림 19">
            <a:hlinkClick r:id="rId12" action="ppaction://hlinksldjump"/>
          </p:cNvPr>
          <p:cNvPicPr>
            <a:picLocks noChangeAspect="1"/>
          </p:cNvPicPr>
          <p:nvPr/>
        </p:nvPicPr>
        <p:blipFill>
          <a:blip r:embed="rId13" cstate="print"/>
          <a:stretch>
            <a:fillRect/>
          </a:stretch>
        </p:blipFill>
        <p:spPr>
          <a:xfrm>
            <a:off x="1105515" y="390812"/>
            <a:ext cx="751326" cy="295750"/>
          </a:xfrm>
          <a:prstGeom prst="rect">
            <a:avLst/>
          </a:prstGeom>
        </p:spPr>
      </p:pic>
      <p:pic>
        <p:nvPicPr>
          <p:cNvPr id="21" name="그림 20">
            <a:hlinkClick r:id="rId14" action="ppaction://hlinksldjump"/>
          </p:cNvPr>
          <p:cNvPicPr>
            <a:picLocks noChangeAspect="1"/>
          </p:cNvPicPr>
          <p:nvPr/>
        </p:nvPicPr>
        <p:blipFill>
          <a:blip r:embed="rId15" cstate="print"/>
          <a:stretch>
            <a:fillRect/>
          </a:stretch>
        </p:blipFill>
        <p:spPr>
          <a:xfrm>
            <a:off x="5960865" y="354688"/>
            <a:ext cx="759445" cy="328876"/>
          </a:xfrm>
          <a:prstGeom prst="rect">
            <a:avLst/>
          </a:prstGeom>
        </p:spPr>
      </p:pic>
      <p:sp>
        <p:nvSpPr>
          <p:cNvPr id="3" name="직사각형 2"/>
          <p:cNvSpPr/>
          <p:nvPr/>
        </p:nvSpPr>
        <p:spPr>
          <a:xfrm>
            <a:off x="573926" y="1194897"/>
            <a:ext cx="1282915" cy="369332"/>
          </a:xfrm>
          <a:prstGeom prst="rect">
            <a:avLst/>
          </a:prstGeom>
        </p:spPr>
        <p:txBody>
          <a:bodyPr wrap="none">
            <a:spAutoFit/>
          </a:bodyPr>
          <a:lstStyle/>
          <a:p>
            <a:r>
              <a:rPr lang="en-US" altLang="ko-KR" dirty="0"/>
              <a:t>Add motors</a:t>
            </a:r>
            <a:endParaRPr lang="ko-KR" altLang="en-US" dirty="0"/>
          </a:p>
        </p:txBody>
      </p:sp>
    </p:spTree>
    <p:extLst>
      <p:ext uri="{BB962C8B-B14F-4D97-AF65-F5344CB8AC3E}">
        <p14:creationId xmlns:p14="http://schemas.microsoft.com/office/powerpoint/2010/main" val="2891701316"/>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F9A1408-7937-4C22-B88D-BB7F9FD83E2F}"/>
              </a:ext>
            </a:extLst>
          </p:cNvPr>
          <p:cNvSpPr>
            <a:spLocks noGrp="1"/>
          </p:cNvSpPr>
          <p:nvPr>
            <p:ph type="title"/>
          </p:nvPr>
        </p:nvSpPr>
        <p:spPr/>
        <p:txBody>
          <a:bodyPr/>
          <a:lstStyle/>
          <a:p>
            <a:endParaRPr lang="en-US" dirty="0"/>
          </a:p>
        </p:txBody>
      </p:sp>
      <p:pic>
        <p:nvPicPr>
          <p:cNvPr id="4" name="Content Placeholder 3">
            <a:extLst>
              <a:ext uri="{FF2B5EF4-FFF2-40B4-BE49-F238E27FC236}">
                <a16:creationId xmlns:a16="http://schemas.microsoft.com/office/drawing/2014/main" xmlns="" id="{58088D99-0A59-47AD-B9B2-A6F5EE2DF953}"/>
              </a:ext>
            </a:extLst>
          </p:cNvPr>
          <p:cNvPicPr>
            <a:picLocks noGrp="1" noChangeAspect="1"/>
          </p:cNvPicPr>
          <p:nvPr>
            <p:ph idx="1"/>
          </p:nvPr>
        </p:nvPicPr>
        <p:blipFill>
          <a:blip r:embed="rId2"/>
          <a:stretch>
            <a:fillRect/>
          </a:stretch>
        </p:blipFill>
        <p:spPr>
          <a:xfrm>
            <a:off x="3813696" y="2331720"/>
            <a:ext cx="4608215" cy="2914650"/>
          </a:xfrm>
          <a:prstGeom prst="rect">
            <a:avLst/>
          </a:prstGeom>
        </p:spPr>
      </p:pic>
      <p:pic>
        <p:nvPicPr>
          <p:cNvPr id="5" name="Picture 4">
            <a:extLst>
              <a:ext uri="{FF2B5EF4-FFF2-40B4-BE49-F238E27FC236}">
                <a16:creationId xmlns:a16="http://schemas.microsoft.com/office/drawing/2014/main" xmlns="" id="{913DFFAD-EF93-483F-9847-70F87F826963}"/>
              </a:ext>
            </a:extLst>
          </p:cNvPr>
          <p:cNvPicPr>
            <a:picLocks noChangeAspect="1"/>
          </p:cNvPicPr>
          <p:nvPr/>
        </p:nvPicPr>
        <p:blipFill>
          <a:blip r:embed="rId3"/>
          <a:stretch>
            <a:fillRect/>
          </a:stretch>
        </p:blipFill>
        <p:spPr>
          <a:xfrm>
            <a:off x="529116" y="2331720"/>
            <a:ext cx="2956445" cy="3002369"/>
          </a:xfrm>
          <a:prstGeom prst="rect">
            <a:avLst/>
          </a:prstGeom>
        </p:spPr>
      </p:pic>
      <p:sp>
        <p:nvSpPr>
          <p:cNvPr id="6" name="Rectangle 5">
            <a:extLst>
              <a:ext uri="{FF2B5EF4-FFF2-40B4-BE49-F238E27FC236}">
                <a16:creationId xmlns:a16="http://schemas.microsoft.com/office/drawing/2014/main" xmlns="" id="{CE0D6D15-4B73-43E1-B618-DBC50CE2A9E8}"/>
              </a:ext>
            </a:extLst>
          </p:cNvPr>
          <p:cNvSpPr/>
          <p:nvPr/>
        </p:nvSpPr>
        <p:spPr>
          <a:xfrm>
            <a:off x="3813695" y="4743331"/>
            <a:ext cx="1100027" cy="24286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350" dirty="0">
              <a:solidFill>
                <a:schemeClr val="tx1"/>
              </a:solidFill>
            </a:endParaRPr>
          </a:p>
        </p:txBody>
      </p:sp>
      <p:sp>
        <p:nvSpPr>
          <p:cNvPr id="7" name="Rectangle 6">
            <a:extLst>
              <a:ext uri="{FF2B5EF4-FFF2-40B4-BE49-F238E27FC236}">
                <a16:creationId xmlns:a16="http://schemas.microsoft.com/office/drawing/2014/main" xmlns="" id="{C2B40413-6448-488F-BA3B-387941DE4DB7}"/>
              </a:ext>
            </a:extLst>
          </p:cNvPr>
          <p:cNvSpPr/>
          <p:nvPr/>
        </p:nvSpPr>
        <p:spPr>
          <a:xfrm>
            <a:off x="5745011" y="3945588"/>
            <a:ext cx="1100027" cy="24286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350" dirty="0">
              <a:solidFill>
                <a:schemeClr val="tx1"/>
              </a:solidFill>
            </a:endParaRPr>
          </a:p>
        </p:txBody>
      </p:sp>
      <p:sp>
        <p:nvSpPr>
          <p:cNvPr id="8" name="Rectangle 7">
            <a:extLst>
              <a:ext uri="{FF2B5EF4-FFF2-40B4-BE49-F238E27FC236}">
                <a16:creationId xmlns:a16="http://schemas.microsoft.com/office/drawing/2014/main" xmlns="" id="{1533BDCE-E793-479D-9D88-D8518A2E3989}"/>
              </a:ext>
            </a:extLst>
          </p:cNvPr>
          <p:cNvSpPr/>
          <p:nvPr/>
        </p:nvSpPr>
        <p:spPr>
          <a:xfrm>
            <a:off x="6295024" y="4621901"/>
            <a:ext cx="1248776" cy="24286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350" dirty="0">
              <a:solidFill>
                <a:schemeClr val="tx1"/>
              </a:solidFill>
            </a:endParaRPr>
          </a:p>
        </p:txBody>
      </p:sp>
      <p:sp>
        <p:nvSpPr>
          <p:cNvPr id="10" name="Rectangle 9">
            <a:extLst>
              <a:ext uri="{FF2B5EF4-FFF2-40B4-BE49-F238E27FC236}">
                <a16:creationId xmlns:a16="http://schemas.microsoft.com/office/drawing/2014/main" xmlns="" id="{ED91769D-87A9-4FD5-8571-A576F7C42DD9}"/>
              </a:ext>
            </a:extLst>
          </p:cNvPr>
          <p:cNvSpPr/>
          <p:nvPr/>
        </p:nvSpPr>
        <p:spPr>
          <a:xfrm>
            <a:off x="6912757" y="3955016"/>
            <a:ext cx="1100027" cy="24286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350" dirty="0">
              <a:solidFill>
                <a:schemeClr val="tx1"/>
              </a:solidFill>
            </a:endParaRPr>
          </a:p>
        </p:txBody>
      </p:sp>
      <p:sp>
        <p:nvSpPr>
          <p:cNvPr id="11" name="Rectangle 10">
            <a:extLst>
              <a:ext uri="{FF2B5EF4-FFF2-40B4-BE49-F238E27FC236}">
                <a16:creationId xmlns:a16="http://schemas.microsoft.com/office/drawing/2014/main" xmlns="" id="{3DA24D42-37DF-44FE-A413-243594851C28}"/>
              </a:ext>
            </a:extLst>
          </p:cNvPr>
          <p:cNvSpPr/>
          <p:nvPr/>
        </p:nvSpPr>
        <p:spPr>
          <a:xfrm>
            <a:off x="3902697" y="2651759"/>
            <a:ext cx="721150" cy="156839"/>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350" dirty="0">
              <a:solidFill>
                <a:schemeClr val="tx1"/>
              </a:solidFill>
            </a:endParaRPr>
          </a:p>
        </p:txBody>
      </p:sp>
      <p:pic>
        <p:nvPicPr>
          <p:cNvPr id="12" name="그림 11">
            <a:hlinkClick r:id="rId4" action="ppaction://hlinksldjump"/>
          </p:cNvPr>
          <p:cNvPicPr>
            <a:picLocks noChangeAspect="1"/>
          </p:cNvPicPr>
          <p:nvPr/>
        </p:nvPicPr>
        <p:blipFill>
          <a:blip r:embed="rId5" cstate="print"/>
          <a:stretch>
            <a:fillRect/>
          </a:stretch>
        </p:blipFill>
        <p:spPr>
          <a:xfrm>
            <a:off x="2243077" y="360312"/>
            <a:ext cx="472500" cy="326250"/>
          </a:xfrm>
          <a:prstGeom prst="rect">
            <a:avLst/>
          </a:prstGeom>
        </p:spPr>
      </p:pic>
      <p:pic>
        <p:nvPicPr>
          <p:cNvPr id="13" name="그림 12">
            <a:hlinkClick r:id="rId6" action="ppaction://hlinksldjump"/>
          </p:cNvPr>
          <p:cNvPicPr>
            <a:picLocks noChangeAspect="1"/>
          </p:cNvPicPr>
          <p:nvPr/>
        </p:nvPicPr>
        <p:blipFill>
          <a:blip r:embed="rId7" cstate="print"/>
          <a:stretch>
            <a:fillRect/>
          </a:stretch>
        </p:blipFill>
        <p:spPr>
          <a:xfrm>
            <a:off x="3180363" y="360312"/>
            <a:ext cx="461250" cy="326250"/>
          </a:xfrm>
          <a:prstGeom prst="rect">
            <a:avLst/>
          </a:prstGeom>
        </p:spPr>
      </p:pic>
      <p:pic>
        <p:nvPicPr>
          <p:cNvPr id="14" name="그림 13">
            <a:hlinkClick r:id="rId8" action="ppaction://hlinksldjump"/>
          </p:cNvPr>
          <p:cNvPicPr>
            <a:picLocks noChangeAspect="1"/>
          </p:cNvPicPr>
          <p:nvPr/>
        </p:nvPicPr>
        <p:blipFill>
          <a:blip r:embed="rId9" cstate="print"/>
          <a:stretch>
            <a:fillRect/>
          </a:stretch>
        </p:blipFill>
        <p:spPr>
          <a:xfrm>
            <a:off x="4288621" y="274645"/>
            <a:ext cx="1203836" cy="539318"/>
          </a:xfrm>
          <a:prstGeom prst="rect">
            <a:avLst/>
          </a:prstGeom>
        </p:spPr>
      </p:pic>
      <p:pic>
        <p:nvPicPr>
          <p:cNvPr id="15" name="그림 14">
            <a:hlinkClick r:id="rId10" action="ppaction://hlinksldjump"/>
          </p:cNvPr>
          <p:cNvPicPr>
            <a:picLocks noChangeAspect="1"/>
          </p:cNvPicPr>
          <p:nvPr/>
        </p:nvPicPr>
        <p:blipFill>
          <a:blip r:embed="rId11" cstate="print"/>
          <a:stretch>
            <a:fillRect/>
          </a:stretch>
        </p:blipFill>
        <p:spPr>
          <a:xfrm>
            <a:off x="339958" y="360312"/>
            <a:ext cx="301984" cy="359941"/>
          </a:xfrm>
          <a:prstGeom prst="rect">
            <a:avLst/>
          </a:prstGeom>
        </p:spPr>
      </p:pic>
      <p:pic>
        <p:nvPicPr>
          <p:cNvPr id="16" name="그림 15">
            <a:hlinkClick r:id="rId12" action="ppaction://hlinksldjump"/>
          </p:cNvPr>
          <p:cNvPicPr>
            <a:picLocks noChangeAspect="1"/>
          </p:cNvPicPr>
          <p:nvPr/>
        </p:nvPicPr>
        <p:blipFill>
          <a:blip r:embed="rId13" cstate="print"/>
          <a:stretch>
            <a:fillRect/>
          </a:stretch>
        </p:blipFill>
        <p:spPr>
          <a:xfrm>
            <a:off x="1105515" y="390812"/>
            <a:ext cx="751326" cy="295750"/>
          </a:xfrm>
          <a:prstGeom prst="rect">
            <a:avLst/>
          </a:prstGeom>
        </p:spPr>
      </p:pic>
      <p:pic>
        <p:nvPicPr>
          <p:cNvPr id="17" name="그림 16">
            <a:hlinkClick r:id="rId14" action="ppaction://hlinksldjump"/>
          </p:cNvPr>
          <p:cNvPicPr>
            <a:picLocks noChangeAspect="1"/>
          </p:cNvPicPr>
          <p:nvPr/>
        </p:nvPicPr>
        <p:blipFill>
          <a:blip r:embed="rId15" cstate="print"/>
          <a:stretch>
            <a:fillRect/>
          </a:stretch>
        </p:blipFill>
        <p:spPr>
          <a:xfrm>
            <a:off x="5960865" y="354688"/>
            <a:ext cx="759445" cy="328876"/>
          </a:xfrm>
          <a:prstGeom prst="rect">
            <a:avLst/>
          </a:prstGeom>
        </p:spPr>
      </p:pic>
      <p:sp>
        <p:nvSpPr>
          <p:cNvPr id="3" name="직사각형 2"/>
          <p:cNvSpPr/>
          <p:nvPr/>
        </p:nvSpPr>
        <p:spPr>
          <a:xfrm>
            <a:off x="113711" y="1139809"/>
            <a:ext cx="2601866" cy="369332"/>
          </a:xfrm>
          <a:prstGeom prst="rect">
            <a:avLst/>
          </a:prstGeom>
        </p:spPr>
        <p:txBody>
          <a:bodyPr wrap="none">
            <a:spAutoFit/>
          </a:bodyPr>
          <a:lstStyle/>
          <a:p>
            <a:r>
              <a:rPr lang="en-US" altLang="ko-KR" dirty="0"/>
              <a:t>Initial position of obstacle</a:t>
            </a:r>
            <a:endParaRPr lang="ko-KR" altLang="en-US" dirty="0"/>
          </a:p>
        </p:txBody>
      </p:sp>
    </p:spTree>
    <p:extLst>
      <p:ext uri="{BB962C8B-B14F-4D97-AF65-F5344CB8AC3E}">
        <p14:creationId xmlns:p14="http://schemas.microsoft.com/office/powerpoint/2010/main" val="3728582721"/>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xmlns="" id="{9827DD07-C280-480E-9C4E-DDFCEED7D0A9}"/>
              </a:ext>
            </a:extLst>
          </p:cNvPr>
          <p:cNvPicPr>
            <a:picLocks noGrp="1" noChangeAspect="1"/>
          </p:cNvPicPr>
          <p:nvPr>
            <p:ph idx="1"/>
          </p:nvPr>
        </p:nvPicPr>
        <p:blipFill>
          <a:blip r:embed="rId2"/>
          <a:stretch>
            <a:fillRect/>
          </a:stretch>
        </p:blipFill>
        <p:spPr>
          <a:xfrm>
            <a:off x="4751794" y="2155372"/>
            <a:ext cx="3087554" cy="2826917"/>
          </a:xfrm>
          <a:prstGeom prst="rect">
            <a:avLst/>
          </a:prstGeom>
        </p:spPr>
      </p:pic>
      <p:pic>
        <p:nvPicPr>
          <p:cNvPr id="5" name="Picture 4">
            <a:extLst>
              <a:ext uri="{FF2B5EF4-FFF2-40B4-BE49-F238E27FC236}">
                <a16:creationId xmlns:a16="http://schemas.microsoft.com/office/drawing/2014/main" xmlns="" id="{A121FAED-AEC0-4D54-9A04-4CFCE5B182F4}"/>
              </a:ext>
            </a:extLst>
          </p:cNvPr>
          <p:cNvPicPr>
            <a:picLocks noChangeAspect="1"/>
          </p:cNvPicPr>
          <p:nvPr/>
        </p:nvPicPr>
        <p:blipFill>
          <a:blip r:embed="rId3"/>
          <a:stretch>
            <a:fillRect/>
          </a:stretch>
        </p:blipFill>
        <p:spPr>
          <a:xfrm>
            <a:off x="3023320" y="4239835"/>
            <a:ext cx="1528763" cy="750094"/>
          </a:xfrm>
          <a:prstGeom prst="rect">
            <a:avLst/>
          </a:prstGeom>
        </p:spPr>
      </p:pic>
      <p:sp>
        <p:nvSpPr>
          <p:cNvPr id="7" name="Rectangle 6">
            <a:extLst>
              <a:ext uri="{FF2B5EF4-FFF2-40B4-BE49-F238E27FC236}">
                <a16:creationId xmlns:a16="http://schemas.microsoft.com/office/drawing/2014/main" xmlns="" id="{185EE77E-57EF-4622-8474-E1780D3C1746}"/>
              </a:ext>
            </a:extLst>
          </p:cNvPr>
          <p:cNvSpPr/>
          <p:nvPr/>
        </p:nvSpPr>
        <p:spPr>
          <a:xfrm>
            <a:off x="4874768" y="3949492"/>
            <a:ext cx="2100798" cy="83391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14313" indent="-214313">
              <a:buFont typeface="Arial" panose="020B0604020202020204" pitchFamily="34" charset="0"/>
              <a:buChar char="•"/>
            </a:pPr>
            <a:endParaRPr lang="en-US" sz="1350" dirty="0">
              <a:solidFill>
                <a:schemeClr val="tx1"/>
              </a:solidFill>
            </a:endParaRPr>
          </a:p>
        </p:txBody>
      </p:sp>
      <p:sp>
        <p:nvSpPr>
          <p:cNvPr id="8" name="Rectangle 7">
            <a:extLst>
              <a:ext uri="{FF2B5EF4-FFF2-40B4-BE49-F238E27FC236}">
                <a16:creationId xmlns:a16="http://schemas.microsoft.com/office/drawing/2014/main" xmlns="" id="{F3A356D8-3707-4F8C-ACE6-966D9A011715}"/>
              </a:ext>
            </a:extLst>
          </p:cNvPr>
          <p:cNvSpPr/>
          <p:nvPr/>
        </p:nvSpPr>
        <p:spPr>
          <a:xfrm>
            <a:off x="1237538" y="2550346"/>
            <a:ext cx="1928185" cy="914519"/>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350" dirty="0">
                <a:solidFill>
                  <a:schemeClr val="tx1"/>
                </a:solidFill>
              </a:rPr>
              <a:t>Put in an infinite loop</a:t>
            </a:r>
          </a:p>
          <a:p>
            <a:r>
              <a:rPr lang="en-US" sz="1350" dirty="0">
                <a:solidFill>
                  <a:schemeClr val="tx1"/>
                </a:solidFill>
              </a:rPr>
              <a:t>If it touches the yellow</a:t>
            </a:r>
          </a:p>
          <a:p>
            <a:r>
              <a:rPr lang="en-US" sz="1350" dirty="0">
                <a:solidFill>
                  <a:schemeClr val="tx1"/>
                </a:solidFill>
              </a:rPr>
              <a:t>Move to initial position</a:t>
            </a:r>
          </a:p>
        </p:txBody>
      </p:sp>
      <p:cxnSp>
        <p:nvCxnSpPr>
          <p:cNvPr id="9" name="Straight Connector 8">
            <a:extLst>
              <a:ext uri="{FF2B5EF4-FFF2-40B4-BE49-F238E27FC236}">
                <a16:creationId xmlns:a16="http://schemas.microsoft.com/office/drawing/2014/main" xmlns="" id="{3C95A1C3-6024-4A83-BD84-6233D579EA4B}"/>
              </a:ext>
            </a:extLst>
          </p:cNvPr>
          <p:cNvCxnSpPr>
            <a:cxnSpLocks/>
            <a:stCxn id="8" idx="3"/>
            <a:endCxn id="7" idx="1"/>
          </p:cNvCxnSpPr>
          <p:nvPr/>
        </p:nvCxnSpPr>
        <p:spPr>
          <a:xfrm>
            <a:off x="3165723" y="3007606"/>
            <a:ext cx="1709045" cy="135884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10" name="그림 9">
            <a:hlinkClick r:id="rId4" action="ppaction://hlinksldjump"/>
          </p:cNvPr>
          <p:cNvPicPr>
            <a:picLocks noChangeAspect="1"/>
          </p:cNvPicPr>
          <p:nvPr/>
        </p:nvPicPr>
        <p:blipFill>
          <a:blip r:embed="rId5" cstate="print"/>
          <a:stretch>
            <a:fillRect/>
          </a:stretch>
        </p:blipFill>
        <p:spPr>
          <a:xfrm>
            <a:off x="2243077" y="360312"/>
            <a:ext cx="472500" cy="326250"/>
          </a:xfrm>
          <a:prstGeom prst="rect">
            <a:avLst/>
          </a:prstGeom>
        </p:spPr>
      </p:pic>
      <p:pic>
        <p:nvPicPr>
          <p:cNvPr id="11" name="그림 10">
            <a:hlinkClick r:id="rId6" action="ppaction://hlinksldjump"/>
          </p:cNvPr>
          <p:cNvPicPr>
            <a:picLocks noChangeAspect="1"/>
          </p:cNvPicPr>
          <p:nvPr/>
        </p:nvPicPr>
        <p:blipFill>
          <a:blip r:embed="rId7" cstate="print"/>
          <a:stretch>
            <a:fillRect/>
          </a:stretch>
        </p:blipFill>
        <p:spPr>
          <a:xfrm>
            <a:off x="3180363" y="360312"/>
            <a:ext cx="461250" cy="326250"/>
          </a:xfrm>
          <a:prstGeom prst="rect">
            <a:avLst/>
          </a:prstGeom>
        </p:spPr>
      </p:pic>
      <p:pic>
        <p:nvPicPr>
          <p:cNvPr id="12" name="그림 11">
            <a:hlinkClick r:id="rId8" action="ppaction://hlinksldjump"/>
          </p:cNvPr>
          <p:cNvPicPr>
            <a:picLocks noChangeAspect="1"/>
          </p:cNvPicPr>
          <p:nvPr/>
        </p:nvPicPr>
        <p:blipFill>
          <a:blip r:embed="rId9" cstate="print"/>
          <a:stretch>
            <a:fillRect/>
          </a:stretch>
        </p:blipFill>
        <p:spPr>
          <a:xfrm>
            <a:off x="4288621" y="274645"/>
            <a:ext cx="1203836" cy="539318"/>
          </a:xfrm>
          <a:prstGeom prst="rect">
            <a:avLst/>
          </a:prstGeom>
        </p:spPr>
      </p:pic>
      <p:pic>
        <p:nvPicPr>
          <p:cNvPr id="13" name="그림 12">
            <a:hlinkClick r:id="rId10" action="ppaction://hlinksldjump"/>
          </p:cNvPr>
          <p:cNvPicPr>
            <a:picLocks noChangeAspect="1"/>
          </p:cNvPicPr>
          <p:nvPr/>
        </p:nvPicPr>
        <p:blipFill>
          <a:blip r:embed="rId11" cstate="print"/>
          <a:stretch>
            <a:fillRect/>
          </a:stretch>
        </p:blipFill>
        <p:spPr>
          <a:xfrm>
            <a:off x="339958" y="360312"/>
            <a:ext cx="301984" cy="359941"/>
          </a:xfrm>
          <a:prstGeom prst="rect">
            <a:avLst/>
          </a:prstGeom>
        </p:spPr>
      </p:pic>
      <p:pic>
        <p:nvPicPr>
          <p:cNvPr id="14" name="그림 13">
            <a:hlinkClick r:id="rId12" action="ppaction://hlinksldjump"/>
          </p:cNvPr>
          <p:cNvPicPr>
            <a:picLocks noChangeAspect="1"/>
          </p:cNvPicPr>
          <p:nvPr/>
        </p:nvPicPr>
        <p:blipFill>
          <a:blip r:embed="rId13" cstate="print"/>
          <a:stretch>
            <a:fillRect/>
          </a:stretch>
        </p:blipFill>
        <p:spPr>
          <a:xfrm>
            <a:off x="1105515" y="390812"/>
            <a:ext cx="751326" cy="295750"/>
          </a:xfrm>
          <a:prstGeom prst="rect">
            <a:avLst/>
          </a:prstGeom>
        </p:spPr>
      </p:pic>
      <p:pic>
        <p:nvPicPr>
          <p:cNvPr id="15" name="그림 14">
            <a:hlinkClick r:id="rId14" action="ppaction://hlinksldjump"/>
          </p:cNvPr>
          <p:cNvPicPr>
            <a:picLocks noChangeAspect="1"/>
          </p:cNvPicPr>
          <p:nvPr/>
        </p:nvPicPr>
        <p:blipFill>
          <a:blip r:embed="rId15"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2822123939"/>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xmlns="" id="{8BE8246B-007C-4F1C-99AA-4842DB652B80}"/>
              </a:ext>
            </a:extLst>
          </p:cNvPr>
          <p:cNvPicPr>
            <a:picLocks noGrp="1" noChangeAspect="1"/>
          </p:cNvPicPr>
          <p:nvPr>
            <p:ph idx="1"/>
          </p:nvPr>
        </p:nvPicPr>
        <p:blipFill>
          <a:blip r:embed="rId2"/>
          <a:stretch>
            <a:fillRect/>
          </a:stretch>
        </p:blipFill>
        <p:spPr>
          <a:xfrm>
            <a:off x="2016159" y="1171340"/>
            <a:ext cx="5111683" cy="4515320"/>
          </a:xfrm>
          <a:prstGeom prst="rect">
            <a:avLst/>
          </a:prstGeom>
        </p:spPr>
      </p:pic>
      <p:pic>
        <p:nvPicPr>
          <p:cNvPr id="3" name="그림 2">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5" name="그림 4">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6" name="그림 5">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7" name="그림 6">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8" name="그림 7">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9" name="그림 8">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1285764644"/>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4A3C92BF-8017-4518-9634-A23FDFE7CB7E}"/>
              </a:ext>
            </a:extLst>
          </p:cNvPr>
          <p:cNvSpPr>
            <a:spLocks noGrp="1"/>
          </p:cNvSpPr>
          <p:nvPr>
            <p:ph type="ctrTitle"/>
          </p:nvPr>
        </p:nvSpPr>
        <p:spPr/>
        <p:txBody>
          <a:bodyPr/>
          <a:lstStyle/>
          <a:p>
            <a:r>
              <a:rPr lang="en-US" altLang="ko-KR" dirty="0"/>
              <a:t>Counting stop line</a:t>
            </a:r>
            <a:endParaRPr lang="ko-KR" altLang="en-US" dirty="0"/>
          </a:p>
        </p:txBody>
      </p:sp>
      <p:sp>
        <p:nvSpPr>
          <p:cNvPr id="3" name="부제목 2">
            <a:extLst>
              <a:ext uri="{FF2B5EF4-FFF2-40B4-BE49-F238E27FC236}">
                <a16:creationId xmlns:a16="http://schemas.microsoft.com/office/drawing/2014/main" xmlns="" id="{B05BC32E-705A-431B-BCEF-216FEB229713}"/>
              </a:ext>
            </a:extLst>
          </p:cNvPr>
          <p:cNvSpPr>
            <a:spLocks noGrp="1"/>
          </p:cNvSpPr>
          <p:nvPr>
            <p:ph type="subTitle" idx="1"/>
          </p:nvPr>
        </p:nvSpPr>
        <p:spPr/>
        <p:txBody>
          <a:bodyPr/>
          <a:lstStyle/>
          <a:p>
            <a:r>
              <a:rPr lang="en-US" altLang="ko-KR" dirty="0" err="1"/>
              <a:t>Linky</a:t>
            </a:r>
            <a:r>
              <a:rPr lang="en-US" altLang="ko-KR" dirty="0"/>
              <a:t> coding</a:t>
            </a:r>
            <a:endParaRPr lang="ko-KR" altLang="en-US" dirty="0"/>
          </a:p>
        </p:txBody>
      </p:sp>
    </p:spTree>
    <p:extLst>
      <p:ext uri="{BB962C8B-B14F-4D97-AF65-F5344CB8AC3E}">
        <p14:creationId xmlns:p14="http://schemas.microsoft.com/office/powerpoint/2010/main" val="3486594604"/>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F71FD410-34D5-4A58-A3CD-F83864CB82D5}"/>
              </a:ext>
            </a:extLst>
          </p:cNvPr>
          <p:cNvSpPr>
            <a:spLocks noGrp="1"/>
          </p:cNvSpPr>
          <p:nvPr>
            <p:ph type="title"/>
          </p:nvPr>
        </p:nvSpPr>
        <p:spPr/>
        <p:txBody>
          <a:bodyPr/>
          <a:lstStyle/>
          <a:p>
            <a:endParaRPr lang="ko-KR" altLang="en-US" dirty="0"/>
          </a:p>
        </p:txBody>
      </p:sp>
      <p:pic>
        <p:nvPicPr>
          <p:cNvPr id="4" name="그림 3">
            <a:extLst>
              <a:ext uri="{FF2B5EF4-FFF2-40B4-BE49-F238E27FC236}">
                <a16:creationId xmlns:a16="http://schemas.microsoft.com/office/drawing/2014/main" xmlns="" id="{F470CAD7-B023-4340-9717-3BCFA50C1542}"/>
              </a:ext>
            </a:extLst>
          </p:cNvPr>
          <p:cNvPicPr>
            <a:picLocks noChangeAspect="1"/>
          </p:cNvPicPr>
          <p:nvPr/>
        </p:nvPicPr>
        <p:blipFill>
          <a:blip r:embed="rId2"/>
          <a:stretch>
            <a:fillRect/>
          </a:stretch>
        </p:blipFill>
        <p:spPr>
          <a:xfrm>
            <a:off x="1122208" y="2079636"/>
            <a:ext cx="6464300" cy="3636169"/>
          </a:xfrm>
          <a:prstGeom prst="rect">
            <a:avLst/>
          </a:prstGeom>
        </p:spPr>
      </p:pic>
      <p:sp>
        <p:nvSpPr>
          <p:cNvPr id="5" name="직사각형 4">
            <a:extLst>
              <a:ext uri="{FF2B5EF4-FFF2-40B4-BE49-F238E27FC236}">
                <a16:creationId xmlns:a16="http://schemas.microsoft.com/office/drawing/2014/main" xmlns="" id="{DAE21E65-7182-4ABA-AE1C-6DE88054E57B}"/>
              </a:ext>
            </a:extLst>
          </p:cNvPr>
          <p:cNvSpPr/>
          <p:nvPr/>
        </p:nvSpPr>
        <p:spPr>
          <a:xfrm>
            <a:off x="778669" y="2331720"/>
            <a:ext cx="1685925" cy="764381"/>
          </a:xfrm>
          <a:prstGeom prst="rect">
            <a:avLst/>
          </a:prstGeom>
          <a:noFill/>
          <a:ln w="28575">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cxnSp>
        <p:nvCxnSpPr>
          <p:cNvPr id="7" name="직선 연결선 6">
            <a:extLst>
              <a:ext uri="{FF2B5EF4-FFF2-40B4-BE49-F238E27FC236}">
                <a16:creationId xmlns:a16="http://schemas.microsoft.com/office/drawing/2014/main" xmlns="" id="{45843A5B-94D6-4616-B2F4-BDB07DBD6935}"/>
              </a:ext>
            </a:extLst>
          </p:cNvPr>
          <p:cNvCxnSpPr>
            <a:cxnSpLocks/>
          </p:cNvCxnSpPr>
          <p:nvPr/>
        </p:nvCxnSpPr>
        <p:spPr>
          <a:xfrm flipV="1">
            <a:off x="778669" y="3101815"/>
            <a:ext cx="0" cy="660086"/>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8" name="TextBox 7">
            <a:extLst>
              <a:ext uri="{FF2B5EF4-FFF2-40B4-BE49-F238E27FC236}">
                <a16:creationId xmlns:a16="http://schemas.microsoft.com/office/drawing/2014/main" xmlns="" id="{354763DF-80B3-47CC-A263-0F146C3F311E}"/>
              </a:ext>
            </a:extLst>
          </p:cNvPr>
          <p:cNvSpPr txBox="1"/>
          <p:nvPr/>
        </p:nvSpPr>
        <p:spPr>
          <a:xfrm>
            <a:off x="307978" y="3761900"/>
            <a:ext cx="845894" cy="507831"/>
          </a:xfrm>
          <a:prstGeom prst="rect">
            <a:avLst/>
          </a:prstGeom>
          <a:noFill/>
        </p:spPr>
        <p:txBody>
          <a:bodyPr wrap="square" rtlCol="0">
            <a:spAutoFit/>
          </a:bodyPr>
          <a:lstStyle/>
          <a:p>
            <a:r>
              <a:rPr lang="en-US" altLang="ko-KR" sz="1350" dirty="0"/>
              <a:t>Code Menu </a:t>
            </a:r>
            <a:endParaRPr lang="ko-KR" altLang="en-US" sz="1350" dirty="0"/>
          </a:p>
        </p:txBody>
      </p:sp>
      <p:sp>
        <p:nvSpPr>
          <p:cNvPr id="9" name="직사각형 8">
            <a:extLst>
              <a:ext uri="{FF2B5EF4-FFF2-40B4-BE49-F238E27FC236}">
                <a16:creationId xmlns:a16="http://schemas.microsoft.com/office/drawing/2014/main" xmlns="" id="{FBFCFA55-46D7-448D-9005-2FFE322C051A}"/>
              </a:ext>
            </a:extLst>
          </p:cNvPr>
          <p:cNvSpPr/>
          <p:nvPr/>
        </p:nvSpPr>
        <p:spPr>
          <a:xfrm>
            <a:off x="2907506" y="3331845"/>
            <a:ext cx="2357438" cy="1768792"/>
          </a:xfrm>
          <a:prstGeom prst="rect">
            <a:avLst/>
          </a:prstGeom>
          <a:noFill/>
          <a:ln w="28575">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cxnSp>
        <p:nvCxnSpPr>
          <p:cNvPr id="10" name="직선 연결선 9">
            <a:extLst>
              <a:ext uri="{FF2B5EF4-FFF2-40B4-BE49-F238E27FC236}">
                <a16:creationId xmlns:a16="http://schemas.microsoft.com/office/drawing/2014/main" xmlns="" id="{193EF443-5397-4CF2-86E5-7E91F655A299}"/>
              </a:ext>
            </a:extLst>
          </p:cNvPr>
          <p:cNvCxnSpPr>
            <a:cxnSpLocks/>
          </p:cNvCxnSpPr>
          <p:nvPr/>
        </p:nvCxnSpPr>
        <p:spPr>
          <a:xfrm flipV="1">
            <a:off x="5264944" y="2821782"/>
            <a:ext cx="671513" cy="495775"/>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12" name="TextBox 11">
            <a:extLst>
              <a:ext uri="{FF2B5EF4-FFF2-40B4-BE49-F238E27FC236}">
                <a16:creationId xmlns:a16="http://schemas.microsoft.com/office/drawing/2014/main" xmlns="" id="{4090CB90-D977-4E41-B6A7-AC52C6BFC9E0}"/>
              </a:ext>
            </a:extLst>
          </p:cNvPr>
          <p:cNvSpPr txBox="1"/>
          <p:nvPr/>
        </p:nvSpPr>
        <p:spPr>
          <a:xfrm>
            <a:off x="6765131" y="1450270"/>
            <a:ext cx="1928813" cy="300082"/>
          </a:xfrm>
          <a:prstGeom prst="rect">
            <a:avLst/>
          </a:prstGeom>
          <a:noFill/>
        </p:spPr>
        <p:txBody>
          <a:bodyPr wrap="square" rtlCol="0">
            <a:spAutoFit/>
          </a:bodyPr>
          <a:lstStyle/>
          <a:p>
            <a:r>
              <a:rPr lang="en-US" altLang="ko-KR" sz="1350" dirty="0"/>
              <a:t>Window Size</a:t>
            </a:r>
            <a:endParaRPr lang="ko-KR" altLang="en-US" sz="1350" dirty="0"/>
          </a:p>
        </p:txBody>
      </p:sp>
      <p:cxnSp>
        <p:nvCxnSpPr>
          <p:cNvPr id="14" name="직선 연결선 13">
            <a:extLst>
              <a:ext uri="{FF2B5EF4-FFF2-40B4-BE49-F238E27FC236}">
                <a16:creationId xmlns:a16="http://schemas.microsoft.com/office/drawing/2014/main" xmlns="" id="{C6301AD3-FB7F-4483-A810-A1A5A7A1DF64}"/>
              </a:ext>
            </a:extLst>
          </p:cNvPr>
          <p:cNvCxnSpPr>
            <a:cxnSpLocks/>
          </p:cNvCxnSpPr>
          <p:nvPr/>
        </p:nvCxnSpPr>
        <p:spPr>
          <a:xfrm flipV="1">
            <a:off x="2343150" y="1701643"/>
            <a:ext cx="671513" cy="495775"/>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15" name="TextBox 14">
            <a:extLst>
              <a:ext uri="{FF2B5EF4-FFF2-40B4-BE49-F238E27FC236}">
                <a16:creationId xmlns:a16="http://schemas.microsoft.com/office/drawing/2014/main" xmlns="" id="{FAE9F5ED-FBCB-41BE-A9AC-868C689AD449}"/>
              </a:ext>
            </a:extLst>
          </p:cNvPr>
          <p:cNvSpPr txBox="1"/>
          <p:nvPr/>
        </p:nvSpPr>
        <p:spPr>
          <a:xfrm>
            <a:off x="3014662" y="1546086"/>
            <a:ext cx="1928813" cy="300082"/>
          </a:xfrm>
          <a:prstGeom prst="rect">
            <a:avLst/>
          </a:prstGeom>
          <a:noFill/>
        </p:spPr>
        <p:txBody>
          <a:bodyPr wrap="square" rtlCol="0">
            <a:spAutoFit/>
          </a:bodyPr>
          <a:lstStyle/>
          <a:p>
            <a:r>
              <a:rPr lang="en-US" altLang="ko-KR" sz="1350" dirty="0"/>
              <a:t>Home Menu</a:t>
            </a:r>
            <a:endParaRPr lang="ko-KR" altLang="en-US" sz="1350" dirty="0"/>
          </a:p>
        </p:txBody>
      </p:sp>
      <p:cxnSp>
        <p:nvCxnSpPr>
          <p:cNvPr id="16" name="직선 연결선 15">
            <a:extLst>
              <a:ext uri="{FF2B5EF4-FFF2-40B4-BE49-F238E27FC236}">
                <a16:creationId xmlns:a16="http://schemas.microsoft.com/office/drawing/2014/main" xmlns="" id="{6A1BF0CA-3A5B-4127-8A11-8BAAF5BAA884}"/>
              </a:ext>
            </a:extLst>
          </p:cNvPr>
          <p:cNvCxnSpPr>
            <a:cxnSpLocks/>
          </p:cNvCxnSpPr>
          <p:nvPr/>
        </p:nvCxnSpPr>
        <p:spPr>
          <a:xfrm flipV="1">
            <a:off x="6000750" y="1720930"/>
            <a:ext cx="671513" cy="495775"/>
          </a:xfrm>
          <a:prstGeom prst="line">
            <a:avLst/>
          </a:prstGeom>
          <a:ln w="19050"/>
        </p:spPr>
        <p:style>
          <a:lnRef idx="1">
            <a:schemeClr val="accent2"/>
          </a:lnRef>
          <a:fillRef idx="0">
            <a:schemeClr val="accent2"/>
          </a:fillRef>
          <a:effectRef idx="0">
            <a:schemeClr val="accent2"/>
          </a:effectRef>
          <a:fontRef idx="minor">
            <a:schemeClr val="tx1"/>
          </a:fontRef>
        </p:style>
      </p:cxnSp>
      <p:cxnSp>
        <p:nvCxnSpPr>
          <p:cNvPr id="17" name="직선 연결선 16">
            <a:extLst>
              <a:ext uri="{FF2B5EF4-FFF2-40B4-BE49-F238E27FC236}">
                <a16:creationId xmlns:a16="http://schemas.microsoft.com/office/drawing/2014/main" xmlns="" id="{BCC9C30F-FC8A-49E5-93C2-C5DBE65A1794}"/>
              </a:ext>
            </a:extLst>
          </p:cNvPr>
          <p:cNvCxnSpPr>
            <a:cxnSpLocks/>
          </p:cNvCxnSpPr>
          <p:nvPr/>
        </p:nvCxnSpPr>
        <p:spPr>
          <a:xfrm flipV="1">
            <a:off x="2840317" y="2016682"/>
            <a:ext cx="938727" cy="213597"/>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19" name="TextBox 18">
            <a:extLst>
              <a:ext uri="{FF2B5EF4-FFF2-40B4-BE49-F238E27FC236}">
                <a16:creationId xmlns:a16="http://schemas.microsoft.com/office/drawing/2014/main" xmlns="" id="{B738B0B3-120F-4D93-A1FE-26D914C108EE}"/>
              </a:ext>
            </a:extLst>
          </p:cNvPr>
          <p:cNvSpPr txBox="1"/>
          <p:nvPr/>
        </p:nvSpPr>
        <p:spPr>
          <a:xfrm>
            <a:off x="3779044" y="1885234"/>
            <a:ext cx="1928813" cy="300082"/>
          </a:xfrm>
          <a:prstGeom prst="rect">
            <a:avLst/>
          </a:prstGeom>
          <a:noFill/>
        </p:spPr>
        <p:txBody>
          <a:bodyPr wrap="square" rtlCol="0">
            <a:spAutoFit/>
          </a:bodyPr>
          <a:lstStyle/>
          <a:p>
            <a:r>
              <a:rPr lang="en-US" altLang="ko-KR" sz="1350" dirty="0"/>
              <a:t>Option</a:t>
            </a:r>
            <a:endParaRPr lang="ko-KR" altLang="en-US" sz="1350" dirty="0"/>
          </a:p>
        </p:txBody>
      </p:sp>
      <p:cxnSp>
        <p:nvCxnSpPr>
          <p:cNvPr id="20" name="직선 연결선 19">
            <a:extLst>
              <a:ext uri="{FF2B5EF4-FFF2-40B4-BE49-F238E27FC236}">
                <a16:creationId xmlns:a16="http://schemas.microsoft.com/office/drawing/2014/main" xmlns="" id="{FCBE81DD-F115-40AF-BB87-A399B483CC71}"/>
              </a:ext>
            </a:extLst>
          </p:cNvPr>
          <p:cNvCxnSpPr>
            <a:cxnSpLocks/>
          </p:cNvCxnSpPr>
          <p:nvPr/>
        </p:nvCxnSpPr>
        <p:spPr>
          <a:xfrm flipV="1">
            <a:off x="6946660" y="2386059"/>
            <a:ext cx="61359" cy="683611"/>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22" name="TextBox 21">
            <a:extLst>
              <a:ext uri="{FF2B5EF4-FFF2-40B4-BE49-F238E27FC236}">
                <a16:creationId xmlns:a16="http://schemas.microsoft.com/office/drawing/2014/main" xmlns="" id="{ACD7033C-8DFC-42CC-ADBA-B8E7EAB7B7EF}"/>
              </a:ext>
            </a:extLst>
          </p:cNvPr>
          <p:cNvSpPr txBox="1"/>
          <p:nvPr/>
        </p:nvSpPr>
        <p:spPr>
          <a:xfrm>
            <a:off x="6675194" y="3069668"/>
            <a:ext cx="1928813" cy="300082"/>
          </a:xfrm>
          <a:prstGeom prst="rect">
            <a:avLst/>
          </a:prstGeom>
          <a:noFill/>
        </p:spPr>
        <p:txBody>
          <a:bodyPr wrap="square" rtlCol="0">
            <a:spAutoFit/>
          </a:bodyPr>
          <a:lstStyle/>
          <a:p>
            <a:r>
              <a:rPr lang="en-US" altLang="ko-KR" sz="1350" dirty="0"/>
              <a:t>Start</a:t>
            </a:r>
            <a:endParaRPr lang="ko-KR" altLang="en-US" sz="1350" dirty="0"/>
          </a:p>
        </p:txBody>
      </p:sp>
      <p:cxnSp>
        <p:nvCxnSpPr>
          <p:cNvPr id="23" name="직선 연결선 22">
            <a:extLst>
              <a:ext uri="{FF2B5EF4-FFF2-40B4-BE49-F238E27FC236}">
                <a16:creationId xmlns:a16="http://schemas.microsoft.com/office/drawing/2014/main" xmlns="" id="{3FB75CBE-A101-46A0-B402-1C4DFA361F6C}"/>
              </a:ext>
            </a:extLst>
          </p:cNvPr>
          <p:cNvCxnSpPr>
            <a:cxnSpLocks/>
          </p:cNvCxnSpPr>
          <p:nvPr/>
        </p:nvCxnSpPr>
        <p:spPr>
          <a:xfrm flipH="1">
            <a:off x="7515226" y="2293257"/>
            <a:ext cx="335756" cy="1"/>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25" name="TextBox 24">
            <a:extLst>
              <a:ext uri="{FF2B5EF4-FFF2-40B4-BE49-F238E27FC236}">
                <a16:creationId xmlns:a16="http://schemas.microsoft.com/office/drawing/2014/main" xmlns="" id="{2BE09A3D-F127-4033-BA98-C893C3FE34DB}"/>
              </a:ext>
            </a:extLst>
          </p:cNvPr>
          <p:cNvSpPr txBox="1"/>
          <p:nvPr/>
        </p:nvSpPr>
        <p:spPr>
          <a:xfrm>
            <a:off x="7911066" y="2162233"/>
            <a:ext cx="677382" cy="300082"/>
          </a:xfrm>
          <a:prstGeom prst="rect">
            <a:avLst/>
          </a:prstGeom>
          <a:noFill/>
        </p:spPr>
        <p:txBody>
          <a:bodyPr wrap="square" rtlCol="0">
            <a:spAutoFit/>
          </a:bodyPr>
          <a:lstStyle/>
          <a:p>
            <a:r>
              <a:rPr lang="en-US" altLang="ko-KR" sz="1350" dirty="0"/>
              <a:t>Stop</a:t>
            </a:r>
            <a:endParaRPr lang="ko-KR" altLang="en-US" sz="1350" dirty="0"/>
          </a:p>
        </p:txBody>
      </p:sp>
      <p:sp>
        <p:nvSpPr>
          <p:cNvPr id="26" name="TextBox 25">
            <a:extLst>
              <a:ext uri="{FF2B5EF4-FFF2-40B4-BE49-F238E27FC236}">
                <a16:creationId xmlns:a16="http://schemas.microsoft.com/office/drawing/2014/main" xmlns="" id="{D37193C7-7696-4F55-9FA6-D002D5917348}"/>
              </a:ext>
            </a:extLst>
          </p:cNvPr>
          <p:cNvSpPr txBox="1"/>
          <p:nvPr/>
        </p:nvSpPr>
        <p:spPr>
          <a:xfrm>
            <a:off x="7087238" y="2683282"/>
            <a:ext cx="677382" cy="300082"/>
          </a:xfrm>
          <a:prstGeom prst="rect">
            <a:avLst/>
          </a:prstGeom>
          <a:noFill/>
        </p:spPr>
        <p:txBody>
          <a:bodyPr wrap="square" rtlCol="0">
            <a:spAutoFit/>
          </a:bodyPr>
          <a:lstStyle/>
          <a:p>
            <a:r>
              <a:rPr lang="en-US" altLang="ko-KR" sz="1350" dirty="0"/>
              <a:t>Pause</a:t>
            </a:r>
            <a:endParaRPr lang="ko-KR" altLang="en-US" sz="1350" dirty="0"/>
          </a:p>
        </p:txBody>
      </p:sp>
      <p:cxnSp>
        <p:nvCxnSpPr>
          <p:cNvPr id="27" name="직선 연결선 26">
            <a:extLst>
              <a:ext uri="{FF2B5EF4-FFF2-40B4-BE49-F238E27FC236}">
                <a16:creationId xmlns:a16="http://schemas.microsoft.com/office/drawing/2014/main" xmlns="" id="{0F6EDA2E-6D19-4E37-A738-04EF536B333A}"/>
              </a:ext>
            </a:extLst>
          </p:cNvPr>
          <p:cNvCxnSpPr>
            <a:cxnSpLocks/>
          </p:cNvCxnSpPr>
          <p:nvPr/>
        </p:nvCxnSpPr>
        <p:spPr>
          <a:xfrm flipV="1">
            <a:off x="7232407" y="2312488"/>
            <a:ext cx="1" cy="370794"/>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30" name="TextBox 29">
            <a:extLst>
              <a:ext uri="{FF2B5EF4-FFF2-40B4-BE49-F238E27FC236}">
                <a16:creationId xmlns:a16="http://schemas.microsoft.com/office/drawing/2014/main" xmlns="" id="{737E491F-A9D3-4610-B724-56B340BD8255}"/>
              </a:ext>
            </a:extLst>
          </p:cNvPr>
          <p:cNvSpPr txBox="1"/>
          <p:nvPr/>
        </p:nvSpPr>
        <p:spPr>
          <a:xfrm>
            <a:off x="5347134" y="2571750"/>
            <a:ext cx="1928813" cy="300082"/>
          </a:xfrm>
          <a:prstGeom prst="rect">
            <a:avLst/>
          </a:prstGeom>
          <a:noFill/>
        </p:spPr>
        <p:txBody>
          <a:bodyPr wrap="square" rtlCol="0">
            <a:spAutoFit/>
          </a:bodyPr>
          <a:lstStyle/>
          <a:p>
            <a:r>
              <a:rPr lang="en-US" altLang="ko-KR" sz="1350" dirty="0"/>
              <a:t>Working Window</a:t>
            </a:r>
            <a:endParaRPr lang="ko-KR" altLang="en-US" sz="1350" dirty="0"/>
          </a:p>
        </p:txBody>
      </p:sp>
      <p:pic>
        <p:nvPicPr>
          <p:cNvPr id="24" name="그림 23">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28" name="그림 27">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29" name="그림 28">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31" name="그림 30">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32" name="그림 31">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33" name="그림 32">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3" name="직사각형 2"/>
          <p:cNvSpPr/>
          <p:nvPr/>
        </p:nvSpPr>
        <p:spPr>
          <a:xfrm>
            <a:off x="220208" y="1047458"/>
            <a:ext cx="1021433" cy="369332"/>
          </a:xfrm>
          <a:prstGeom prst="rect">
            <a:avLst/>
          </a:prstGeom>
        </p:spPr>
        <p:txBody>
          <a:bodyPr wrap="none">
            <a:spAutoFit/>
          </a:bodyPr>
          <a:lstStyle/>
          <a:p>
            <a:r>
              <a:rPr lang="en-US" altLang="ko-KR" dirty="0"/>
              <a:t>1. Menu</a:t>
            </a:r>
            <a:r>
              <a:rPr lang="ko-KR" altLang="en-US" dirty="0"/>
              <a:t> </a:t>
            </a:r>
          </a:p>
        </p:txBody>
      </p:sp>
    </p:spTree>
    <p:extLst>
      <p:ext uri="{BB962C8B-B14F-4D97-AF65-F5344CB8AC3E}">
        <p14:creationId xmlns:p14="http://schemas.microsoft.com/office/powerpoint/2010/main" val="640962712"/>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3024D66E-19E6-44D9-9D60-A6BAC7F1CF24}"/>
              </a:ext>
            </a:extLst>
          </p:cNvPr>
          <p:cNvSpPr>
            <a:spLocks noGrp="1"/>
          </p:cNvSpPr>
          <p:nvPr>
            <p:ph type="title"/>
          </p:nvPr>
        </p:nvSpPr>
        <p:spPr/>
        <p:txBody>
          <a:bodyPr/>
          <a:lstStyle/>
          <a:p>
            <a:endParaRPr lang="ko-KR" altLang="en-US" dirty="0"/>
          </a:p>
        </p:txBody>
      </p:sp>
      <p:sp>
        <p:nvSpPr>
          <p:cNvPr id="3" name="내용 개체 틀 2">
            <a:extLst>
              <a:ext uri="{FF2B5EF4-FFF2-40B4-BE49-F238E27FC236}">
                <a16:creationId xmlns:a16="http://schemas.microsoft.com/office/drawing/2014/main" xmlns="" id="{D519BF42-F775-4EBD-B606-8CD55B1D3102}"/>
              </a:ext>
            </a:extLst>
          </p:cNvPr>
          <p:cNvSpPr>
            <a:spLocks noGrp="1"/>
          </p:cNvSpPr>
          <p:nvPr>
            <p:ph idx="1"/>
          </p:nvPr>
        </p:nvSpPr>
        <p:spPr/>
        <p:txBody>
          <a:bodyPr/>
          <a:lstStyle/>
          <a:p>
            <a:pPr marL="34290" indent="0">
              <a:buNone/>
            </a:pPr>
            <a:endParaRPr lang="en-US" altLang="ko-KR" dirty="0"/>
          </a:p>
        </p:txBody>
      </p:sp>
      <p:pic>
        <p:nvPicPr>
          <p:cNvPr id="4" name="그림 3">
            <a:hlinkClick r:id="rId2" action="ppaction://hlinksldjump"/>
          </p:cNvPr>
          <p:cNvPicPr>
            <a:picLocks noChangeAspect="1"/>
          </p:cNvPicPr>
          <p:nvPr/>
        </p:nvPicPr>
        <p:blipFill>
          <a:blip r:embed="rId3" cstate="print"/>
          <a:stretch>
            <a:fillRect/>
          </a:stretch>
        </p:blipFill>
        <p:spPr>
          <a:xfrm>
            <a:off x="2243077" y="360312"/>
            <a:ext cx="472500" cy="326250"/>
          </a:xfrm>
          <a:prstGeom prst="rect">
            <a:avLst/>
          </a:prstGeom>
        </p:spPr>
      </p:pic>
      <p:pic>
        <p:nvPicPr>
          <p:cNvPr id="5" name="그림 4">
            <a:hlinkClick r:id="rId4" action="ppaction://hlinksldjump"/>
          </p:cNvPr>
          <p:cNvPicPr>
            <a:picLocks noChangeAspect="1"/>
          </p:cNvPicPr>
          <p:nvPr/>
        </p:nvPicPr>
        <p:blipFill>
          <a:blip r:embed="rId5" cstate="print"/>
          <a:stretch>
            <a:fillRect/>
          </a:stretch>
        </p:blipFill>
        <p:spPr>
          <a:xfrm>
            <a:off x="3180363" y="360312"/>
            <a:ext cx="461250" cy="326250"/>
          </a:xfrm>
          <a:prstGeom prst="rect">
            <a:avLst/>
          </a:prstGeom>
        </p:spPr>
      </p:pic>
      <p:pic>
        <p:nvPicPr>
          <p:cNvPr id="6" name="그림 5">
            <a:hlinkClick r:id="rId6" action="ppaction://hlinksldjump"/>
          </p:cNvPr>
          <p:cNvPicPr>
            <a:picLocks noChangeAspect="1"/>
          </p:cNvPicPr>
          <p:nvPr/>
        </p:nvPicPr>
        <p:blipFill>
          <a:blip r:embed="rId7" cstate="print"/>
          <a:stretch>
            <a:fillRect/>
          </a:stretch>
        </p:blipFill>
        <p:spPr>
          <a:xfrm>
            <a:off x="4288621" y="274645"/>
            <a:ext cx="1203836" cy="539318"/>
          </a:xfrm>
          <a:prstGeom prst="rect">
            <a:avLst/>
          </a:prstGeom>
        </p:spPr>
      </p:pic>
      <p:pic>
        <p:nvPicPr>
          <p:cNvPr id="7" name="그림 6">
            <a:hlinkClick r:id="rId8" action="ppaction://hlinksldjump"/>
          </p:cNvPr>
          <p:cNvPicPr>
            <a:picLocks noChangeAspect="1"/>
          </p:cNvPicPr>
          <p:nvPr/>
        </p:nvPicPr>
        <p:blipFill>
          <a:blip r:embed="rId9" cstate="print"/>
          <a:stretch>
            <a:fillRect/>
          </a:stretch>
        </p:blipFill>
        <p:spPr>
          <a:xfrm>
            <a:off x="339958" y="360312"/>
            <a:ext cx="301984" cy="359941"/>
          </a:xfrm>
          <a:prstGeom prst="rect">
            <a:avLst/>
          </a:prstGeom>
        </p:spPr>
      </p:pic>
      <p:pic>
        <p:nvPicPr>
          <p:cNvPr id="8" name="그림 7">
            <a:hlinkClick r:id="rId10" action="ppaction://hlinksldjump"/>
          </p:cNvPr>
          <p:cNvPicPr>
            <a:picLocks noChangeAspect="1"/>
          </p:cNvPicPr>
          <p:nvPr/>
        </p:nvPicPr>
        <p:blipFill>
          <a:blip r:embed="rId11" cstate="print"/>
          <a:stretch>
            <a:fillRect/>
          </a:stretch>
        </p:blipFill>
        <p:spPr>
          <a:xfrm>
            <a:off x="1105515" y="390812"/>
            <a:ext cx="751326" cy="295750"/>
          </a:xfrm>
          <a:prstGeom prst="rect">
            <a:avLst/>
          </a:prstGeom>
        </p:spPr>
      </p:pic>
      <p:pic>
        <p:nvPicPr>
          <p:cNvPr id="9" name="그림 8">
            <a:hlinkClick r:id="rId12" action="ppaction://hlinksldjump"/>
          </p:cNvPr>
          <p:cNvPicPr>
            <a:picLocks noChangeAspect="1"/>
          </p:cNvPicPr>
          <p:nvPr/>
        </p:nvPicPr>
        <p:blipFill>
          <a:blip r:embed="rId13" cstate="print"/>
          <a:stretch>
            <a:fillRect/>
          </a:stretch>
        </p:blipFill>
        <p:spPr>
          <a:xfrm>
            <a:off x="5960865" y="354688"/>
            <a:ext cx="759445" cy="328876"/>
          </a:xfrm>
          <a:prstGeom prst="rect">
            <a:avLst/>
          </a:prstGeom>
        </p:spPr>
      </p:pic>
      <p:sp>
        <p:nvSpPr>
          <p:cNvPr id="10" name="직사각형 9"/>
          <p:cNvSpPr/>
          <p:nvPr/>
        </p:nvSpPr>
        <p:spPr>
          <a:xfrm>
            <a:off x="547883" y="2766044"/>
            <a:ext cx="6313895" cy="1477328"/>
          </a:xfrm>
          <a:prstGeom prst="rect">
            <a:avLst/>
          </a:prstGeom>
        </p:spPr>
        <p:txBody>
          <a:bodyPr wrap="square">
            <a:spAutoFit/>
          </a:bodyPr>
          <a:lstStyle/>
          <a:p>
            <a:pPr marL="34290" indent="0">
              <a:buNone/>
            </a:pPr>
            <a:r>
              <a:rPr lang="en-US" altLang="ko-KR" dirty="0" err="1"/>
              <a:t>Linky</a:t>
            </a:r>
            <a:r>
              <a:rPr lang="en-US" altLang="ko-KR" dirty="0"/>
              <a:t> coding: different commands per stop line</a:t>
            </a:r>
          </a:p>
          <a:p>
            <a:r>
              <a:rPr lang="en-US" altLang="ko-KR" dirty="0"/>
              <a:t>Use the counter to distinguish the number of stop lines</a:t>
            </a:r>
          </a:p>
          <a:p>
            <a:r>
              <a:rPr lang="en-US" altLang="ko-KR" dirty="0"/>
              <a:t>First stop line: green change melody 'Do' ring</a:t>
            </a:r>
          </a:p>
          <a:p>
            <a:r>
              <a:rPr lang="en-US" altLang="ko-KR" dirty="0"/>
              <a:t>Second stop line: Blue color Change melody 'Le'</a:t>
            </a:r>
          </a:p>
          <a:p>
            <a:r>
              <a:rPr lang="en-US" altLang="ko-KR" dirty="0"/>
              <a:t>The third stop line: Red Change the melody 'Mimi'</a:t>
            </a:r>
          </a:p>
        </p:txBody>
      </p:sp>
      <p:sp>
        <p:nvSpPr>
          <p:cNvPr id="11" name="직사각형 10"/>
          <p:cNvSpPr/>
          <p:nvPr/>
        </p:nvSpPr>
        <p:spPr>
          <a:xfrm>
            <a:off x="217201" y="1340125"/>
            <a:ext cx="2025876" cy="369332"/>
          </a:xfrm>
          <a:prstGeom prst="rect">
            <a:avLst/>
          </a:prstGeom>
        </p:spPr>
        <p:txBody>
          <a:bodyPr wrap="none">
            <a:spAutoFit/>
          </a:bodyPr>
          <a:lstStyle/>
          <a:p>
            <a:r>
              <a:rPr lang="en-US" altLang="ko-KR" dirty="0"/>
              <a:t>Learning Objectives</a:t>
            </a:r>
            <a:endParaRPr lang="ko-KR" altLang="en-US" dirty="0"/>
          </a:p>
        </p:txBody>
      </p:sp>
    </p:spTree>
    <p:extLst>
      <p:ext uri="{BB962C8B-B14F-4D97-AF65-F5344CB8AC3E}">
        <p14:creationId xmlns:p14="http://schemas.microsoft.com/office/powerpoint/2010/main" val="2248581798"/>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3024D66E-19E6-44D9-9D60-A6BAC7F1CF24}"/>
              </a:ext>
            </a:extLst>
          </p:cNvPr>
          <p:cNvSpPr>
            <a:spLocks noGrp="1"/>
          </p:cNvSpPr>
          <p:nvPr>
            <p:ph type="title"/>
          </p:nvPr>
        </p:nvSpPr>
        <p:spPr/>
        <p:txBody>
          <a:bodyPr/>
          <a:lstStyle/>
          <a:p>
            <a:endParaRPr lang="ko-KR" altLang="en-US" dirty="0"/>
          </a:p>
        </p:txBody>
      </p:sp>
      <p:graphicFrame>
        <p:nvGraphicFramePr>
          <p:cNvPr id="4" name="Table 3">
            <a:extLst>
              <a:ext uri="{FF2B5EF4-FFF2-40B4-BE49-F238E27FC236}">
                <a16:creationId xmlns:a16="http://schemas.microsoft.com/office/drawing/2014/main" xmlns="" id="{49A42B52-F9EB-4CBC-B229-E9FE95EC82D5}"/>
              </a:ext>
            </a:extLst>
          </p:cNvPr>
          <p:cNvGraphicFramePr>
            <a:graphicFrameLocks noGrp="1"/>
          </p:cNvGraphicFramePr>
          <p:nvPr>
            <p:extLst/>
          </p:nvPr>
        </p:nvGraphicFramePr>
        <p:xfrm>
          <a:off x="4689565" y="2334982"/>
          <a:ext cx="3574325" cy="3051894"/>
        </p:xfrm>
        <a:graphic>
          <a:graphicData uri="http://schemas.openxmlformats.org/drawingml/2006/table">
            <a:tbl>
              <a:tblPr firstRow="1" bandRow="1">
                <a:tableStyleId>{5C22544A-7EE6-4342-B048-85BDC9FD1C3A}</a:tableStyleId>
              </a:tblPr>
              <a:tblGrid>
                <a:gridCol w="764177">
                  <a:extLst>
                    <a:ext uri="{9D8B030D-6E8A-4147-A177-3AD203B41FA5}">
                      <a16:colId xmlns:a16="http://schemas.microsoft.com/office/drawing/2014/main" xmlns="" val="525982203"/>
                    </a:ext>
                  </a:extLst>
                </a:gridCol>
                <a:gridCol w="829492">
                  <a:extLst>
                    <a:ext uri="{9D8B030D-6E8A-4147-A177-3AD203B41FA5}">
                      <a16:colId xmlns:a16="http://schemas.microsoft.com/office/drawing/2014/main" xmlns="" val="2049175774"/>
                    </a:ext>
                  </a:extLst>
                </a:gridCol>
                <a:gridCol w="1980656">
                  <a:extLst>
                    <a:ext uri="{9D8B030D-6E8A-4147-A177-3AD203B41FA5}">
                      <a16:colId xmlns:a16="http://schemas.microsoft.com/office/drawing/2014/main" xmlns="" val="2730857783"/>
                    </a:ext>
                  </a:extLst>
                </a:gridCol>
              </a:tblGrid>
              <a:tr h="324942">
                <a:tc>
                  <a:txBody>
                    <a:bodyPr/>
                    <a:lstStyle/>
                    <a:p>
                      <a:pPr algn="ctr"/>
                      <a:r>
                        <a:rPr lang="en-US" sz="1400" dirty="0"/>
                        <a:t>Counter</a:t>
                      </a:r>
                    </a:p>
                  </a:txBody>
                  <a:tcPr marL="68580" marR="68580" marT="34290" marB="34290" anchor="ctr"/>
                </a:tc>
                <a:tc>
                  <a:txBody>
                    <a:bodyPr/>
                    <a:lstStyle/>
                    <a:p>
                      <a:pPr algn="ctr"/>
                      <a:r>
                        <a:rPr lang="en-US" altLang="ko-KR" sz="1400" dirty="0"/>
                        <a:t>Applause</a:t>
                      </a:r>
                      <a:endParaRPr lang="en-US" sz="1400" dirty="0"/>
                    </a:p>
                  </a:txBody>
                  <a:tcPr marL="68580" marR="68580" marT="34290" marB="34290" anchor="ctr"/>
                </a:tc>
                <a:tc>
                  <a:txBody>
                    <a:bodyPr/>
                    <a:lstStyle/>
                    <a:p>
                      <a:pPr algn="ctr"/>
                      <a:r>
                        <a:rPr lang="en-US" sz="1400" dirty="0"/>
                        <a:t>Command</a:t>
                      </a:r>
                    </a:p>
                  </a:txBody>
                  <a:tcPr marL="68580" marR="68580" marT="34290" marB="34290" anchor="ctr"/>
                </a:tc>
                <a:extLst>
                  <a:ext uri="{0D108BD9-81ED-4DB2-BD59-A6C34878D82A}">
                    <a16:rowId xmlns:a16="http://schemas.microsoft.com/office/drawing/2014/main" xmlns="" val="1624286132"/>
                  </a:ext>
                </a:extLst>
              </a:tr>
              <a:tr h="480060">
                <a:tc>
                  <a:txBody>
                    <a:bodyPr/>
                    <a:lstStyle/>
                    <a:p>
                      <a:pPr algn="ctr"/>
                      <a:r>
                        <a:rPr lang="en-US" sz="1400" dirty="0"/>
                        <a:t>1</a:t>
                      </a:r>
                    </a:p>
                  </a:txBody>
                  <a:tcPr marL="68580" marR="68580" marT="34290" marB="34290" anchor="ctr"/>
                </a:tc>
                <a:tc>
                  <a:txBody>
                    <a:bodyPr/>
                    <a:lstStyle/>
                    <a:p>
                      <a:pPr algn="ctr"/>
                      <a:r>
                        <a:rPr lang="en-US" sz="1400" dirty="0"/>
                        <a:t>0</a:t>
                      </a:r>
                    </a:p>
                  </a:txBody>
                  <a:tcPr marL="68580" marR="68580" marT="34290" marB="34290" anchor="ctr"/>
                </a:tc>
                <a:tc>
                  <a:txBody>
                    <a:bodyPr/>
                    <a:lstStyle/>
                    <a:p>
                      <a:r>
                        <a:rPr lang="en-US" sz="1400" dirty="0"/>
                        <a:t>Counter 1 &amp; Applause: </a:t>
                      </a:r>
                    </a:p>
                    <a:p>
                      <a:r>
                        <a:rPr lang="en-US" sz="1400" dirty="0"/>
                        <a:t>Green 'Do'</a:t>
                      </a:r>
                    </a:p>
                  </a:txBody>
                  <a:tcPr marL="68580" marR="68580" marT="34290" marB="34290" anchor="ctr"/>
                </a:tc>
                <a:extLst>
                  <a:ext uri="{0D108BD9-81ED-4DB2-BD59-A6C34878D82A}">
                    <a16:rowId xmlns:a16="http://schemas.microsoft.com/office/drawing/2014/main" xmlns="" val="1660620736"/>
                  </a:ext>
                </a:extLst>
              </a:tr>
              <a:tr h="413684">
                <a:tc>
                  <a:txBody>
                    <a:bodyPr/>
                    <a:lstStyle/>
                    <a:p>
                      <a:pPr algn="ctr"/>
                      <a:endParaRPr lang="en-US" sz="1400" dirty="0"/>
                    </a:p>
                  </a:txBody>
                  <a:tcPr marL="68580" marR="68580" marT="34290" marB="34290" anchor="ctr"/>
                </a:tc>
                <a:tc>
                  <a:txBody>
                    <a:bodyPr/>
                    <a:lstStyle/>
                    <a:p>
                      <a:pPr algn="ctr"/>
                      <a:endParaRPr lang="en-US" sz="1400" dirty="0"/>
                    </a:p>
                  </a:txBody>
                  <a:tcPr marL="68580" marR="68580" marT="34290" marB="34290" anchor="ctr"/>
                </a:tc>
                <a:tc>
                  <a:txBody>
                    <a:bodyPr/>
                    <a:lstStyle/>
                    <a:p>
                      <a:r>
                        <a:rPr lang="en-US" sz="1400" dirty="0"/>
                        <a:t>Counter = 2</a:t>
                      </a:r>
                    </a:p>
                  </a:txBody>
                  <a:tcPr marL="68580" marR="68580" marT="34290" marB="34290" anchor="ctr"/>
                </a:tc>
                <a:extLst>
                  <a:ext uri="{0D108BD9-81ED-4DB2-BD59-A6C34878D82A}">
                    <a16:rowId xmlns:a16="http://schemas.microsoft.com/office/drawing/2014/main" xmlns="" val="1387105162"/>
                  </a:ext>
                </a:extLst>
              </a:tr>
              <a:tr h="480060">
                <a:tc>
                  <a:txBody>
                    <a:bodyPr/>
                    <a:lstStyle/>
                    <a:p>
                      <a:pPr algn="ctr"/>
                      <a:r>
                        <a:rPr lang="en-US" sz="1400" dirty="0"/>
                        <a:t>2</a:t>
                      </a:r>
                    </a:p>
                  </a:txBody>
                  <a:tcPr marL="68580" marR="68580" marT="34290" marB="34290" anchor="ctr"/>
                </a:tc>
                <a:tc>
                  <a:txBody>
                    <a:bodyPr/>
                    <a:lstStyle/>
                    <a:p>
                      <a:pPr algn="ctr"/>
                      <a:r>
                        <a:rPr lang="en-US" sz="1400" dirty="0"/>
                        <a:t>0</a:t>
                      </a:r>
                    </a:p>
                  </a:txBody>
                  <a:tcPr marL="68580" marR="68580" marT="34290" marB="34290" anchor="ctr"/>
                </a:tc>
                <a:tc>
                  <a:txBody>
                    <a:bodyPr/>
                    <a:lstStyle/>
                    <a:p>
                      <a:pPr marL="0" marR="0" lvl="0" indent="0" algn="l" defTabSz="914400" rtl="0" eaLnBrk="1" fontAlgn="auto" latinLnBrk="1" hangingPunct="1">
                        <a:lnSpc>
                          <a:spcPct val="100000"/>
                        </a:lnSpc>
                        <a:spcBef>
                          <a:spcPts val="0"/>
                        </a:spcBef>
                        <a:spcAft>
                          <a:spcPts val="0"/>
                        </a:spcAft>
                        <a:buClrTx/>
                        <a:buSzTx/>
                        <a:buFontTx/>
                        <a:buNone/>
                        <a:tabLst/>
                        <a:defRPr/>
                      </a:pPr>
                      <a:r>
                        <a:rPr lang="en-US" sz="1400" dirty="0"/>
                        <a:t>Counter 1 &amp; Applause: </a:t>
                      </a:r>
                    </a:p>
                    <a:p>
                      <a:pPr marL="0" marR="0" lvl="0" indent="0" algn="l" defTabSz="914400" rtl="0" eaLnBrk="1" fontAlgn="auto" latinLnBrk="1" hangingPunct="1">
                        <a:lnSpc>
                          <a:spcPct val="100000"/>
                        </a:lnSpc>
                        <a:spcBef>
                          <a:spcPts val="0"/>
                        </a:spcBef>
                        <a:spcAft>
                          <a:spcPts val="0"/>
                        </a:spcAft>
                        <a:buClrTx/>
                        <a:buSzTx/>
                        <a:buFontTx/>
                        <a:buNone/>
                        <a:tabLst/>
                        <a:defRPr/>
                      </a:pPr>
                      <a:r>
                        <a:rPr lang="en-US" sz="1400" dirty="0"/>
                        <a:t>Blue </a:t>
                      </a:r>
                      <a:r>
                        <a:rPr lang="en-US" sz="1400" dirty="0" err="1"/>
                        <a:t>‘Re</a:t>
                      </a:r>
                      <a:r>
                        <a:rPr lang="en-US" sz="1400" dirty="0"/>
                        <a:t>'</a:t>
                      </a:r>
                    </a:p>
                  </a:txBody>
                  <a:tcPr marL="68580" marR="68580" marT="34290" marB="34290" anchor="ctr"/>
                </a:tc>
                <a:extLst>
                  <a:ext uri="{0D108BD9-81ED-4DB2-BD59-A6C34878D82A}">
                    <a16:rowId xmlns:a16="http://schemas.microsoft.com/office/drawing/2014/main" xmlns="" val="3530703038"/>
                  </a:ext>
                </a:extLst>
              </a:tr>
              <a:tr h="413684">
                <a:tc>
                  <a:txBody>
                    <a:bodyPr/>
                    <a:lstStyle/>
                    <a:p>
                      <a:pPr algn="ctr"/>
                      <a:endParaRPr lang="en-US" sz="1400" dirty="0"/>
                    </a:p>
                  </a:txBody>
                  <a:tcPr marL="68580" marR="68580" marT="34290" marB="34290" anchor="ctr"/>
                </a:tc>
                <a:tc>
                  <a:txBody>
                    <a:bodyPr/>
                    <a:lstStyle/>
                    <a:p>
                      <a:pPr algn="ctr"/>
                      <a:endParaRPr lang="en-US" sz="1400" dirty="0"/>
                    </a:p>
                  </a:txBody>
                  <a:tcPr marL="68580" marR="68580" marT="34290" marB="34290" anchor="ctr"/>
                </a:tc>
                <a:tc>
                  <a:txBody>
                    <a:bodyPr/>
                    <a:lstStyle/>
                    <a:p>
                      <a:pPr marL="0" marR="0" lvl="0" indent="0" algn="l" defTabSz="914400" rtl="0" eaLnBrk="1" fontAlgn="auto" latinLnBrk="1" hangingPunct="1">
                        <a:lnSpc>
                          <a:spcPct val="100000"/>
                        </a:lnSpc>
                        <a:spcBef>
                          <a:spcPts val="0"/>
                        </a:spcBef>
                        <a:spcAft>
                          <a:spcPts val="0"/>
                        </a:spcAft>
                        <a:buClrTx/>
                        <a:buSzTx/>
                        <a:buFontTx/>
                        <a:buNone/>
                        <a:tabLst/>
                        <a:defRPr/>
                      </a:pPr>
                      <a:r>
                        <a:rPr lang="en-US" sz="1400" dirty="0"/>
                        <a:t>Counter = 3</a:t>
                      </a:r>
                    </a:p>
                  </a:txBody>
                  <a:tcPr marL="68580" marR="68580" marT="34290" marB="34290" anchor="ctr"/>
                </a:tc>
                <a:extLst>
                  <a:ext uri="{0D108BD9-81ED-4DB2-BD59-A6C34878D82A}">
                    <a16:rowId xmlns:a16="http://schemas.microsoft.com/office/drawing/2014/main" xmlns="" val="2675087477"/>
                  </a:ext>
                </a:extLst>
              </a:tr>
              <a:tr h="480060">
                <a:tc>
                  <a:txBody>
                    <a:bodyPr/>
                    <a:lstStyle/>
                    <a:p>
                      <a:pPr algn="ctr"/>
                      <a:r>
                        <a:rPr lang="en-US" sz="1400" dirty="0"/>
                        <a:t>3</a:t>
                      </a:r>
                    </a:p>
                  </a:txBody>
                  <a:tcPr marL="68580" marR="68580" marT="34290" marB="34290" anchor="ctr"/>
                </a:tc>
                <a:tc>
                  <a:txBody>
                    <a:bodyPr/>
                    <a:lstStyle/>
                    <a:p>
                      <a:pPr algn="ctr"/>
                      <a:r>
                        <a:rPr lang="en-US" sz="1400" dirty="0"/>
                        <a:t>0</a:t>
                      </a:r>
                    </a:p>
                  </a:txBody>
                  <a:tcPr marL="68580" marR="68580" marT="34290" marB="34290" anchor="ctr"/>
                </a:tc>
                <a:tc>
                  <a:txBody>
                    <a:bodyPr/>
                    <a:lstStyle/>
                    <a:p>
                      <a:pPr marL="0" marR="0" lvl="0" indent="0" algn="l" defTabSz="914400" rtl="0" eaLnBrk="1" fontAlgn="auto" latinLnBrk="1" hangingPunct="1">
                        <a:lnSpc>
                          <a:spcPct val="100000"/>
                        </a:lnSpc>
                        <a:spcBef>
                          <a:spcPts val="0"/>
                        </a:spcBef>
                        <a:spcAft>
                          <a:spcPts val="0"/>
                        </a:spcAft>
                        <a:buClrTx/>
                        <a:buSzTx/>
                        <a:buFontTx/>
                        <a:buNone/>
                        <a:tabLst/>
                        <a:defRPr/>
                      </a:pPr>
                      <a:r>
                        <a:rPr lang="en-US" sz="1400" dirty="0"/>
                        <a:t>Counter 1 &amp; Applause:</a:t>
                      </a:r>
                    </a:p>
                    <a:p>
                      <a:pPr marL="0" marR="0" lvl="0" indent="0" algn="l" defTabSz="914400" rtl="0" eaLnBrk="1" fontAlgn="auto" latinLnBrk="1" hangingPunct="1">
                        <a:lnSpc>
                          <a:spcPct val="100000"/>
                        </a:lnSpc>
                        <a:spcBef>
                          <a:spcPts val="0"/>
                        </a:spcBef>
                        <a:spcAft>
                          <a:spcPts val="0"/>
                        </a:spcAft>
                        <a:buClrTx/>
                        <a:buSzTx/>
                        <a:buFontTx/>
                        <a:buNone/>
                        <a:tabLst/>
                        <a:defRPr/>
                      </a:pPr>
                      <a:r>
                        <a:rPr lang="en-US" sz="1400" dirty="0"/>
                        <a:t>Red ‘Mi'</a:t>
                      </a:r>
                    </a:p>
                  </a:txBody>
                  <a:tcPr marL="68580" marR="68580" marT="34290" marB="34290" anchor="ctr"/>
                </a:tc>
                <a:extLst>
                  <a:ext uri="{0D108BD9-81ED-4DB2-BD59-A6C34878D82A}">
                    <a16:rowId xmlns:a16="http://schemas.microsoft.com/office/drawing/2014/main" xmlns="" val="247383395"/>
                  </a:ext>
                </a:extLst>
              </a:tr>
              <a:tr h="413684">
                <a:tc>
                  <a:txBody>
                    <a:bodyPr/>
                    <a:lstStyle/>
                    <a:p>
                      <a:pPr algn="ctr"/>
                      <a:endParaRPr lang="en-US" sz="1400"/>
                    </a:p>
                  </a:txBody>
                  <a:tcPr marL="68580" marR="68580" marT="34290" marB="34290" anchor="ctr"/>
                </a:tc>
                <a:tc>
                  <a:txBody>
                    <a:bodyPr/>
                    <a:lstStyle/>
                    <a:p>
                      <a:pPr algn="ctr"/>
                      <a:endParaRPr lang="en-US" sz="1400" dirty="0"/>
                    </a:p>
                  </a:txBody>
                  <a:tcPr marL="68580" marR="68580" marT="34290" marB="34290" anchor="ctr"/>
                </a:tc>
                <a:tc>
                  <a:txBody>
                    <a:bodyPr/>
                    <a:lstStyle/>
                    <a:p>
                      <a:pPr marL="0" marR="0" lvl="0" indent="0" algn="l" defTabSz="914400" rtl="0" eaLnBrk="1" fontAlgn="auto" latinLnBrk="1" hangingPunct="1">
                        <a:lnSpc>
                          <a:spcPct val="100000"/>
                        </a:lnSpc>
                        <a:spcBef>
                          <a:spcPts val="0"/>
                        </a:spcBef>
                        <a:spcAft>
                          <a:spcPts val="0"/>
                        </a:spcAft>
                        <a:buClrTx/>
                        <a:buSzTx/>
                        <a:buFontTx/>
                        <a:buNone/>
                        <a:tabLst/>
                        <a:defRPr/>
                      </a:pPr>
                      <a:r>
                        <a:rPr lang="en-US" sz="1400" dirty="0"/>
                        <a:t>Stop</a:t>
                      </a:r>
                    </a:p>
                  </a:txBody>
                  <a:tcPr marL="68580" marR="68580" marT="34290" marB="34290" anchor="ctr"/>
                </a:tc>
                <a:extLst>
                  <a:ext uri="{0D108BD9-81ED-4DB2-BD59-A6C34878D82A}">
                    <a16:rowId xmlns:a16="http://schemas.microsoft.com/office/drawing/2014/main" xmlns="" val="3693754464"/>
                  </a:ext>
                </a:extLst>
              </a:tr>
            </a:tbl>
          </a:graphicData>
        </a:graphic>
      </p:graphicFrame>
      <p:pic>
        <p:nvPicPr>
          <p:cNvPr id="5" name="그림 4">
            <a:hlinkClick r:id="rId2" action="ppaction://hlinksldjump"/>
          </p:cNvPr>
          <p:cNvPicPr>
            <a:picLocks noChangeAspect="1"/>
          </p:cNvPicPr>
          <p:nvPr/>
        </p:nvPicPr>
        <p:blipFill>
          <a:blip r:embed="rId3" cstate="print"/>
          <a:stretch>
            <a:fillRect/>
          </a:stretch>
        </p:blipFill>
        <p:spPr>
          <a:xfrm>
            <a:off x="2243077" y="360312"/>
            <a:ext cx="472500" cy="326250"/>
          </a:xfrm>
          <a:prstGeom prst="rect">
            <a:avLst/>
          </a:prstGeom>
        </p:spPr>
      </p:pic>
      <p:pic>
        <p:nvPicPr>
          <p:cNvPr id="6" name="그림 5">
            <a:hlinkClick r:id="rId4" action="ppaction://hlinksldjump"/>
          </p:cNvPr>
          <p:cNvPicPr>
            <a:picLocks noChangeAspect="1"/>
          </p:cNvPicPr>
          <p:nvPr/>
        </p:nvPicPr>
        <p:blipFill>
          <a:blip r:embed="rId5" cstate="print"/>
          <a:stretch>
            <a:fillRect/>
          </a:stretch>
        </p:blipFill>
        <p:spPr>
          <a:xfrm>
            <a:off x="3180363" y="360312"/>
            <a:ext cx="461250" cy="326250"/>
          </a:xfrm>
          <a:prstGeom prst="rect">
            <a:avLst/>
          </a:prstGeom>
        </p:spPr>
      </p:pic>
      <p:pic>
        <p:nvPicPr>
          <p:cNvPr id="7" name="그림 6">
            <a:hlinkClick r:id="rId6" action="ppaction://hlinksldjump"/>
          </p:cNvPr>
          <p:cNvPicPr>
            <a:picLocks noChangeAspect="1"/>
          </p:cNvPicPr>
          <p:nvPr/>
        </p:nvPicPr>
        <p:blipFill>
          <a:blip r:embed="rId7" cstate="print"/>
          <a:stretch>
            <a:fillRect/>
          </a:stretch>
        </p:blipFill>
        <p:spPr>
          <a:xfrm>
            <a:off x="4288621" y="274645"/>
            <a:ext cx="1203836" cy="539318"/>
          </a:xfrm>
          <a:prstGeom prst="rect">
            <a:avLst/>
          </a:prstGeom>
        </p:spPr>
      </p:pic>
      <p:pic>
        <p:nvPicPr>
          <p:cNvPr id="8" name="그림 7">
            <a:hlinkClick r:id="rId8" action="ppaction://hlinksldjump"/>
          </p:cNvPr>
          <p:cNvPicPr>
            <a:picLocks noChangeAspect="1"/>
          </p:cNvPicPr>
          <p:nvPr/>
        </p:nvPicPr>
        <p:blipFill>
          <a:blip r:embed="rId9" cstate="print"/>
          <a:stretch>
            <a:fillRect/>
          </a:stretch>
        </p:blipFill>
        <p:spPr>
          <a:xfrm>
            <a:off x="339958" y="360312"/>
            <a:ext cx="301984" cy="359941"/>
          </a:xfrm>
          <a:prstGeom prst="rect">
            <a:avLst/>
          </a:prstGeom>
        </p:spPr>
      </p:pic>
      <p:pic>
        <p:nvPicPr>
          <p:cNvPr id="9" name="그림 8">
            <a:hlinkClick r:id="rId10" action="ppaction://hlinksldjump"/>
          </p:cNvPr>
          <p:cNvPicPr>
            <a:picLocks noChangeAspect="1"/>
          </p:cNvPicPr>
          <p:nvPr/>
        </p:nvPicPr>
        <p:blipFill>
          <a:blip r:embed="rId11" cstate="print"/>
          <a:stretch>
            <a:fillRect/>
          </a:stretch>
        </p:blipFill>
        <p:spPr>
          <a:xfrm>
            <a:off x="1105515" y="390812"/>
            <a:ext cx="751326" cy="295750"/>
          </a:xfrm>
          <a:prstGeom prst="rect">
            <a:avLst/>
          </a:prstGeom>
        </p:spPr>
      </p:pic>
      <p:pic>
        <p:nvPicPr>
          <p:cNvPr id="10" name="그림 9">
            <a:hlinkClick r:id="rId12" action="ppaction://hlinksldjump"/>
          </p:cNvPr>
          <p:cNvPicPr>
            <a:picLocks noChangeAspect="1"/>
          </p:cNvPicPr>
          <p:nvPr/>
        </p:nvPicPr>
        <p:blipFill>
          <a:blip r:embed="rId13" cstate="print"/>
          <a:stretch>
            <a:fillRect/>
          </a:stretch>
        </p:blipFill>
        <p:spPr>
          <a:xfrm>
            <a:off x="5960865" y="354688"/>
            <a:ext cx="759445" cy="328876"/>
          </a:xfrm>
          <a:prstGeom prst="rect">
            <a:avLst/>
          </a:prstGeom>
        </p:spPr>
      </p:pic>
      <p:sp>
        <p:nvSpPr>
          <p:cNvPr id="11" name="직사각형 10"/>
          <p:cNvSpPr/>
          <p:nvPr/>
        </p:nvSpPr>
        <p:spPr>
          <a:xfrm>
            <a:off x="193327" y="2912102"/>
            <a:ext cx="4572000" cy="2031325"/>
          </a:xfrm>
          <a:prstGeom prst="rect">
            <a:avLst/>
          </a:prstGeom>
        </p:spPr>
        <p:txBody>
          <a:bodyPr>
            <a:spAutoFit/>
          </a:bodyPr>
          <a:lstStyle/>
          <a:p>
            <a:r>
              <a:rPr lang="en-US" altLang="ko-KR" dirty="0"/>
              <a:t>Put 1 in the counter variable</a:t>
            </a:r>
          </a:p>
          <a:p>
            <a:r>
              <a:rPr lang="en-US" altLang="ko-KR" dirty="0"/>
              <a:t>If the applause &amp;&amp; counter = 1</a:t>
            </a:r>
          </a:p>
          <a:p>
            <a:r>
              <a:rPr lang="en-US" altLang="ko-KR" dirty="0"/>
              <a:t>After the first mission, change to counter 2</a:t>
            </a:r>
          </a:p>
          <a:p>
            <a:r>
              <a:rPr lang="en-US" altLang="ko-KR" dirty="0"/>
              <a:t>If applause &amp;&amp; Counter = 2</a:t>
            </a:r>
          </a:p>
          <a:p>
            <a:r>
              <a:rPr lang="en-US" altLang="ko-KR" dirty="0"/>
              <a:t>After the second mission, change to counter 3</a:t>
            </a:r>
          </a:p>
          <a:p>
            <a:r>
              <a:rPr lang="en-US" altLang="ko-KR" dirty="0"/>
              <a:t>If the applause &amp;&amp; counter = 3</a:t>
            </a:r>
          </a:p>
          <a:p>
            <a:r>
              <a:rPr lang="en-US" altLang="ko-KR" dirty="0"/>
              <a:t>Stop after the third mission</a:t>
            </a:r>
            <a:endParaRPr lang="ko-KR" altLang="en-US" dirty="0"/>
          </a:p>
        </p:txBody>
      </p:sp>
      <p:sp>
        <p:nvSpPr>
          <p:cNvPr id="12" name="직사각형 11"/>
          <p:cNvSpPr/>
          <p:nvPr/>
        </p:nvSpPr>
        <p:spPr>
          <a:xfrm>
            <a:off x="206827" y="1309035"/>
            <a:ext cx="3434786" cy="369332"/>
          </a:xfrm>
          <a:prstGeom prst="rect">
            <a:avLst/>
          </a:prstGeom>
        </p:spPr>
        <p:txBody>
          <a:bodyPr wrap="none">
            <a:spAutoFit/>
          </a:bodyPr>
          <a:lstStyle/>
          <a:p>
            <a:r>
              <a:rPr lang="en-US" altLang="ko-KR" dirty="0"/>
              <a:t>Let's consider the coding process…</a:t>
            </a:r>
            <a:endParaRPr lang="ko-KR" altLang="en-US" dirty="0"/>
          </a:p>
        </p:txBody>
      </p:sp>
    </p:spTree>
    <p:extLst>
      <p:ext uri="{BB962C8B-B14F-4D97-AF65-F5344CB8AC3E}">
        <p14:creationId xmlns:p14="http://schemas.microsoft.com/office/powerpoint/2010/main" val="4164760440"/>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3024D66E-19E6-44D9-9D60-A6BAC7F1CF24}"/>
              </a:ext>
            </a:extLst>
          </p:cNvPr>
          <p:cNvSpPr>
            <a:spLocks noGrp="1"/>
          </p:cNvSpPr>
          <p:nvPr>
            <p:ph type="title"/>
          </p:nvPr>
        </p:nvSpPr>
        <p:spPr/>
        <p:txBody>
          <a:bodyPr/>
          <a:lstStyle/>
          <a:p>
            <a:endParaRPr lang="ko-KR" altLang="en-US" dirty="0"/>
          </a:p>
        </p:txBody>
      </p:sp>
      <p:pic>
        <p:nvPicPr>
          <p:cNvPr id="5" name="Content Placeholder 4">
            <a:extLst>
              <a:ext uri="{FF2B5EF4-FFF2-40B4-BE49-F238E27FC236}">
                <a16:creationId xmlns:a16="http://schemas.microsoft.com/office/drawing/2014/main" xmlns="" id="{6611B5E5-0BC5-48C8-9EEE-FFA39B00D19B}"/>
              </a:ext>
            </a:extLst>
          </p:cNvPr>
          <p:cNvPicPr>
            <a:picLocks noGrp="1" noChangeAspect="1"/>
          </p:cNvPicPr>
          <p:nvPr>
            <p:ph idx="1"/>
          </p:nvPr>
        </p:nvPicPr>
        <p:blipFill>
          <a:blip r:embed="rId2"/>
          <a:stretch>
            <a:fillRect/>
          </a:stretch>
        </p:blipFill>
        <p:spPr>
          <a:xfrm>
            <a:off x="1976493" y="2651443"/>
            <a:ext cx="6588035" cy="2821472"/>
          </a:xfrm>
          <a:prstGeom prst="rect">
            <a:avLst/>
          </a:prstGeom>
        </p:spPr>
      </p:pic>
      <p:pic>
        <p:nvPicPr>
          <p:cNvPr id="4" name="Picture 3">
            <a:extLst>
              <a:ext uri="{FF2B5EF4-FFF2-40B4-BE49-F238E27FC236}">
                <a16:creationId xmlns:a16="http://schemas.microsoft.com/office/drawing/2014/main" xmlns="" id="{766CC446-5213-49A7-9D19-1F25897AF129}"/>
              </a:ext>
            </a:extLst>
          </p:cNvPr>
          <p:cNvPicPr>
            <a:picLocks noChangeAspect="1"/>
          </p:cNvPicPr>
          <p:nvPr/>
        </p:nvPicPr>
        <p:blipFill>
          <a:blip r:embed="rId3"/>
          <a:stretch>
            <a:fillRect/>
          </a:stretch>
        </p:blipFill>
        <p:spPr>
          <a:xfrm>
            <a:off x="6750558" y="1145751"/>
            <a:ext cx="1813970" cy="1345831"/>
          </a:xfrm>
          <a:prstGeom prst="rect">
            <a:avLst/>
          </a:prstGeom>
        </p:spPr>
      </p:pic>
      <p:sp>
        <p:nvSpPr>
          <p:cNvPr id="6" name="직사각형 8">
            <a:extLst>
              <a:ext uri="{FF2B5EF4-FFF2-40B4-BE49-F238E27FC236}">
                <a16:creationId xmlns:a16="http://schemas.microsoft.com/office/drawing/2014/main" xmlns="" id="{5F6CDEED-9D74-4110-B837-111B3CB6A44D}"/>
              </a:ext>
            </a:extLst>
          </p:cNvPr>
          <p:cNvSpPr/>
          <p:nvPr/>
        </p:nvSpPr>
        <p:spPr>
          <a:xfrm>
            <a:off x="1976493" y="3918605"/>
            <a:ext cx="1091932" cy="453811"/>
          </a:xfrm>
          <a:prstGeom prst="rect">
            <a:avLst/>
          </a:prstGeom>
          <a:noFill/>
          <a:ln w="28575">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sp>
        <p:nvSpPr>
          <p:cNvPr id="10" name="직사각형 8">
            <a:extLst>
              <a:ext uri="{FF2B5EF4-FFF2-40B4-BE49-F238E27FC236}">
                <a16:creationId xmlns:a16="http://schemas.microsoft.com/office/drawing/2014/main" xmlns="" id="{1E6F801D-F3DF-4BD2-8CE0-11E08422BE5E}"/>
              </a:ext>
            </a:extLst>
          </p:cNvPr>
          <p:cNvSpPr/>
          <p:nvPr/>
        </p:nvSpPr>
        <p:spPr>
          <a:xfrm>
            <a:off x="4724544" y="4087625"/>
            <a:ext cx="1091932" cy="453811"/>
          </a:xfrm>
          <a:prstGeom prst="rect">
            <a:avLst/>
          </a:prstGeom>
          <a:noFill/>
          <a:ln w="28575">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cxnSp>
        <p:nvCxnSpPr>
          <p:cNvPr id="13" name="Straight Arrow Connector 12">
            <a:extLst>
              <a:ext uri="{FF2B5EF4-FFF2-40B4-BE49-F238E27FC236}">
                <a16:creationId xmlns:a16="http://schemas.microsoft.com/office/drawing/2014/main" xmlns="" id="{FD108322-C6CB-4DF1-8B83-3C8522F4F4F1}"/>
              </a:ext>
            </a:extLst>
          </p:cNvPr>
          <p:cNvCxnSpPr>
            <a:cxnSpLocks/>
            <a:stCxn id="6" idx="3"/>
          </p:cNvCxnSpPr>
          <p:nvPr/>
        </p:nvCxnSpPr>
        <p:spPr>
          <a:xfrm>
            <a:off x="3068425" y="4145511"/>
            <a:ext cx="1656119" cy="16901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6" name="직사각형 8">
            <a:extLst>
              <a:ext uri="{FF2B5EF4-FFF2-40B4-BE49-F238E27FC236}">
                <a16:creationId xmlns:a16="http://schemas.microsoft.com/office/drawing/2014/main" xmlns="" id="{4972A8E6-E37B-4F8A-AFEE-114DF101D06B}"/>
              </a:ext>
            </a:extLst>
          </p:cNvPr>
          <p:cNvSpPr/>
          <p:nvPr/>
        </p:nvSpPr>
        <p:spPr>
          <a:xfrm>
            <a:off x="2835376" y="3087062"/>
            <a:ext cx="959385" cy="169019"/>
          </a:xfrm>
          <a:prstGeom prst="rect">
            <a:avLst/>
          </a:prstGeom>
          <a:noFill/>
          <a:ln w="28575">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pic>
        <p:nvPicPr>
          <p:cNvPr id="9" name="그림 8">
            <a:hlinkClick r:id="rId4" action="ppaction://hlinksldjump"/>
          </p:cNvPr>
          <p:cNvPicPr>
            <a:picLocks noChangeAspect="1"/>
          </p:cNvPicPr>
          <p:nvPr/>
        </p:nvPicPr>
        <p:blipFill>
          <a:blip r:embed="rId5" cstate="print"/>
          <a:stretch>
            <a:fillRect/>
          </a:stretch>
        </p:blipFill>
        <p:spPr>
          <a:xfrm>
            <a:off x="2243077" y="360312"/>
            <a:ext cx="472500" cy="326250"/>
          </a:xfrm>
          <a:prstGeom prst="rect">
            <a:avLst/>
          </a:prstGeom>
        </p:spPr>
      </p:pic>
      <p:pic>
        <p:nvPicPr>
          <p:cNvPr id="11" name="그림 10">
            <a:hlinkClick r:id="rId6" action="ppaction://hlinksldjump"/>
          </p:cNvPr>
          <p:cNvPicPr>
            <a:picLocks noChangeAspect="1"/>
          </p:cNvPicPr>
          <p:nvPr/>
        </p:nvPicPr>
        <p:blipFill>
          <a:blip r:embed="rId7" cstate="print"/>
          <a:stretch>
            <a:fillRect/>
          </a:stretch>
        </p:blipFill>
        <p:spPr>
          <a:xfrm>
            <a:off x="3180363" y="360312"/>
            <a:ext cx="461250" cy="326250"/>
          </a:xfrm>
          <a:prstGeom prst="rect">
            <a:avLst/>
          </a:prstGeom>
        </p:spPr>
      </p:pic>
      <p:pic>
        <p:nvPicPr>
          <p:cNvPr id="12" name="그림 11">
            <a:hlinkClick r:id="rId8" action="ppaction://hlinksldjump"/>
          </p:cNvPr>
          <p:cNvPicPr>
            <a:picLocks noChangeAspect="1"/>
          </p:cNvPicPr>
          <p:nvPr/>
        </p:nvPicPr>
        <p:blipFill>
          <a:blip r:embed="rId9" cstate="print"/>
          <a:stretch>
            <a:fillRect/>
          </a:stretch>
        </p:blipFill>
        <p:spPr>
          <a:xfrm>
            <a:off x="4288621" y="274645"/>
            <a:ext cx="1203836" cy="539318"/>
          </a:xfrm>
          <a:prstGeom prst="rect">
            <a:avLst/>
          </a:prstGeom>
        </p:spPr>
      </p:pic>
      <p:pic>
        <p:nvPicPr>
          <p:cNvPr id="14" name="그림 13">
            <a:hlinkClick r:id="rId10" action="ppaction://hlinksldjump"/>
          </p:cNvPr>
          <p:cNvPicPr>
            <a:picLocks noChangeAspect="1"/>
          </p:cNvPicPr>
          <p:nvPr/>
        </p:nvPicPr>
        <p:blipFill>
          <a:blip r:embed="rId11" cstate="print"/>
          <a:stretch>
            <a:fillRect/>
          </a:stretch>
        </p:blipFill>
        <p:spPr>
          <a:xfrm>
            <a:off x="339958" y="360312"/>
            <a:ext cx="301984" cy="359941"/>
          </a:xfrm>
          <a:prstGeom prst="rect">
            <a:avLst/>
          </a:prstGeom>
        </p:spPr>
      </p:pic>
      <p:pic>
        <p:nvPicPr>
          <p:cNvPr id="15" name="그림 14">
            <a:hlinkClick r:id="rId12" action="ppaction://hlinksldjump"/>
          </p:cNvPr>
          <p:cNvPicPr>
            <a:picLocks noChangeAspect="1"/>
          </p:cNvPicPr>
          <p:nvPr/>
        </p:nvPicPr>
        <p:blipFill>
          <a:blip r:embed="rId13" cstate="print"/>
          <a:stretch>
            <a:fillRect/>
          </a:stretch>
        </p:blipFill>
        <p:spPr>
          <a:xfrm>
            <a:off x="1105515" y="390812"/>
            <a:ext cx="751326" cy="295750"/>
          </a:xfrm>
          <a:prstGeom prst="rect">
            <a:avLst/>
          </a:prstGeom>
        </p:spPr>
      </p:pic>
      <p:pic>
        <p:nvPicPr>
          <p:cNvPr id="17" name="그림 16">
            <a:hlinkClick r:id="rId14" action="ppaction://hlinksldjump"/>
          </p:cNvPr>
          <p:cNvPicPr>
            <a:picLocks noChangeAspect="1"/>
          </p:cNvPicPr>
          <p:nvPr/>
        </p:nvPicPr>
        <p:blipFill>
          <a:blip r:embed="rId15" cstate="print"/>
          <a:stretch>
            <a:fillRect/>
          </a:stretch>
        </p:blipFill>
        <p:spPr>
          <a:xfrm>
            <a:off x="5960865" y="354688"/>
            <a:ext cx="759445" cy="328876"/>
          </a:xfrm>
          <a:prstGeom prst="rect">
            <a:avLst/>
          </a:prstGeom>
        </p:spPr>
      </p:pic>
      <p:sp>
        <p:nvSpPr>
          <p:cNvPr id="3" name="직사각형 2"/>
          <p:cNvSpPr/>
          <p:nvPr/>
        </p:nvSpPr>
        <p:spPr>
          <a:xfrm>
            <a:off x="441839" y="1256836"/>
            <a:ext cx="1462132" cy="369332"/>
          </a:xfrm>
          <a:prstGeom prst="rect">
            <a:avLst/>
          </a:prstGeom>
        </p:spPr>
        <p:txBody>
          <a:bodyPr wrap="none">
            <a:spAutoFit/>
          </a:bodyPr>
          <a:lstStyle/>
          <a:p>
            <a:r>
              <a:rPr lang="en-US" altLang="ko-KR" dirty="0"/>
              <a:t>Starting point</a:t>
            </a:r>
            <a:endParaRPr lang="ko-KR" altLang="en-US" dirty="0"/>
          </a:p>
        </p:txBody>
      </p:sp>
    </p:spTree>
    <p:extLst>
      <p:ext uri="{BB962C8B-B14F-4D97-AF65-F5344CB8AC3E}">
        <p14:creationId xmlns:p14="http://schemas.microsoft.com/office/powerpoint/2010/main" val="3388518669"/>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3024D66E-19E6-44D9-9D60-A6BAC7F1CF24}"/>
              </a:ext>
            </a:extLst>
          </p:cNvPr>
          <p:cNvSpPr>
            <a:spLocks noGrp="1"/>
          </p:cNvSpPr>
          <p:nvPr>
            <p:ph type="title"/>
          </p:nvPr>
        </p:nvSpPr>
        <p:spPr/>
        <p:txBody>
          <a:bodyPr/>
          <a:lstStyle/>
          <a:p>
            <a:endParaRPr lang="ko-KR" altLang="en-US" dirty="0"/>
          </a:p>
        </p:txBody>
      </p:sp>
      <p:pic>
        <p:nvPicPr>
          <p:cNvPr id="5" name="Content Placeholder 4">
            <a:extLst>
              <a:ext uri="{FF2B5EF4-FFF2-40B4-BE49-F238E27FC236}">
                <a16:creationId xmlns:a16="http://schemas.microsoft.com/office/drawing/2014/main" xmlns="" id="{CB72C7AA-C4B5-4334-A6ED-A9AD642B0E63}"/>
              </a:ext>
            </a:extLst>
          </p:cNvPr>
          <p:cNvPicPr>
            <a:picLocks noGrp="1" noChangeAspect="1"/>
          </p:cNvPicPr>
          <p:nvPr>
            <p:ph idx="1"/>
          </p:nvPr>
        </p:nvPicPr>
        <p:blipFill>
          <a:blip r:embed="rId2"/>
          <a:stretch>
            <a:fillRect/>
          </a:stretch>
        </p:blipFill>
        <p:spPr>
          <a:xfrm>
            <a:off x="2029123" y="2404251"/>
            <a:ext cx="4962152" cy="3222964"/>
          </a:xfrm>
          <a:prstGeom prst="rect">
            <a:avLst/>
          </a:prstGeom>
        </p:spPr>
      </p:pic>
      <p:sp>
        <p:nvSpPr>
          <p:cNvPr id="6" name="직사각형 8">
            <a:extLst>
              <a:ext uri="{FF2B5EF4-FFF2-40B4-BE49-F238E27FC236}">
                <a16:creationId xmlns:a16="http://schemas.microsoft.com/office/drawing/2014/main" xmlns="" id="{57A8D355-5781-44E9-8373-26AC5BCC9C2B}"/>
              </a:ext>
            </a:extLst>
          </p:cNvPr>
          <p:cNvSpPr/>
          <p:nvPr/>
        </p:nvSpPr>
        <p:spPr>
          <a:xfrm>
            <a:off x="2029123" y="5290205"/>
            <a:ext cx="1350389" cy="337011"/>
          </a:xfrm>
          <a:prstGeom prst="rect">
            <a:avLst/>
          </a:prstGeom>
          <a:noFill/>
          <a:ln w="28575">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sp>
        <p:nvSpPr>
          <p:cNvPr id="7" name="직사각형 8">
            <a:extLst>
              <a:ext uri="{FF2B5EF4-FFF2-40B4-BE49-F238E27FC236}">
                <a16:creationId xmlns:a16="http://schemas.microsoft.com/office/drawing/2014/main" xmlns="" id="{B5B12021-69D6-455B-8E82-417A00CD135E}"/>
              </a:ext>
            </a:extLst>
          </p:cNvPr>
          <p:cNvSpPr/>
          <p:nvPr/>
        </p:nvSpPr>
        <p:spPr>
          <a:xfrm>
            <a:off x="5099263" y="4272439"/>
            <a:ext cx="1574918" cy="261263"/>
          </a:xfrm>
          <a:prstGeom prst="rect">
            <a:avLst/>
          </a:prstGeom>
          <a:noFill/>
          <a:ln w="28575">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cxnSp>
        <p:nvCxnSpPr>
          <p:cNvPr id="8" name="Straight Arrow Connector 7">
            <a:extLst>
              <a:ext uri="{FF2B5EF4-FFF2-40B4-BE49-F238E27FC236}">
                <a16:creationId xmlns:a16="http://schemas.microsoft.com/office/drawing/2014/main" xmlns="" id="{2BBB3B1F-5706-455E-B3E1-089FB88E0742}"/>
              </a:ext>
            </a:extLst>
          </p:cNvPr>
          <p:cNvCxnSpPr>
            <a:cxnSpLocks/>
            <a:stCxn id="6" idx="3"/>
            <a:endCxn id="7" idx="1"/>
          </p:cNvCxnSpPr>
          <p:nvPr/>
        </p:nvCxnSpPr>
        <p:spPr>
          <a:xfrm flipV="1">
            <a:off x="3379512" y="4403071"/>
            <a:ext cx="1719750" cy="105563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직사각형 8">
            <a:extLst>
              <a:ext uri="{FF2B5EF4-FFF2-40B4-BE49-F238E27FC236}">
                <a16:creationId xmlns:a16="http://schemas.microsoft.com/office/drawing/2014/main" xmlns="" id="{2EF6217D-1953-470E-B790-0EDC384E058B}"/>
              </a:ext>
            </a:extLst>
          </p:cNvPr>
          <p:cNvSpPr/>
          <p:nvPr/>
        </p:nvSpPr>
        <p:spPr>
          <a:xfrm>
            <a:off x="2078614" y="2815668"/>
            <a:ext cx="954464" cy="190893"/>
          </a:xfrm>
          <a:prstGeom prst="rect">
            <a:avLst/>
          </a:prstGeom>
          <a:noFill/>
          <a:ln w="28575">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pic>
        <p:nvPicPr>
          <p:cNvPr id="9" name="그림 8">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10" name="그림 9">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11" name="그림 10">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13" name="그림 12">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4" name="그림 13">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5" name="그림 14">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3" name="직사각형 2"/>
          <p:cNvSpPr/>
          <p:nvPr/>
        </p:nvSpPr>
        <p:spPr>
          <a:xfrm>
            <a:off x="687642" y="1204364"/>
            <a:ext cx="1868204" cy="369332"/>
          </a:xfrm>
          <a:prstGeom prst="rect">
            <a:avLst/>
          </a:prstGeom>
        </p:spPr>
        <p:txBody>
          <a:bodyPr wrap="none">
            <a:spAutoFit/>
          </a:bodyPr>
          <a:lstStyle/>
          <a:p>
            <a:r>
              <a:rPr lang="en-US" altLang="ko-KR" dirty="0"/>
              <a:t>Set initial position</a:t>
            </a:r>
            <a:endParaRPr lang="ko-KR" altLang="en-US" dirty="0"/>
          </a:p>
        </p:txBody>
      </p:sp>
    </p:spTree>
    <p:extLst>
      <p:ext uri="{BB962C8B-B14F-4D97-AF65-F5344CB8AC3E}">
        <p14:creationId xmlns:p14="http://schemas.microsoft.com/office/powerpoint/2010/main" val="14159324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그림 1">
            <a:hlinkClick r:id="rId2"/>
          </p:cNvPr>
          <p:cNvPicPr>
            <a:picLocks noChangeAspect="1"/>
          </p:cNvPicPr>
          <p:nvPr/>
        </p:nvPicPr>
        <p:blipFill>
          <a:blip r:embed="rId3" cstate="print"/>
          <a:stretch>
            <a:fillRect/>
          </a:stretch>
        </p:blipFill>
        <p:spPr>
          <a:xfrm>
            <a:off x="3948032" y="3004372"/>
            <a:ext cx="2097592" cy="650665"/>
          </a:xfrm>
          <a:prstGeom prst="rect">
            <a:avLst/>
          </a:prstGeom>
          <a:effectLst>
            <a:outerShdw blurRad="50800" dist="38100" dir="2700000" algn="tl" rotWithShape="0">
              <a:prstClr val="black">
                <a:alpha val="40000"/>
              </a:prstClr>
            </a:outerShdw>
          </a:effectLst>
        </p:spPr>
      </p:pic>
      <p:pic>
        <p:nvPicPr>
          <p:cNvPr id="11" name="그림 10">
            <a:hlinkClick r:id="rId4"/>
          </p:cNvPr>
          <p:cNvPicPr>
            <a:picLocks noChangeAspect="1"/>
          </p:cNvPicPr>
          <p:nvPr/>
        </p:nvPicPr>
        <p:blipFill>
          <a:blip r:embed="rId5" cstate="print"/>
          <a:stretch>
            <a:fillRect/>
          </a:stretch>
        </p:blipFill>
        <p:spPr>
          <a:xfrm>
            <a:off x="3947965" y="3919132"/>
            <a:ext cx="2903654" cy="659830"/>
          </a:xfrm>
          <a:prstGeom prst="rect">
            <a:avLst/>
          </a:prstGeom>
          <a:effectLst>
            <a:outerShdw blurRad="50800" dist="38100" dir="2700000" algn="tl" rotWithShape="0">
              <a:prstClr val="black">
                <a:alpha val="40000"/>
              </a:prstClr>
            </a:outerShdw>
          </a:effectLst>
        </p:spPr>
      </p:pic>
      <p:pic>
        <p:nvPicPr>
          <p:cNvPr id="12" name="그림 11">
            <a:hlinkClick r:id="rId6"/>
          </p:cNvPr>
          <p:cNvPicPr>
            <a:picLocks noChangeAspect="1"/>
          </p:cNvPicPr>
          <p:nvPr/>
        </p:nvPicPr>
        <p:blipFill>
          <a:blip r:embed="rId7" cstate="print"/>
          <a:stretch>
            <a:fillRect/>
          </a:stretch>
        </p:blipFill>
        <p:spPr>
          <a:xfrm>
            <a:off x="3947965" y="4819397"/>
            <a:ext cx="2903654" cy="659830"/>
          </a:xfrm>
          <a:prstGeom prst="rect">
            <a:avLst/>
          </a:prstGeom>
          <a:effectLst>
            <a:outerShdw blurRad="50800" dist="38100" dir="2700000" algn="tl" rotWithShape="0">
              <a:prstClr val="black">
                <a:alpha val="40000"/>
              </a:prstClr>
            </a:outerShdw>
          </a:effectLst>
        </p:spPr>
      </p:pic>
      <p:pic>
        <p:nvPicPr>
          <p:cNvPr id="13" name="그림 12">
            <a:hlinkClick r:id="rId8"/>
          </p:cNvPr>
          <p:cNvPicPr>
            <a:picLocks noChangeAspect="1"/>
          </p:cNvPicPr>
          <p:nvPr/>
        </p:nvPicPr>
        <p:blipFill>
          <a:blip r:embed="rId9" cstate="print"/>
          <a:stretch>
            <a:fillRect/>
          </a:stretch>
        </p:blipFill>
        <p:spPr>
          <a:xfrm>
            <a:off x="3948427" y="5722745"/>
            <a:ext cx="2097593" cy="659830"/>
          </a:xfrm>
          <a:prstGeom prst="rect">
            <a:avLst/>
          </a:prstGeom>
          <a:effectLst>
            <a:outerShdw blurRad="50800" dist="38100" dir="2700000" algn="tl" rotWithShape="0">
              <a:prstClr val="black">
                <a:alpha val="40000"/>
              </a:prstClr>
            </a:outerShdw>
          </a:effectLst>
        </p:spPr>
      </p:pic>
      <p:pic>
        <p:nvPicPr>
          <p:cNvPr id="39" name="그림 38">
            <a:hlinkClick r:id="rId10"/>
          </p:cNvPr>
          <p:cNvPicPr>
            <a:picLocks noChangeAspect="1"/>
          </p:cNvPicPr>
          <p:nvPr/>
        </p:nvPicPr>
        <p:blipFill>
          <a:blip r:embed="rId11" cstate="print"/>
          <a:stretch>
            <a:fillRect/>
          </a:stretch>
        </p:blipFill>
        <p:spPr>
          <a:xfrm>
            <a:off x="6140013" y="2994829"/>
            <a:ext cx="794602" cy="656332"/>
          </a:xfrm>
          <a:prstGeom prst="rect">
            <a:avLst/>
          </a:prstGeom>
          <a:effectLst>
            <a:outerShdw blurRad="50800" dist="38100" dir="2700000" algn="tl" rotWithShape="0">
              <a:prstClr val="black">
                <a:alpha val="40000"/>
              </a:prstClr>
            </a:outerShdw>
          </a:effectLst>
        </p:spPr>
      </p:pic>
      <p:pic>
        <p:nvPicPr>
          <p:cNvPr id="40" name="그림 39">
            <a:hlinkClick r:id="rId12"/>
          </p:cNvPr>
          <p:cNvPicPr>
            <a:picLocks noChangeAspect="1"/>
          </p:cNvPicPr>
          <p:nvPr/>
        </p:nvPicPr>
        <p:blipFill>
          <a:blip r:embed="rId11" cstate="print"/>
          <a:stretch>
            <a:fillRect/>
          </a:stretch>
        </p:blipFill>
        <p:spPr>
          <a:xfrm>
            <a:off x="7029004" y="2994829"/>
            <a:ext cx="794602" cy="656332"/>
          </a:xfrm>
          <a:prstGeom prst="rect">
            <a:avLst/>
          </a:prstGeom>
          <a:effectLst>
            <a:outerShdw blurRad="50800" dist="38100" dir="2700000" algn="tl" rotWithShape="0">
              <a:prstClr val="black">
                <a:alpha val="40000"/>
              </a:prstClr>
            </a:outerShdw>
          </a:effectLst>
        </p:spPr>
      </p:pic>
      <p:pic>
        <p:nvPicPr>
          <p:cNvPr id="5" name="그림 4">
            <a:hlinkClick r:id="rId13" action="ppaction://hlinksldjump"/>
          </p:cNvPr>
          <p:cNvPicPr>
            <a:picLocks noChangeAspect="1"/>
          </p:cNvPicPr>
          <p:nvPr/>
        </p:nvPicPr>
        <p:blipFill>
          <a:blip r:embed="rId14" cstate="print"/>
          <a:stretch>
            <a:fillRect/>
          </a:stretch>
        </p:blipFill>
        <p:spPr>
          <a:xfrm>
            <a:off x="4184166" y="360312"/>
            <a:ext cx="461250" cy="326250"/>
          </a:xfrm>
          <a:prstGeom prst="rect">
            <a:avLst/>
          </a:prstGeom>
        </p:spPr>
      </p:pic>
      <p:pic>
        <p:nvPicPr>
          <p:cNvPr id="6" name="그림 5">
            <a:hlinkClick r:id="rId15" action="ppaction://hlinksldjump"/>
          </p:cNvPr>
          <p:cNvPicPr>
            <a:picLocks noChangeAspect="1"/>
          </p:cNvPicPr>
          <p:nvPr/>
        </p:nvPicPr>
        <p:blipFill>
          <a:blip r:embed="rId16" cstate="print"/>
          <a:stretch>
            <a:fillRect/>
          </a:stretch>
        </p:blipFill>
        <p:spPr>
          <a:xfrm>
            <a:off x="2320414" y="269829"/>
            <a:ext cx="1203836" cy="548950"/>
          </a:xfrm>
          <a:prstGeom prst="rect">
            <a:avLst/>
          </a:prstGeom>
        </p:spPr>
      </p:pic>
      <p:pic>
        <p:nvPicPr>
          <p:cNvPr id="7" name="그림 6">
            <a:hlinkClick r:id="rId17" action="ppaction://hlinksldjump"/>
          </p:cNvPr>
          <p:cNvPicPr>
            <a:picLocks noChangeAspect="1"/>
          </p:cNvPicPr>
          <p:nvPr/>
        </p:nvPicPr>
        <p:blipFill>
          <a:blip r:embed="rId18" cstate="print"/>
          <a:stretch>
            <a:fillRect/>
          </a:stretch>
        </p:blipFill>
        <p:spPr>
          <a:xfrm>
            <a:off x="339958" y="360312"/>
            <a:ext cx="301984" cy="359941"/>
          </a:xfrm>
          <a:prstGeom prst="rect">
            <a:avLst/>
          </a:prstGeom>
        </p:spPr>
      </p:pic>
      <p:pic>
        <p:nvPicPr>
          <p:cNvPr id="8" name="그림 7"/>
          <p:cNvPicPr>
            <a:picLocks noChangeAspect="1"/>
          </p:cNvPicPr>
          <p:nvPr/>
        </p:nvPicPr>
        <p:blipFill>
          <a:blip r:embed="rId19" cstate="print"/>
          <a:stretch>
            <a:fillRect/>
          </a:stretch>
        </p:blipFill>
        <p:spPr>
          <a:xfrm>
            <a:off x="431800" y="1091974"/>
            <a:ext cx="1821786" cy="1211501"/>
          </a:xfrm>
          <a:prstGeom prst="rect">
            <a:avLst/>
          </a:prstGeom>
        </p:spPr>
      </p:pic>
      <p:sp>
        <p:nvSpPr>
          <p:cNvPr id="9" name="직사각형 8"/>
          <p:cNvSpPr/>
          <p:nvPr/>
        </p:nvSpPr>
        <p:spPr>
          <a:xfrm>
            <a:off x="476110" y="1125548"/>
            <a:ext cx="1683160" cy="461665"/>
          </a:xfrm>
          <a:prstGeom prst="rect">
            <a:avLst/>
          </a:prstGeom>
        </p:spPr>
        <p:txBody>
          <a:bodyPr wrap="square">
            <a:spAutoFit/>
          </a:bodyPr>
          <a:lstStyle/>
          <a:p>
            <a:r>
              <a:rPr lang="en-US" altLang="ko-KR" sz="2400" dirty="0" smtClean="0">
                <a:solidFill>
                  <a:schemeClr val="tx1">
                    <a:lumMod val="75000"/>
                    <a:lumOff val="25000"/>
                  </a:schemeClr>
                </a:solidFill>
                <a:latin typeface="LG스마트체 Bold" panose="020B0600000101010101" pitchFamily="50" charset="-127"/>
                <a:ea typeface="LG스마트체 Bold" panose="020B0600000101010101" pitchFamily="50" charset="-127"/>
              </a:rPr>
              <a:t>Excel</a:t>
            </a:r>
            <a:endParaRPr lang="ko-KR" altLang="en-US" sz="2400" dirty="0">
              <a:solidFill>
                <a:schemeClr val="tx1">
                  <a:lumMod val="75000"/>
                  <a:lumOff val="25000"/>
                </a:schemeClr>
              </a:solidFill>
              <a:latin typeface="LG스마트체 Bold" panose="020B0600000101010101" pitchFamily="50" charset="-127"/>
              <a:ea typeface="LG스마트체 Bold" panose="020B0600000101010101" pitchFamily="50" charset="-127"/>
            </a:endParaRPr>
          </a:p>
        </p:txBody>
      </p:sp>
      <p:sp>
        <p:nvSpPr>
          <p:cNvPr id="10" name="직사각형 9"/>
          <p:cNvSpPr/>
          <p:nvPr/>
        </p:nvSpPr>
        <p:spPr>
          <a:xfrm>
            <a:off x="476110" y="1545234"/>
            <a:ext cx="1683160" cy="307777"/>
          </a:xfrm>
          <a:prstGeom prst="rect">
            <a:avLst/>
          </a:prstGeom>
        </p:spPr>
        <p:txBody>
          <a:bodyPr wrap="square">
            <a:spAutoFit/>
          </a:bodyPr>
          <a:lstStyle/>
          <a:p>
            <a:r>
              <a:rPr lang="en-US" altLang="ko-KR" sz="1400" dirty="0">
                <a:solidFill>
                  <a:schemeClr val="tx1">
                    <a:lumMod val="50000"/>
                    <a:lumOff val="50000"/>
                  </a:schemeClr>
                </a:solidFill>
                <a:latin typeface="LG스마트체 Bold" panose="020B0600000101010101" pitchFamily="50" charset="-127"/>
                <a:ea typeface="LG스마트체 Bold" panose="020B0600000101010101" pitchFamily="50" charset="-127"/>
              </a:rPr>
              <a:t>PivotTables</a:t>
            </a:r>
          </a:p>
        </p:txBody>
      </p:sp>
      <p:sp>
        <p:nvSpPr>
          <p:cNvPr id="34" name="TextBox 33"/>
          <p:cNvSpPr txBox="1"/>
          <p:nvPr/>
        </p:nvSpPr>
        <p:spPr>
          <a:xfrm>
            <a:off x="2438401" y="1091974"/>
            <a:ext cx="6273800" cy="1212640"/>
          </a:xfrm>
          <a:prstGeom prst="rect">
            <a:avLst/>
          </a:prstGeom>
          <a:noFill/>
        </p:spPr>
        <p:txBody>
          <a:bodyPr wrap="square" rtlCol="0">
            <a:spAutoFit/>
          </a:bodyPr>
          <a:lstStyle/>
          <a:p>
            <a:pPr>
              <a:lnSpc>
                <a:spcPct val="13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PivotTable reports make the data in your worksheets much more manageable by summarizing it and allowing you to manipulate it in different ways. In this lesson, you will learn the basics of creating and </a:t>
            </a: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using PivotTables</a:t>
            </a:r>
            <a:r>
              <a:rPr lang="en-US" altLang="ko-KR" sz="1400" dirty="0">
                <a:solidFill>
                  <a:schemeClr val="bg1"/>
                </a:solidFill>
                <a:latin typeface="LG스마트체 SemiBold" panose="020B0600000101010101" pitchFamily="50" charset="-127"/>
                <a:ea typeface="LG스마트체 SemiBold" panose="020B0600000101010101" pitchFamily="50" charset="-127"/>
              </a:rPr>
              <a:t>.</a:t>
            </a:r>
          </a:p>
        </p:txBody>
      </p:sp>
      <p:pic>
        <p:nvPicPr>
          <p:cNvPr id="26" name="그림 25"/>
          <p:cNvPicPr>
            <a:picLocks noChangeAspect="1"/>
          </p:cNvPicPr>
          <p:nvPr/>
        </p:nvPicPr>
        <p:blipFill>
          <a:blip r:embed="rId20" cstate="print"/>
          <a:stretch>
            <a:fillRect/>
          </a:stretch>
        </p:blipFill>
        <p:spPr>
          <a:xfrm>
            <a:off x="3918138" y="2540295"/>
            <a:ext cx="329411" cy="329411"/>
          </a:xfrm>
          <a:prstGeom prst="rect">
            <a:avLst/>
          </a:prstGeom>
        </p:spPr>
      </p:pic>
      <p:pic>
        <p:nvPicPr>
          <p:cNvPr id="29" name="Picture 2"/>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431799" y="2540295"/>
            <a:ext cx="3189951" cy="31604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 name="그림 22"/>
          <p:cNvPicPr>
            <a:picLocks noChangeAspect="1"/>
          </p:cNvPicPr>
          <p:nvPr/>
        </p:nvPicPr>
        <p:blipFill>
          <a:blip r:embed="rId22" cstate="print"/>
          <a:stretch>
            <a:fillRect/>
          </a:stretch>
        </p:blipFill>
        <p:spPr>
          <a:xfrm>
            <a:off x="3918138" y="3780263"/>
            <a:ext cx="4443750" cy="33750"/>
          </a:xfrm>
          <a:prstGeom prst="rect">
            <a:avLst/>
          </a:prstGeom>
        </p:spPr>
      </p:pic>
      <p:pic>
        <p:nvPicPr>
          <p:cNvPr id="32" name="그림 31"/>
          <p:cNvPicPr>
            <a:picLocks noChangeAspect="1"/>
          </p:cNvPicPr>
          <p:nvPr/>
        </p:nvPicPr>
        <p:blipFill>
          <a:blip r:embed="rId22" cstate="print"/>
          <a:stretch>
            <a:fillRect/>
          </a:stretch>
        </p:blipFill>
        <p:spPr>
          <a:xfrm>
            <a:off x="3918138" y="4689725"/>
            <a:ext cx="4443750" cy="33750"/>
          </a:xfrm>
          <a:prstGeom prst="rect">
            <a:avLst/>
          </a:prstGeom>
        </p:spPr>
      </p:pic>
      <p:pic>
        <p:nvPicPr>
          <p:cNvPr id="35" name="그림 34"/>
          <p:cNvPicPr>
            <a:picLocks noChangeAspect="1"/>
          </p:cNvPicPr>
          <p:nvPr/>
        </p:nvPicPr>
        <p:blipFill>
          <a:blip r:embed="rId22" cstate="print"/>
          <a:stretch>
            <a:fillRect/>
          </a:stretch>
        </p:blipFill>
        <p:spPr>
          <a:xfrm>
            <a:off x="3918138" y="5599187"/>
            <a:ext cx="4443750" cy="33750"/>
          </a:xfrm>
          <a:prstGeom prst="rect">
            <a:avLst/>
          </a:prstGeom>
        </p:spPr>
      </p:pic>
      <p:pic>
        <p:nvPicPr>
          <p:cNvPr id="33" name="그림 32">
            <a:hlinkClick r:id="rId23" action="ppaction://hlinksldjump"/>
          </p:cNvPr>
          <p:cNvPicPr>
            <a:picLocks noChangeAspect="1"/>
          </p:cNvPicPr>
          <p:nvPr/>
        </p:nvPicPr>
        <p:blipFill>
          <a:blip r:embed="rId24" cstate="print"/>
          <a:stretch>
            <a:fillRect/>
          </a:stretch>
        </p:blipFill>
        <p:spPr>
          <a:xfrm>
            <a:off x="1105515" y="390812"/>
            <a:ext cx="751326" cy="295750"/>
          </a:xfrm>
          <a:prstGeom prst="rect">
            <a:avLst/>
          </a:prstGeom>
        </p:spPr>
      </p:pic>
      <p:sp>
        <p:nvSpPr>
          <p:cNvPr id="37" name="TextBox 36"/>
          <p:cNvSpPr txBox="1"/>
          <p:nvPr/>
        </p:nvSpPr>
        <p:spPr>
          <a:xfrm>
            <a:off x="4247549" y="2474167"/>
            <a:ext cx="2924198" cy="461665"/>
          </a:xfrm>
          <a:prstGeom prst="rect">
            <a:avLst/>
          </a:prstGeom>
          <a:noFill/>
        </p:spPr>
        <p:txBody>
          <a:bodyPr wrap="none" rtlCol="0">
            <a:spAutoFit/>
          </a:bodyPr>
          <a:lstStyle/>
          <a:p>
            <a:r>
              <a:rPr lang="en-US" altLang="ko-KR" sz="2400" dirty="0">
                <a:solidFill>
                  <a:schemeClr val="bg1"/>
                </a:solidFill>
                <a:latin typeface="LG스마트체 SemiBold" panose="020B0600000101010101" pitchFamily="50" charset="-127"/>
                <a:ea typeface="LG스마트체 SemiBold" panose="020B0600000101010101" pitchFamily="50" charset="-127"/>
              </a:rPr>
              <a:t>Learning  Contents!</a:t>
            </a:r>
            <a:endParaRPr lang="ko-KR" altLang="en-US" sz="2400" dirty="0">
              <a:solidFill>
                <a:schemeClr val="bg1"/>
              </a:solidFill>
              <a:latin typeface="LG스마트체 SemiBold" panose="020B0600000101010101" pitchFamily="50" charset="-127"/>
              <a:ea typeface="LG스마트체 SemiBold" panose="020B0600000101010101" pitchFamily="50" charset="-127"/>
            </a:endParaRPr>
          </a:p>
        </p:txBody>
      </p:sp>
      <p:pic>
        <p:nvPicPr>
          <p:cNvPr id="25" name="그림 24">
            <a:hlinkClick r:id="rId25"/>
          </p:cNvPr>
          <p:cNvPicPr>
            <a:picLocks noChangeAspect="1"/>
          </p:cNvPicPr>
          <p:nvPr/>
        </p:nvPicPr>
        <p:blipFill>
          <a:blip r:embed="rId26" cstate="print"/>
          <a:stretch>
            <a:fillRect/>
          </a:stretch>
        </p:blipFill>
        <p:spPr>
          <a:xfrm>
            <a:off x="1105516" y="5763692"/>
            <a:ext cx="1800570" cy="655075"/>
          </a:xfrm>
          <a:prstGeom prst="rect">
            <a:avLst/>
          </a:prstGeom>
          <a:effectLst>
            <a:outerShdw blurRad="50800" dist="38100" dir="2700000" algn="tl" rotWithShape="0">
              <a:prstClr val="black">
                <a:alpha val="40000"/>
              </a:prstClr>
            </a:outerShdw>
          </a:effectLst>
        </p:spPr>
      </p:pic>
      <p:pic>
        <p:nvPicPr>
          <p:cNvPr id="27" name="그림 26"/>
          <p:cNvPicPr>
            <a:picLocks noChangeAspect="1"/>
          </p:cNvPicPr>
          <p:nvPr/>
        </p:nvPicPr>
        <p:blipFill>
          <a:blip r:embed="rId27" cstate="print"/>
          <a:stretch>
            <a:fillRect/>
          </a:stretch>
        </p:blipFill>
        <p:spPr>
          <a:xfrm>
            <a:off x="641942" y="5827577"/>
            <a:ext cx="791415" cy="691435"/>
          </a:xfrm>
          <a:prstGeom prst="rect">
            <a:avLst/>
          </a:prstGeom>
          <a:effectLst>
            <a:outerShdw blurRad="50800" dist="38100" dir="2700000" algn="tl" rotWithShape="0">
              <a:prstClr val="black">
                <a:alpha val="40000"/>
              </a:prstClr>
            </a:outerShdw>
          </a:effectLst>
        </p:spPr>
      </p:pic>
      <p:pic>
        <p:nvPicPr>
          <p:cNvPr id="28" name="그림 27">
            <a:hlinkClick r:id="rId28" action="ppaction://hlinksldjump"/>
          </p:cNvPr>
          <p:cNvPicPr>
            <a:picLocks noChangeAspect="1"/>
          </p:cNvPicPr>
          <p:nvPr/>
        </p:nvPicPr>
        <p:blipFill>
          <a:blip r:embed="rId29" cstate="print"/>
          <a:stretch>
            <a:fillRect/>
          </a:stretch>
        </p:blipFill>
        <p:spPr>
          <a:xfrm>
            <a:off x="5960865" y="354688"/>
            <a:ext cx="759445" cy="328876"/>
          </a:xfrm>
          <a:prstGeom prst="rect">
            <a:avLst/>
          </a:prstGeom>
        </p:spPr>
      </p:pic>
      <p:pic>
        <p:nvPicPr>
          <p:cNvPr id="30" name="그림 29">
            <a:hlinkClick r:id="rId30" action="ppaction://hlinksldjump"/>
          </p:cNvPr>
          <p:cNvPicPr>
            <a:picLocks noChangeAspect="1"/>
          </p:cNvPicPr>
          <p:nvPr/>
        </p:nvPicPr>
        <p:blipFill>
          <a:blip r:embed="rId31"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3793812678"/>
      </p:ext>
    </p:extLst>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3024D66E-19E6-44D9-9D60-A6BAC7F1CF24}"/>
              </a:ext>
            </a:extLst>
          </p:cNvPr>
          <p:cNvSpPr>
            <a:spLocks noGrp="1"/>
          </p:cNvSpPr>
          <p:nvPr>
            <p:ph type="title"/>
          </p:nvPr>
        </p:nvSpPr>
        <p:spPr/>
        <p:txBody>
          <a:bodyPr/>
          <a:lstStyle/>
          <a:p>
            <a:endParaRPr lang="ko-KR" altLang="en-US" dirty="0"/>
          </a:p>
        </p:txBody>
      </p:sp>
      <p:pic>
        <p:nvPicPr>
          <p:cNvPr id="4" name="Content Placeholder 3">
            <a:extLst>
              <a:ext uri="{FF2B5EF4-FFF2-40B4-BE49-F238E27FC236}">
                <a16:creationId xmlns:a16="http://schemas.microsoft.com/office/drawing/2014/main" xmlns="" id="{2B7C1A74-7C7F-445E-B3B3-2D3F6ED289CC}"/>
              </a:ext>
            </a:extLst>
          </p:cNvPr>
          <p:cNvPicPr>
            <a:picLocks noGrp="1" noChangeAspect="1"/>
          </p:cNvPicPr>
          <p:nvPr>
            <p:ph idx="1"/>
          </p:nvPr>
        </p:nvPicPr>
        <p:blipFill>
          <a:blip r:embed="rId2"/>
          <a:stretch>
            <a:fillRect/>
          </a:stretch>
        </p:blipFill>
        <p:spPr>
          <a:xfrm>
            <a:off x="3750680" y="2408549"/>
            <a:ext cx="4579659" cy="3188904"/>
          </a:xfrm>
          <a:prstGeom prst="rect">
            <a:avLst/>
          </a:prstGeom>
        </p:spPr>
      </p:pic>
      <p:sp>
        <p:nvSpPr>
          <p:cNvPr id="5" name="Rectangle 4">
            <a:extLst>
              <a:ext uri="{FF2B5EF4-FFF2-40B4-BE49-F238E27FC236}">
                <a16:creationId xmlns:a16="http://schemas.microsoft.com/office/drawing/2014/main" xmlns="" id="{BFEC333B-98CB-4D14-A302-9BBD64C354B3}"/>
              </a:ext>
            </a:extLst>
          </p:cNvPr>
          <p:cNvSpPr/>
          <p:nvPr/>
        </p:nvSpPr>
        <p:spPr>
          <a:xfrm>
            <a:off x="6536418" y="4410347"/>
            <a:ext cx="1203332" cy="26794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 name="Rectangle 5">
            <a:extLst>
              <a:ext uri="{FF2B5EF4-FFF2-40B4-BE49-F238E27FC236}">
                <a16:creationId xmlns:a16="http://schemas.microsoft.com/office/drawing/2014/main" xmlns="" id="{C691F12C-AE29-4DDF-A193-9344E1044361}"/>
              </a:ext>
            </a:extLst>
          </p:cNvPr>
          <p:cNvSpPr/>
          <p:nvPr/>
        </p:nvSpPr>
        <p:spPr>
          <a:xfrm>
            <a:off x="3750680" y="5053693"/>
            <a:ext cx="958403" cy="21227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 name="Rectangle 6">
            <a:extLst>
              <a:ext uri="{FF2B5EF4-FFF2-40B4-BE49-F238E27FC236}">
                <a16:creationId xmlns:a16="http://schemas.microsoft.com/office/drawing/2014/main" xmlns="" id="{BD7D7CA0-00AC-4575-923E-3B0A759792BE}"/>
              </a:ext>
            </a:extLst>
          </p:cNvPr>
          <p:cNvSpPr/>
          <p:nvPr/>
        </p:nvSpPr>
        <p:spPr>
          <a:xfrm>
            <a:off x="4709083" y="3295030"/>
            <a:ext cx="796919" cy="21227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Rectangle 7">
            <a:extLst>
              <a:ext uri="{FF2B5EF4-FFF2-40B4-BE49-F238E27FC236}">
                <a16:creationId xmlns:a16="http://schemas.microsoft.com/office/drawing/2014/main" xmlns="" id="{4492E257-3904-4D5F-9032-8523D9E16D60}"/>
              </a:ext>
            </a:extLst>
          </p:cNvPr>
          <p:cNvSpPr/>
          <p:nvPr/>
        </p:nvSpPr>
        <p:spPr>
          <a:xfrm>
            <a:off x="3750679" y="5325573"/>
            <a:ext cx="958403" cy="27188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10" name="Straight Arrow Connector 9">
            <a:extLst>
              <a:ext uri="{FF2B5EF4-FFF2-40B4-BE49-F238E27FC236}">
                <a16:creationId xmlns:a16="http://schemas.microsoft.com/office/drawing/2014/main" xmlns="" id="{9F3DC078-FEAC-4934-92DB-5AB808BA85BE}"/>
              </a:ext>
            </a:extLst>
          </p:cNvPr>
          <p:cNvCxnSpPr>
            <a:stCxn id="8" idx="3"/>
          </p:cNvCxnSpPr>
          <p:nvPr/>
        </p:nvCxnSpPr>
        <p:spPr>
          <a:xfrm flipV="1">
            <a:off x="4709082" y="4678288"/>
            <a:ext cx="1827336" cy="783225"/>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xmlns="" id="{02752BB3-047E-4AC4-AD5C-36CAD6970858}"/>
              </a:ext>
            </a:extLst>
          </p:cNvPr>
          <p:cNvSpPr/>
          <p:nvPr/>
        </p:nvSpPr>
        <p:spPr>
          <a:xfrm>
            <a:off x="774395" y="2751364"/>
            <a:ext cx="2138623" cy="32657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350" dirty="0">
                <a:solidFill>
                  <a:schemeClr val="tx1"/>
                </a:solidFill>
              </a:rPr>
              <a:t>1. Click </a:t>
            </a:r>
            <a:r>
              <a:rPr lang="en-US" sz="1350" b="1" dirty="0">
                <a:solidFill>
                  <a:schemeClr val="tx1"/>
                </a:solidFill>
              </a:rPr>
              <a:t>Variables</a:t>
            </a:r>
          </a:p>
        </p:txBody>
      </p:sp>
      <p:cxnSp>
        <p:nvCxnSpPr>
          <p:cNvPr id="13" name="Straight Connector 12">
            <a:extLst>
              <a:ext uri="{FF2B5EF4-FFF2-40B4-BE49-F238E27FC236}">
                <a16:creationId xmlns:a16="http://schemas.microsoft.com/office/drawing/2014/main" xmlns="" id="{4298744E-D80B-40D4-8559-392F8A73A699}"/>
              </a:ext>
            </a:extLst>
          </p:cNvPr>
          <p:cNvCxnSpPr>
            <a:stCxn id="11" idx="3"/>
            <a:endCxn id="7" idx="1"/>
          </p:cNvCxnSpPr>
          <p:nvPr/>
        </p:nvCxnSpPr>
        <p:spPr>
          <a:xfrm>
            <a:off x="2913017" y="2914650"/>
            <a:ext cx="1796066" cy="48651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12" name="그림 11">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14" name="그림 13">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15" name="그림 14">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16" name="그림 15">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7" name="그림 16">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8" name="그림 17">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3" name="직사각형 2"/>
          <p:cNvSpPr/>
          <p:nvPr/>
        </p:nvSpPr>
        <p:spPr>
          <a:xfrm>
            <a:off x="263970" y="1161748"/>
            <a:ext cx="1683089" cy="369332"/>
          </a:xfrm>
          <a:prstGeom prst="rect">
            <a:avLst/>
          </a:prstGeom>
        </p:spPr>
        <p:txBody>
          <a:bodyPr wrap="none">
            <a:spAutoFit/>
          </a:bodyPr>
          <a:lstStyle/>
          <a:p>
            <a:r>
              <a:rPr lang="en-US" altLang="ko-KR" dirty="0"/>
              <a:t>Set counter to 1</a:t>
            </a:r>
            <a:endParaRPr lang="ko-KR" altLang="en-US" dirty="0"/>
          </a:p>
        </p:txBody>
      </p:sp>
    </p:spTree>
    <p:extLst>
      <p:ext uri="{BB962C8B-B14F-4D97-AF65-F5344CB8AC3E}">
        <p14:creationId xmlns:p14="http://schemas.microsoft.com/office/powerpoint/2010/main" val="988895751"/>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6468FCC-62D0-4F35-A6D5-A8933DEF075B}"/>
              </a:ext>
            </a:extLst>
          </p:cNvPr>
          <p:cNvSpPr>
            <a:spLocks noGrp="1"/>
          </p:cNvSpPr>
          <p:nvPr>
            <p:ph type="title"/>
          </p:nvPr>
        </p:nvSpPr>
        <p:spPr/>
        <p:txBody>
          <a:bodyPr/>
          <a:lstStyle/>
          <a:p>
            <a:endParaRPr lang="en-US" dirty="0"/>
          </a:p>
        </p:txBody>
      </p:sp>
      <p:pic>
        <p:nvPicPr>
          <p:cNvPr id="4" name="Content Placeholder 3">
            <a:extLst>
              <a:ext uri="{FF2B5EF4-FFF2-40B4-BE49-F238E27FC236}">
                <a16:creationId xmlns:a16="http://schemas.microsoft.com/office/drawing/2014/main" xmlns="" id="{508D75F3-DD7C-46BC-9090-5ECBC2D7ED50}"/>
              </a:ext>
            </a:extLst>
          </p:cNvPr>
          <p:cNvPicPr>
            <a:picLocks noGrp="1" noChangeAspect="1"/>
          </p:cNvPicPr>
          <p:nvPr>
            <p:ph idx="1"/>
          </p:nvPr>
        </p:nvPicPr>
        <p:blipFill>
          <a:blip r:embed="rId2"/>
          <a:stretch>
            <a:fillRect/>
          </a:stretch>
        </p:blipFill>
        <p:spPr>
          <a:xfrm>
            <a:off x="2076687" y="2445476"/>
            <a:ext cx="5253754" cy="3028950"/>
          </a:xfrm>
          <a:prstGeom prst="rect">
            <a:avLst/>
          </a:prstGeom>
        </p:spPr>
      </p:pic>
      <p:sp>
        <p:nvSpPr>
          <p:cNvPr id="5" name="Rectangle 4">
            <a:extLst>
              <a:ext uri="{FF2B5EF4-FFF2-40B4-BE49-F238E27FC236}">
                <a16:creationId xmlns:a16="http://schemas.microsoft.com/office/drawing/2014/main" xmlns="" id="{6B029112-7BEF-47CB-B57A-AA80030467B6}"/>
              </a:ext>
            </a:extLst>
          </p:cNvPr>
          <p:cNvSpPr/>
          <p:nvPr/>
        </p:nvSpPr>
        <p:spPr>
          <a:xfrm>
            <a:off x="4772517" y="4042300"/>
            <a:ext cx="1166174" cy="2630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 name="Rectangle 5">
            <a:extLst>
              <a:ext uri="{FF2B5EF4-FFF2-40B4-BE49-F238E27FC236}">
                <a16:creationId xmlns:a16="http://schemas.microsoft.com/office/drawing/2014/main" xmlns="" id="{2C96E88E-E3CB-405B-A682-7D4C7BC55E04}"/>
              </a:ext>
            </a:extLst>
          </p:cNvPr>
          <p:cNvSpPr/>
          <p:nvPr/>
        </p:nvSpPr>
        <p:spPr>
          <a:xfrm>
            <a:off x="2147388" y="2792298"/>
            <a:ext cx="737018" cy="19796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350" b="1" dirty="0">
              <a:solidFill>
                <a:schemeClr val="tx1"/>
              </a:solidFill>
            </a:endParaRPr>
          </a:p>
        </p:txBody>
      </p:sp>
      <p:cxnSp>
        <p:nvCxnSpPr>
          <p:cNvPr id="7" name="Straight Connector 6">
            <a:extLst>
              <a:ext uri="{FF2B5EF4-FFF2-40B4-BE49-F238E27FC236}">
                <a16:creationId xmlns:a16="http://schemas.microsoft.com/office/drawing/2014/main" xmlns="" id="{49C9F93A-3DE1-4AF4-A9AE-1EE26D6255D9}"/>
              </a:ext>
            </a:extLst>
          </p:cNvPr>
          <p:cNvCxnSpPr>
            <a:cxnSpLocks/>
            <a:stCxn id="6" idx="3"/>
            <a:endCxn id="5" idx="1"/>
          </p:cNvCxnSpPr>
          <p:nvPr/>
        </p:nvCxnSpPr>
        <p:spPr>
          <a:xfrm>
            <a:off x="2884405" y="2891281"/>
            <a:ext cx="1888112" cy="128252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xmlns="" id="{057D79CA-863B-4F03-A95E-6DF28D4E3394}"/>
              </a:ext>
            </a:extLst>
          </p:cNvPr>
          <p:cNvSpPr/>
          <p:nvPr/>
        </p:nvSpPr>
        <p:spPr>
          <a:xfrm>
            <a:off x="2021304" y="3606538"/>
            <a:ext cx="956450" cy="26656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350" b="1" dirty="0">
              <a:solidFill>
                <a:schemeClr val="tx1"/>
              </a:solidFill>
            </a:endParaRPr>
          </a:p>
        </p:txBody>
      </p:sp>
      <p:sp>
        <p:nvSpPr>
          <p:cNvPr id="17" name="Rectangle 16">
            <a:extLst>
              <a:ext uri="{FF2B5EF4-FFF2-40B4-BE49-F238E27FC236}">
                <a16:creationId xmlns:a16="http://schemas.microsoft.com/office/drawing/2014/main" xmlns="" id="{F74DA261-B0E4-4238-8935-C2869EA061A1}"/>
              </a:ext>
            </a:extLst>
          </p:cNvPr>
          <p:cNvSpPr/>
          <p:nvPr/>
        </p:nvSpPr>
        <p:spPr>
          <a:xfrm>
            <a:off x="2037672" y="4151324"/>
            <a:ext cx="650760" cy="43703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350" b="1" dirty="0">
              <a:solidFill>
                <a:schemeClr val="tx1"/>
              </a:solidFill>
            </a:endParaRPr>
          </a:p>
        </p:txBody>
      </p:sp>
      <p:cxnSp>
        <p:nvCxnSpPr>
          <p:cNvPr id="19" name="Straight Arrow Connector 18">
            <a:extLst>
              <a:ext uri="{FF2B5EF4-FFF2-40B4-BE49-F238E27FC236}">
                <a16:creationId xmlns:a16="http://schemas.microsoft.com/office/drawing/2014/main" xmlns="" id="{A988CD83-8B35-4B2F-A0F9-347C51B887DA}"/>
              </a:ext>
            </a:extLst>
          </p:cNvPr>
          <p:cNvCxnSpPr>
            <a:stCxn id="16" idx="3"/>
          </p:cNvCxnSpPr>
          <p:nvPr/>
        </p:nvCxnSpPr>
        <p:spPr>
          <a:xfrm>
            <a:off x="2977753" y="3739821"/>
            <a:ext cx="1850147" cy="619058"/>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xmlns="" id="{7AA8930E-59DF-4D14-9D30-F30C4F4A70DE}"/>
              </a:ext>
            </a:extLst>
          </p:cNvPr>
          <p:cNvCxnSpPr>
            <a:stCxn id="17" idx="3"/>
          </p:cNvCxnSpPr>
          <p:nvPr/>
        </p:nvCxnSpPr>
        <p:spPr>
          <a:xfrm>
            <a:off x="2688432" y="4369843"/>
            <a:ext cx="2084085" cy="81905"/>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1" name="그림 10">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12" name="그림 11">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13" name="그림 12">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14" name="그림 13">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5" name="그림 14">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8" name="그림 17">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3" name="직사각형 2"/>
          <p:cNvSpPr/>
          <p:nvPr/>
        </p:nvSpPr>
        <p:spPr>
          <a:xfrm>
            <a:off x="339958" y="1195188"/>
            <a:ext cx="1861215" cy="369332"/>
          </a:xfrm>
          <a:prstGeom prst="rect">
            <a:avLst/>
          </a:prstGeom>
        </p:spPr>
        <p:txBody>
          <a:bodyPr wrap="none">
            <a:spAutoFit/>
          </a:bodyPr>
          <a:lstStyle/>
          <a:p>
            <a:r>
              <a:rPr lang="en-US" altLang="ko-KR" dirty="0"/>
              <a:t>Start moving by x </a:t>
            </a:r>
            <a:endParaRPr lang="ko-KR" altLang="en-US" dirty="0"/>
          </a:p>
        </p:txBody>
      </p:sp>
    </p:spTree>
    <p:extLst>
      <p:ext uri="{BB962C8B-B14F-4D97-AF65-F5344CB8AC3E}">
        <p14:creationId xmlns:p14="http://schemas.microsoft.com/office/powerpoint/2010/main" val="2349203440"/>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BFCDD74-D707-4B36-AF68-E9D42450E4AC}"/>
              </a:ext>
            </a:extLst>
          </p:cNvPr>
          <p:cNvSpPr>
            <a:spLocks noGrp="1"/>
          </p:cNvSpPr>
          <p:nvPr>
            <p:ph type="title"/>
          </p:nvPr>
        </p:nvSpPr>
        <p:spPr/>
        <p:txBody>
          <a:bodyPr/>
          <a:lstStyle/>
          <a:p>
            <a:endParaRPr lang="en-US" dirty="0"/>
          </a:p>
        </p:txBody>
      </p:sp>
      <p:pic>
        <p:nvPicPr>
          <p:cNvPr id="4" name="Content Placeholder 3">
            <a:extLst>
              <a:ext uri="{FF2B5EF4-FFF2-40B4-BE49-F238E27FC236}">
                <a16:creationId xmlns:a16="http://schemas.microsoft.com/office/drawing/2014/main" xmlns="" id="{6C470AC0-F82D-4A6D-832E-D5C7EC16837E}"/>
              </a:ext>
            </a:extLst>
          </p:cNvPr>
          <p:cNvPicPr>
            <a:picLocks noGrp="1" noChangeAspect="1"/>
          </p:cNvPicPr>
          <p:nvPr>
            <p:ph idx="1"/>
          </p:nvPr>
        </p:nvPicPr>
        <p:blipFill>
          <a:blip r:embed="rId2"/>
          <a:stretch>
            <a:fillRect/>
          </a:stretch>
        </p:blipFill>
        <p:spPr>
          <a:xfrm>
            <a:off x="2601978" y="2609850"/>
            <a:ext cx="5661913" cy="3028950"/>
          </a:xfrm>
          <a:prstGeom prst="rect">
            <a:avLst/>
          </a:prstGeom>
        </p:spPr>
      </p:pic>
      <p:sp>
        <p:nvSpPr>
          <p:cNvPr id="10" name="Rectangle 9">
            <a:extLst>
              <a:ext uri="{FF2B5EF4-FFF2-40B4-BE49-F238E27FC236}">
                <a16:creationId xmlns:a16="http://schemas.microsoft.com/office/drawing/2014/main" xmlns="" id="{23776437-8CE6-4909-90BF-99052F96E22B}"/>
              </a:ext>
            </a:extLst>
          </p:cNvPr>
          <p:cNvSpPr/>
          <p:nvPr/>
        </p:nvSpPr>
        <p:spPr>
          <a:xfrm>
            <a:off x="5203676" y="4719458"/>
            <a:ext cx="2463949" cy="2630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11" name="Straight Connector 10">
            <a:extLst>
              <a:ext uri="{FF2B5EF4-FFF2-40B4-BE49-F238E27FC236}">
                <a16:creationId xmlns:a16="http://schemas.microsoft.com/office/drawing/2014/main" xmlns="" id="{164105D9-2294-47F2-AB79-0327E1671CCB}"/>
              </a:ext>
            </a:extLst>
          </p:cNvPr>
          <p:cNvCxnSpPr>
            <a:cxnSpLocks/>
            <a:stCxn id="12" idx="3"/>
            <a:endCxn id="10" idx="1"/>
          </p:cNvCxnSpPr>
          <p:nvPr/>
        </p:nvCxnSpPr>
        <p:spPr>
          <a:xfrm>
            <a:off x="2266950" y="3743325"/>
            <a:ext cx="2936726" cy="110763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xmlns="" id="{8D2E5937-58BB-4DAC-8CBB-5C7761CFD6CC}"/>
              </a:ext>
            </a:extLst>
          </p:cNvPr>
          <p:cNvSpPr/>
          <p:nvPr/>
        </p:nvSpPr>
        <p:spPr>
          <a:xfrm>
            <a:off x="506829" y="3429000"/>
            <a:ext cx="1760122" cy="62865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350" dirty="0">
                <a:solidFill>
                  <a:schemeClr val="tx1"/>
                </a:solidFill>
              </a:rPr>
              <a:t>If counter = 1 and sensor touch black color </a:t>
            </a:r>
          </a:p>
        </p:txBody>
      </p:sp>
      <p:cxnSp>
        <p:nvCxnSpPr>
          <p:cNvPr id="13" name="Straight Arrow Connector 12">
            <a:extLst>
              <a:ext uri="{FF2B5EF4-FFF2-40B4-BE49-F238E27FC236}">
                <a16:creationId xmlns:a16="http://schemas.microsoft.com/office/drawing/2014/main" xmlns="" id="{A9D46B40-CE2D-4FE6-9B0B-A2A6637D225E}"/>
              </a:ext>
            </a:extLst>
          </p:cNvPr>
          <p:cNvCxnSpPr>
            <a:cxnSpLocks/>
          </p:cNvCxnSpPr>
          <p:nvPr/>
        </p:nvCxnSpPr>
        <p:spPr>
          <a:xfrm flipV="1">
            <a:off x="3582787" y="4935351"/>
            <a:ext cx="2770388" cy="459671"/>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xmlns="" id="{69769CC0-3A18-4AEA-9A8B-E3992E4F8347}"/>
              </a:ext>
            </a:extLst>
          </p:cNvPr>
          <p:cNvCxnSpPr>
            <a:cxnSpLocks/>
            <a:stCxn id="10" idx="0"/>
          </p:cNvCxnSpPr>
          <p:nvPr/>
        </p:nvCxnSpPr>
        <p:spPr>
          <a:xfrm flipH="1" flipV="1">
            <a:off x="5648326" y="4352925"/>
            <a:ext cx="787325" cy="366533"/>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9" name="그림 8">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14" name="그림 13">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15" name="그림 14">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16" name="그림 15">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8" name="그림 17">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9" name="그림 18">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3" name="직사각형 2"/>
          <p:cNvSpPr/>
          <p:nvPr/>
        </p:nvSpPr>
        <p:spPr>
          <a:xfrm>
            <a:off x="365663" y="1277375"/>
            <a:ext cx="3215496" cy="369332"/>
          </a:xfrm>
          <a:prstGeom prst="rect">
            <a:avLst/>
          </a:prstGeom>
        </p:spPr>
        <p:txBody>
          <a:bodyPr wrap="none">
            <a:spAutoFit/>
          </a:bodyPr>
          <a:lstStyle/>
          <a:p>
            <a:r>
              <a:rPr lang="en-US" altLang="ko-KR" dirty="0"/>
              <a:t>Checking counter #1 if condition</a:t>
            </a:r>
            <a:endParaRPr lang="ko-KR" altLang="en-US" dirty="0"/>
          </a:p>
        </p:txBody>
      </p:sp>
    </p:spTree>
    <p:extLst>
      <p:ext uri="{BB962C8B-B14F-4D97-AF65-F5344CB8AC3E}">
        <p14:creationId xmlns:p14="http://schemas.microsoft.com/office/powerpoint/2010/main" val="914809648"/>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9A87E51-E3C0-4636-B307-8529F8A567BF}"/>
              </a:ext>
            </a:extLst>
          </p:cNvPr>
          <p:cNvSpPr>
            <a:spLocks noGrp="1"/>
          </p:cNvSpPr>
          <p:nvPr>
            <p:ph type="title"/>
          </p:nvPr>
        </p:nvSpPr>
        <p:spPr/>
        <p:txBody>
          <a:bodyPr/>
          <a:lstStyle/>
          <a:p>
            <a:endParaRPr lang="en-US" dirty="0"/>
          </a:p>
        </p:txBody>
      </p:sp>
      <p:pic>
        <p:nvPicPr>
          <p:cNvPr id="4" name="Content Placeholder 3">
            <a:extLst>
              <a:ext uri="{FF2B5EF4-FFF2-40B4-BE49-F238E27FC236}">
                <a16:creationId xmlns:a16="http://schemas.microsoft.com/office/drawing/2014/main" xmlns="" id="{0AF69082-7F3D-4021-AE30-67AB22FE565C}"/>
              </a:ext>
            </a:extLst>
          </p:cNvPr>
          <p:cNvPicPr>
            <a:picLocks noGrp="1" noChangeAspect="1"/>
          </p:cNvPicPr>
          <p:nvPr>
            <p:ph idx="1"/>
          </p:nvPr>
        </p:nvPicPr>
        <p:blipFill>
          <a:blip r:embed="rId2"/>
          <a:stretch>
            <a:fillRect/>
          </a:stretch>
        </p:blipFill>
        <p:spPr>
          <a:xfrm>
            <a:off x="3171261" y="2331720"/>
            <a:ext cx="5092630" cy="3028950"/>
          </a:xfrm>
          <a:prstGeom prst="rect">
            <a:avLst/>
          </a:prstGeom>
        </p:spPr>
      </p:pic>
      <p:sp>
        <p:nvSpPr>
          <p:cNvPr id="5" name="Rectangle 4">
            <a:extLst>
              <a:ext uri="{FF2B5EF4-FFF2-40B4-BE49-F238E27FC236}">
                <a16:creationId xmlns:a16="http://schemas.microsoft.com/office/drawing/2014/main" xmlns="" id="{5A827747-4DBD-4F5B-A8C4-CB3095DB80EA}"/>
              </a:ext>
            </a:extLst>
          </p:cNvPr>
          <p:cNvSpPr/>
          <p:nvPr/>
        </p:nvSpPr>
        <p:spPr>
          <a:xfrm>
            <a:off x="5610225" y="4083699"/>
            <a:ext cx="1190625" cy="25970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6" name="Straight Connector 5">
            <a:extLst>
              <a:ext uri="{FF2B5EF4-FFF2-40B4-BE49-F238E27FC236}">
                <a16:creationId xmlns:a16="http://schemas.microsoft.com/office/drawing/2014/main" xmlns="" id="{8466EE7C-2132-4343-9D8E-12108B9AB33F}"/>
              </a:ext>
            </a:extLst>
          </p:cNvPr>
          <p:cNvCxnSpPr>
            <a:cxnSpLocks/>
            <a:stCxn id="7" idx="3"/>
            <a:endCxn id="5" idx="1"/>
          </p:cNvCxnSpPr>
          <p:nvPr/>
        </p:nvCxnSpPr>
        <p:spPr>
          <a:xfrm>
            <a:off x="2635906" y="3918275"/>
            <a:ext cx="2974319" cy="29527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xmlns="" id="{64C3E8F6-2567-4D1F-B189-3488ED483403}"/>
              </a:ext>
            </a:extLst>
          </p:cNvPr>
          <p:cNvSpPr/>
          <p:nvPr/>
        </p:nvSpPr>
        <p:spPr>
          <a:xfrm>
            <a:off x="704334" y="3603950"/>
            <a:ext cx="1931572" cy="62865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350" dirty="0">
                <a:solidFill>
                  <a:schemeClr val="tx1"/>
                </a:solidFill>
              </a:rPr>
              <a:t>Set counter to 2</a:t>
            </a:r>
          </a:p>
        </p:txBody>
      </p:sp>
      <p:sp>
        <p:nvSpPr>
          <p:cNvPr id="13" name="Rectangle 12">
            <a:extLst>
              <a:ext uri="{FF2B5EF4-FFF2-40B4-BE49-F238E27FC236}">
                <a16:creationId xmlns:a16="http://schemas.microsoft.com/office/drawing/2014/main" xmlns="" id="{27DFBD07-96F5-4CD2-805E-C312E0E0E889}"/>
              </a:ext>
            </a:extLst>
          </p:cNvPr>
          <p:cNvSpPr/>
          <p:nvPr/>
        </p:nvSpPr>
        <p:spPr>
          <a:xfrm>
            <a:off x="3148167" y="5080480"/>
            <a:ext cx="899958" cy="28019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350" dirty="0">
              <a:solidFill>
                <a:schemeClr val="tx1"/>
              </a:solidFill>
            </a:endParaRPr>
          </a:p>
        </p:txBody>
      </p:sp>
      <p:sp>
        <p:nvSpPr>
          <p:cNvPr id="14" name="Rectangle 13">
            <a:extLst>
              <a:ext uri="{FF2B5EF4-FFF2-40B4-BE49-F238E27FC236}">
                <a16:creationId xmlns:a16="http://schemas.microsoft.com/office/drawing/2014/main" xmlns="" id="{FC0E14F1-9AC3-48B5-B541-7F9FEAC87CD2}"/>
              </a:ext>
            </a:extLst>
          </p:cNvPr>
          <p:cNvSpPr/>
          <p:nvPr/>
        </p:nvSpPr>
        <p:spPr>
          <a:xfrm>
            <a:off x="4080867" y="3181351"/>
            <a:ext cx="767954" cy="18514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350" dirty="0">
              <a:solidFill>
                <a:schemeClr val="tx1"/>
              </a:solidFill>
            </a:endParaRPr>
          </a:p>
        </p:txBody>
      </p:sp>
      <p:sp>
        <p:nvSpPr>
          <p:cNvPr id="16" name="Rectangle 15">
            <a:extLst>
              <a:ext uri="{FF2B5EF4-FFF2-40B4-BE49-F238E27FC236}">
                <a16:creationId xmlns:a16="http://schemas.microsoft.com/office/drawing/2014/main" xmlns="" id="{A2C77205-5B0D-4848-A7D4-08A6BF9733CC}"/>
              </a:ext>
            </a:extLst>
          </p:cNvPr>
          <p:cNvSpPr/>
          <p:nvPr/>
        </p:nvSpPr>
        <p:spPr>
          <a:xfrm>
            <a:off x="704334" y="2655531"/>
            <a:ext cx="1931572" cy="62865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350" dirty="0">
                <a:solidFill>
                  <a:schemeClr val="tx1"/>
                </a:solidFill>
              </a:rPr>
              <a:t>1. Click </a:t>
            </a:r>
            <a:r>
              <a:rPr lang="en-US" sz="1350" b="1" dirty="0">
                <a:solidFill>
                  <a:schemeClr val="tx1"/>
                </a:solidFill>
              </a:rPr>
              <a:t>Variables</a:t>
            </a:r>
          </a:p>
        </p:txBody>
      </p:sp>
      <p:cxnSp>
        <p:nvCxnSpPr>
          <p:cNvPr id="17" name="Straight Connector 16">
            <a:extLst>
              <a:ext uri="{FF2B5EF4-FFF2-40B4-BE49-F238E27FC236}">
                <a16:creationId xmlns:a16="http://schemas.microsoft.com/office/drawing/2014/main" xmlns="" id="{C576DA95-D12E-42C0-AABA-AD046843B52D}"/>
              </a:ext>
            </a:extLst>
          </p:cNvPr>
          <p:cNvCxnSpPr>
            <a:cxnSpLocks/>
            <a:stCxn id="16" idx="3"/>
            <a:endCxn id="14" idx="1"/>
          </p:cNvCxnSpPr>
          <p:nvPr/>
        </p:nvCxnSpPr>
        <p:spPr>
          <a:xfrm>
            <a:off x="2635905" y="2969856"/>
            <a:ext cx="1444962" cy="30406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11" name="그림 10">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12" name="그림 11">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15" name="그림 14">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18" name="그림 17">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9" name="그림 18">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20" name="그림 19">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3" name="직사각형 2"/>
          <p:cNvSpPr/>
          <p:nvPr/>
        </p:nvSpPr>
        <p:spPr>
          <a:xfrm>
            <a:off x="339958" y="1175140"/>
            <a:ext cx="1242648" cy="369332"/>
          </a:xfrm>
          <a:prstGeom prst="rect">
            <a:avLst/>
          </a:prstGeom>
        </p:spPr>
        <p:txBody>
          <a:bodyPr wrap="square">
            <a:spAutoFit/>
          </a:bodyPr>
          <a:lstStyle/>
          <a:p>
            <a:r>
              <a:rPr lang="en-US" altLang="ko-KR" dirty="0"/>
              <a:t>Commands</a:t>
            </a:r>
            <a:endParaRPr lang="ko-KR" altLang="en-US" dirty="0"/>
          </a:p>
        </p:txBody>
      </p:sp>
    </p:spTree>
    <p:extLst>
      <p:ext uri="{BB962C8B-B14F-4D97-AF65-F5344CB8AC3E}">
        <p14:creationId xmlns:p14="http://schemas.microsoft.com/office/powerpoint/2010/main" val="2849194335"/>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5039B93-5311-40E4-98A7-024C1FCBFE65}"/>
              </a:ext>
            </a:extLst>
          </p:cNvPr>
          <p:cNvSpPr>
            <a:spLocks noGrp="1"/>
          </p:cNvSpPr>
          <p:nvPr>
            <p:ph type="title"/>
          </p:nvPr>
        </p:nvSpPr>
        <p:spPr/>
        <p:txBody>
          <a:bodyPr/>
          <a:lstStyle/>
          <a:p>
            <a:endParaRPr lang="en-US" dirty="0"/>
          </a:p>
        </p:txBody>
      </p:sp>
      <p:pic>
        <p:nvPicPr>
          <p:cNvPr id="8" name="Content Placeholder 7">
            <a:extLst>
              <a:ext uri="{FF2B5EF4-FFF2-40B4-BE49-F238E27FC236}">
                <a16:creationId xmlns:a16="http://schemas.microsoft.com/office/drawing/2014/main" xmlns="" id="{6DD51C31-3740-4116-BB94-A27D259991D2}"/>
              </a:ext>
            </a:extLst>
          </p:cNvPr>
          <p:cNvPicPr>
            <a:picLocks noGrp="1" noChangeAspect="1"/>
          </p:cNvPicPr>
          <p:nvPr>
            <p:ph idx="1"/>
          </p:nvPr>
        </p:nvPicPr>
        <p:blipFill>
          <a:blip r:embed="rId2"/>
          <a:stretch>
            <a:fillRect/>
          </a:stretch>
        </p:blipFill>
        <p:spPr>
          <a:xfrm>
            <a:off x="3343444" y="2450306"/>
            <a:ext cx="4920446" cy="3028950"/>
          </a:xfrm>
          <a:prstGeom prst="rect">
            <a:avLst/>
          </a:prstGeom>
        </p:spPr>
      </p:pic>
      <p:sp>
        <p:nvSpPr>
          <p:cNvPr id="9" name="Rectangle 8">
            <a:extLst>
              <a:ext uri="{FF2B5EF4-FFF2-40B4-BE49-F238E27FC236}">
                <a16:creationId xmlns:a16="http://schemas.microsoft.com/office/drawing/2014/main" xmlns="" id="{16BC8B88-952F-4B68-AC46-B74E838FB864}"/>
              </a:ext>
            </a:extLst>
          </p:cNvPr>
          <p:cNvSpPr/>
          <p:nvPr/>
        </p:nvSpPr>
        <p:spPr>
          <a:xfrm>
            <a:off x="3409354" y="2969857"/>
            <a:ext cx="767954" cy="18514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350" dirty="0">
              <a:solidFill>
                <a:schemeClr val="tx1"/>
              </a:solidFill>
            </a:endParaRPr>
          </a:p>
        </p:txBody>
      </p:sp>
      <p:sp>
        <p:nvSpPr>
          <p:cNvPr id="10" name="Rectangle 9">
            <a:extLst>
              <a:ext uri="{FF2B5EF4-FFF2-40B4-BE49-F238E27FC236}">
                <a16:creationId xmlns:a16="http://schemas.microsoft.com/office/drawing/2014/main" xmlns="" id="{BCD670FD-840F-4036-B1A1-B1B38B678950}"/>
              </a:ext>
            </a:extLst>
          </p:cNvPr>
          <p:cNvSpPr/>
          <p:nvPr/>
        </p:nvSpPr>
        <p:spPr>
          <a:xfrm>
            <a:off x="704334" y="2655531"/>
            <a:ext cx="1931572" cy="31432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350" dirty="0">
                <a:solidFill>
                  <a:schemeClr val="tx1"/>
                </a:solidFill>
              </a:rPr>
              <a:t>1. Click </a:t>
            </a:r>
            <a:r>
              <a:rPr lang="en-US" sz="1350" b="1" dirty="0">
                <a:solidFill>
                  <a:schemeClr val="tx1"/>
                </a:solidFill>
              </a:rPr>
              <a:t>Looks</a:t>
            </a:r>
          </a:p>
        </p:txBody>
      </p:sp>
      <p:cxnSp>
        <p:nvCxnSpPr>
          <p:cNvPr id="11" name="Straight Connector 10">
            <a:extLst>
              <a:ext uri="{FF2B5EF4-FFF2-40B4-BE49-F238E27FC236}">
                <a16:creationId xmlns:a16="http://schemas.microsoft.com/office/drawing/2014/main" xmlns="" id="{5F63F6AE-BF8F-4FFF-9999-4BDE232FFBEB}"/>
              </a:ext>
            </a:extLst>
          </p:cNvPr>
          <p:cNvCxnSpPr>
            <a:cxnSpLocks/>
            <a:stCxn id="10" idx="3"/>
            <a:endCxn id="9" idx="1"/>
          </p:cNvCxnSpPr>
          <p:nvPr/>
        </p:nvCxnSpPr>
        <p:spPr>
          <a:xfrm>
            <a:off x="2635905" y="2812693"/>
            <a:ext cx="773450" cy="24973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xmlns="" id="{3F2D292A-6ADA-4A16-B13D-C9BA8C57E455}"/>
              </a:ext>
            </a:extLst>
          </p:cNvPr>
          <p:cNvSpPr/>
          <p:nvPr/>
        </p:nvSpPr>
        <p:spPr>
          <a:xfrm>
            <a:off x="3280767" y="5177275"/>
            <a:ext cx="1676996" cy="30198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350" dirty="0">
              <a:solidFill>
                <a:schemeClr val="tx1"/>
              </a:solidFill>
            </a:endParaRPr>
          </a:p>
        </p:txBody>
      </p:sp>
      <p:cxnSp>
        <p:nvCxnSpPr>
          <p:cNvPr id="16" name="Straight Connector 15">
            <a:extLst>
              <a:ext uri="{FF2B5EF4-FFF2-40B4-BE49-F238E27FC236}">
                <a16:creationId xmlns:a16="http://schemas.microsoft.com/office/drawing/2014/main" xmlns="" id="{6A6CA94A-CB74-4080-9E3E-87543F950877}"/>
              </a:ext>
            </a:extLst>
          </p:cNvPr>
          <p:cNvCxnSpPr>
            <a:cxnSpLocks/>
            <a:stCxn id="15" idx="3"/>
            <a:endCxn id="18" idx="1"/>
          </p:cNvCxnSpPr>
          <p:nvPr/>
        </p:nvCxnSpPr>
        <p:spPr>
          <a:xfrm flipV="1">
            <a:off x="4957762" y="4455608"/>
            <a:ext cx="781652" cy="87265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xmlns="" id="{A7C22DD1-7EE6-4C65-BCAE-494770A0F21E}"/>
              </a:ext>
            </a:extLst>
          </p:cNvPr>
          <p:cNvSpPr/>
          <p:nvPr/>
        </p:nvSpPr>
        <p:spPr>
          <a:xfrm>
            <a:off x="5739415" y="4332071"/>
            <a:ext cx="1625792" cy="24707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350" b="1" dirty="0">
              <a:solidFill>
                <a:schemeClr val="tx1"/>
              </a:solidFill>
            </a:endParaRPr>
          </a:p>
        </p:txBody>
      </p:sp>
      <p:sp>
        <p:nvSpPr>
          <p:cNvPr id="20" name="Rectangle 19">
            <a:extLst>
              <a:ext uri="{FF2B5EF4-FFF2-40B4-BE49-F238E27FC236}">
                <a16:creationId xmlns:a16="http://schemas.microsoft.com/office/drawing/2014/main" xmlns="" id="{7E37D6E8-E779-48A0-A1EE-B003F538FB67}"/>
              </a:ext>
            </a:extLst>
          </p:cNvPr>
          <p:cNvSpPr/>
          <p:nvPr/>
        </p:nvSpPr>
        <p:spPr>
          <a:xfrm>
            <a:off x="704334" y="3916403"/>
            <a:ext cx="1931572" cy="31432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350" b="1" dirty="0">
                <a:solidFill>
                  <a:schemeClr val="tx1"/>
                </a:solidFill>
              </a:rPr>
              <a:t>2. Change color</a:t>
            </a:r>
          </a:p>
        </p:txBody>
      </p:sp>
      <p:cxnSp>
        <p:nvCxnSpPr>
          <p:cNvPr id="21" name="Straight Connector 20">
            <a:extLst>
              <a:ext uri="{FF2B5EF4-FFF2-40B4-BE49-F238E27FC236}">
                <a16:creationId xmlns:a16="http://schemas.microsoft.com/office/drawing/2014/main" xmlns="" id="{7F07D16D-B386-4725-BE63-7F21F2B49CE4}"/>
              </a:ext>
            </a:extLst>
          </p:cNvPr>
          <p:cNvCxnSpPr>
            <a:cxnSpLocks/>
            <a:stCxn id="20" idx="3"/>
            <a:endCxn id="18" idx="1"/>
          </p:cNvCxnSpPr>
          <p:nvPr/>
        </p:nvCxnSpPr>
        <p:spPr>
          <a:xfrm>
            <a:off x="2635905" y="4073565"/>
            <a:ext cx="3103509" cy="38204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12" name="그림 11">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13" name="그림 12">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14" name="그림 13">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17" name="그림 16">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9" name="그림 18">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22" name="그림 21">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3" name="직사각형 2"/>
          <p:cNvSpPr/>
          <p:nvPr/>
        </p:nvSpPr>
        <p:spPr>
          <a:xfrm>
            <a:off x="238530" y="1204897"/>
            <a:ext cx="1242648" cy="369332"/>
          </a:xfrm>
          <a:prstGeom prst="rect">
            <a:avLst/>
          </a:prstGeom>
        </p:spPr>
        <p:txBody>
          <a:bodyPr wrap="none">
            <a:spAutoFit/>
          </a:bodyPr>
          <a:lstStyle/>
          <a:p>
            <a:r>
              <a:rPr lang="en-US" altLang="ko-KR" dirty="0"/>
              <a:t>Commands</a:t>
            </a:r>
            <a:endParaRPr lang="ko-KR" altLang="en-US" dirty="0"/>
          </a:p>
        </p:txBody>
      </p:sp>
    </p:spTree>
    <p:extLst>
      <p:ext uri="{BB962C8B-B14F-4D97-AF65-F5344CB8AC3E}">
        <p14:creationId xmlns:p14="http://schemas.microsoft.com/office/powerpoint/2010/main" val="1040745295"/>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5F64009-BEE9-4FAF-990F-E4C5C86BCAF7}"/>
              </a:ext>
            </a:extLst>
          </p:cNvPr>
          <p:cNvSpPr>
            <a:spLocks noGrp="1"/>
          </p:cNvSpPr>
          <p:nvPr>
            <p:ph type="title"/>
          </p:nvPr>
        </p:nvSpPr>
        <p:spPr/>
        <p:txBody>
          <a:bodyPr/>
          <a:lstStyle/>
          <a:p>
            <a:endParaRPr lang="en-US" dirty="0"/>
          </a:p>
        </p:txBody>
      </p:sp>
      <p:pic>
        <p:nvPicPr>
          <p:cNvPr id="4" name="Content Placeholder 3">
            <a:extLst>
              <a:ext uri="{FF2B5EF4-FFF2-40B4-BE49-F238E27FC236}">
                <a16:creationId xmlns:a16="http://schemas.microsoft.com/office/drawing/2014/main" xmlns="" id="{C0F9C3E4-A28F-49DF-9F50-B50305B7D059}"/>
              </a:ext>
            </a:extLst>
          </p:cNvPr>
          <p:cNvPicPr>
            <a:picLocks noGrp="1" noChangeAspect="1"/>
          </p:cNvPicPr>
          <p:nvPr>
            <p:ph idx="1"/>
          </p:nvPr>
        </p:nvPicPr>
        <p:blipFill>
          <a:blip r:embed="rId2"/>
          <a:stretch>
            <a:fillRect/>
          </a:stretch>
        </p:blipFill>
        <p:spPr>
          <a:xfrm>
            <a:off x="3409355" y="2157413"/>
            <a:ext cx="5229267" cy="3481864"/>
          </a:xfrm>
          <a:prstGeom prst="rect">
            <a:avLst/>
          </a:prstGeom>
        </p:spPr>
      </p:pic>
      <p:sp>
        <p:nvSpPr>
          <p:cNvPr id="5" name="Rectangle 4">
            <a:extLst>
              <a:ext uri="{FF2B5EF4-FFF2-40B4-BE49-F238E27FC236}">
                <a16:creationId xmlns:a16="http://schemas.microsoft.com/office/drawing/2014/main" xmlns="" id="{4CFB6A7E-4D0C-4D81-8CD1-1447A91D0386}"/>
              </a:ext>
            </a:extLst>
          </p:cNvPr>
          <p:cNvSpPr/>
          <p:nvPr/>
        </p:nvSpPr>
        <p:spPr>
          <a:xfrm>
            <a:off x="3459361" y="3117533"/>
            <a:ext cx="767954" cy="18514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350" dirty="0">
              <a:solidFill>
                <a:schemeClr val="tx1"/>
              </a:solidFill>
            </a:endParaRPr>
          </a:p>
        </p:txBody>
      </p:sp>
      <p:sp>
        <p:nvSpPr>
          <p:cNvPr id="6" name="Rectangle 5">
            <a:extLst>
              <a:ext uri="{FF2B5EF4-FFF2-40B4-BE49-F238E27FC236}">
                <a16:creationId xmlns:a16="http://schemas.microsoft.com/office/drawing/2014/main" xmlns="" id="{D12BFE94-A431-4EB9-8AAE-77D386F1ABAF}"/>
              </a:ext>
            </a:extLst>
          </p:cNvPr>
          <p:cNvSpPr/>
          <p:nvPr/>
        </p:nvSpPr>
        <p:spPr>
          <a:xfrm>
            <a:off x="782915" y="3052941"/>
            <a:ext cx="1931572" cy="31432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350" dirty="0">
                <a:solidFill>
                  <a:schemeClr val="tx1"/>
                </a:solidFill>
              </a:rPr>
              <a:t>1. Click </a:t>
            </a:r>
            <a:r>
              <a:rPr lang="en-US" sz="1350" b="1" dirty="0" err="1">
                <a:solidFill>
                  <a:schemeClr val="tx1"/>
                </a:solidFill>
              </a:rPr>
              <a:t>Linky</a:t>
            </a:r>
            <a:endParaRPr lang="en-US" sz="1350" b="1" dirty="0">
              <a:solidFill>
                <a:schemeClr val="tx1"/>
              </a:solidFill>
            </a:endParaRPr>
          </a:p>
        </p:txBody>
      </p:sp>
      <p:cxnSp>
        <p:nvCxnSpPr>
          <p:cNvPr id="7" name="Straight Connector 6">
            <a:extLst>
              <a:ext uri="{FF2B5EF4-FFF2-40B4-BE49-F238E27FC236}">
                <a16:creationId xmlns:a16="http://schemas.microsoft.com/office/drawing/2014/main" xmlns="" id="{A6C3DDB0-2F5B-48E4-ACA0-F4F41470F07D}"/>
              </a:ext>
            </a:extLst>
          </p:cNvPr>
          <p:cNvCxnSpPr>
            <a:cxnSpLocks/>
            <a:stCxn id="6" idx="3"/>
            <a:endCxn id="5" idx="1"/>
          </p:cNvCxnSpPr>
          <p:nvPr/>
        </p:nvCxnSpPr>
        <p:spPr>
          <a:xfrm>
            <a:off x="2714486" y="3210104"/>
            <a:ext cx="744875"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xmlns="" id="{9E0E5027-DD65-466D-99C6-5DEB3490F2F5}"/>
              </a:ext>
            </a:extLst>
          </p:cNvPr>
          <p:cNvSpPr/>
          <p:nvPr/>
        </p:nvSpPr>
        <p:spPr>
          <a:xfrm>
            <a:off x="769521" y="4832921"/>
            <a:ext cx="1931572" cy="31432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350" b="1" dirty="0">
                <a:solidFill>
                  <a:schemeClr val="tx1"/>
                </a:solidFill>
              </a:rPr>
              <a:t>2. Stop the buzzer 'do'</a:t>
            </a:r>
          </a:p>
        </p:txBody>
      </p:sp>
      <p:cxnSp>
        <p:nvCxnSpPr>
          <p:cNvPr id="11" name="Straight Connector 10">
            <a:extLst>
              <a:ext uri="{FF2B5EF4-FFF2-40B4-BE49-F238E27FC236}">
                <a16:creationId xmlns:a16="http://schemas.microsoft.com/office/drawing/2014/main" xmlns="" id="{B2FF915F-3EFC-4715-82FD-DB2E28F66ACF}"/>
              </a:ext>
            </a:extLst>
          </p:cNvPr>
          <p:cNvCxnSpPr>
            <a:cxnSpLocks/>
            <a:stCxn id="10" idx="3"/>
            <a:endCxn id="12" idx="1"/>
          </p:cNvCxnSpPr>
          <p:nvPr/>
        </p:nvCxnSpPr>
        <p:spPr>
          <a:xfrm>
            <a:off x="2701092" y="4990083"/>
            <a:ext cx="681474" cy="25106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xmlns="" id="{CBBC796E-7F41-44E5-A3B7-193A681C3D6F}"/>
              </a:ext>
            </a:extLst>
          </p:cNvPr>
          <p:cNvSpPr/>
          <p:nvPr/>
        </p:nvSpPr>
        <p:spPr>
          <a:xfrm>
            <a:off x="3382566" y="5122077"/>
            <a:ext cx="1710928" cy="23814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350" dirty="0">
              <a:solidFill>
                <a:schemeClr val="tx1"/>
              </a:solidFill>
            </a:endParaRPr>
          </a:p>
        </p:txBody>
      </p:sp>
      <p:cxnSp>
        <p:nvCxnSpPr>
          <p:cNvPr id="16" name="Straight Arrow Connector 15">
            <a:extLst>
              <a:ext uri="{FF2B5EF4-FFF2-40B4-BE49-F238E27FC236}">
                <a16:creationId xmlns:a16="http://schemas.microsoft.com/office/drawing/2014/main" xmlns="" id="{A4163AD2-D1D1-422E-9B0A-98329CD187D6}"/>
              </a:ext>
            </a:extLst>
          </p:cNvPr>
          <p:cNvCxnSpPr>
            <a:stCxn id="12" idx="3"/>
          </p:cNvCxnSpPr>
          <p:nvPr/>
        </p:nvCxnSpPr>
        <p:spPr>
          <a:xfrm flipV="1">
            <a:off x="5093494" y="4379119"/>
            <a:ext cx="785813" cy="862032"/>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3" name="그림 12">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14" name="그림 13">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15" name="그림 14">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17" name="그림 16">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8" name="그림 17">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9" name="그림 18">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3" name="직사각형 2"/>
          <p:cNvSpPr/>
          <p:nvPr/>
        </p:nvSpPr>
        <p:spPr>
          <a:xfrm>
            <a:off x="148197" y="1268414"/>
            <a:ext cx="1242648" cy="369332"/>
          </a:xfrm>
          <a:prstGeom prst="rect">
            <a:avLst/>
          </a:prstGeom>
        </p:spPr>
        <p:txBody>
          <a:bodyPr wrap="none">
            <a:spAutoFit/>
          </a:bodyPr>
          <a:lstStyle/>
          <a:p>
            <a:r>
              <a:rPr lang="en-US" altLang="ko-KR" dirty="0"/>
              <a:t>Commands</a:t>
            </a:r>
            <a:endParaRPr lang="ko-KR" altLang="en-US" dirty="0"/>
          </a:p>
        </p:txBody>
      </p:sp>
    </p:spTree>
    <p:extLst>
      <p:ext uri="{BB962C8B-B14F-4D97-AF65-F5344CB8AC3E}">
        <p14:creationId xmlns:p14="http://schemas.microsoft.com/office/powerpoint/2010/main" val="3072396201"/>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xmlns="" id="{444CBFDB-6528-4D07-82F4-97C0E0213E60}"/>
              </a:ext>
            </a:extLst>
          </p:cNvPr>
          <p:cNvPicPr>
            <a:picLocks noChangeAspect="1"/>
          </p:cNvPicPr>
          <p:nvPr/>
        </p:nvPicPr>
        <p:blipFill>
          <a:blip r:embed="rId2"/>
          <a:stretch>
            <a:fillRect/>
          </a:stretch>
        </p:blipFill>
        <p:spPr>
          <a:xfrm>
            <a:off x="592916" y="4663407"/>
            <a:ext cx="2648416" cy="746990"/>
          </a:xfrm>
          <a:prstGeom prst="rect">
            <a:avLst/>
          </a:prstGeom>
        </p:spPr>
      </p:pic>
      <p:sp>
        <p:nvSpPr>
          <p:cNvPr id="2" name="Title 1">
            <a:extLst>
              <a:ext uri="{FF2B5EF4-FFF2-40B4-BE49-F238E27FC236}">
                <a16:creationId xmlns:a16="http://schemas.microsoft.com/office/drawing/2014/main" xmlns="" id="{0E06FD27-6F16-4E56-A0FF-5D3EFDE5A4CD}"/>
              </a:ext>
            </a:extLst>
          </p:cNvPr>
          <p:cNvSpPr>
            <a:spLocks noGrp="1"/>
          </p:cNvSpPr>
          <p:nvPr>
            <p:ph type="title"/>
          </p:nvPr>
        </p:nvSpPr>
        <p:spPr/>
        <p:txBody>
          <a:bodyPr/>
          <a:lstStyle/>
          <a:p>
            <a:endParaRPr lang="en-US" dirty="0"/>
          </a:p>
        </p:txBody>
      </p:sp>
      <p:pic>
        <p:nvPicPr>
          <p:cNvPr id="4" name="Content Placeholder 3">
            <a:extLst>
              <a:ext uri="{FF2B5EF4-FFF2-40B4-BE49-F238E27FC236}">
                <a16:creationId xmlns:a16="http://schemas.microsoft.com/office/drawing/2014/main" xmlns="" id="{431C6384-9CA4-4E24-B2B0-0C16E1A4435A}"/>
              </a:ext>
            </a:extLst>
          </p:cNvPr>
          <p:cNvPicPr>
            <a:picLocks noGrp="1" noChangeAspect="1"/>
          </p:cNvPicPr>
          <p:nvPr>
            <p:ph idx="1"/>
          </p:nvPr>
        </p:nvPicPr>
        <p:blipFill>
          <a:blip r:embed="rId3"/>
          <a:stretch>
            <a:fillRect/>
          </a:stretch>
        </p:blipFill>
        <p:spPr>
          <a:xfrm>
            <a:off x="3634335" y="2391463"/>
            <a:ext cx="4916750" cy="3282009"/>
          </a:xfrm>
          <a:prstGeom prst="rect">
            <a:avLst/>
          </a:prstGeom>
        </p:spPr>
      </p:pic>
      <p:sp>
        <p:nvSpPr>
          <p:cNvPr id="5" name="Rectangle 4">
            <a:extLst>
              <a:ext uri="{FF2B5EF4-FFF2-40B4-BE49-F238E27FC236}">
                <a16:creationId xmlns:a16="http://schemas.microsoft.com/office/drawing/2014/main" xmlns="" id="{47610BB8-2697-4E77-984E-F30E6D96F4EB}"/>
              </a:ext>
            </a:extLst>
          </p:cNvPr>
          <p:cNvSpPr/>
          <p:nvPr/>
        </p:nvSpPr>
        <p:spPr>
          <a:xfrm>
            <a:off x="5959044" y="4779007"/>
            <a:ext cx="1634247" cy="63139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350" dirty="0">
              <a:solidFill>
                <a:schemeClr val="tx1"/>
              </a:solidFill>
            </a:endParaRPr>
          </a:p>
        </p:txBody>
      </p:sp>
      <p:sp>
        <p:nvSpPr>
          <p:cNvPr id="6" name="Rectangle 5">
            <a:extLst>
              <a:ext uri="{FF2B5EF4-FFF2-40B4-BE49-F238E27FC236}">
                <a16:creationId xmlns:a16="http://schemas.microsoft.com/office/drawing/2014/main" xmlns="" id="{C8DD0295-657E-40DC-BEB1-261C81013D7D}"/>
              </a:ext>
            </a:extLst>
          </p:cNvPr>
          <p:cNvSpPr/>
          <p:nvPr/>
        </p:nvSpPr>
        <p:spPr>
          <a:xfrm>
            <a:off x="857553" y="3017590"/>
            <a:ext cx="1931572" cy="77375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350" dirty="0">
                <a:solidFill>
                  <a:schemeClr val="tx1"/>
                </a:solidFill>
              </a:rPr>
              <a:t>If condition : if sensor doesn’t touch black color – move  </a:t>
            </a:r>
            <a:endParaRPr lang="en-US" sz="1350" b="1" dirty="0">
              <a:solidFill>
                <a:schemeClr val="tx1"/>
              </a:solidFill>
            </a:endParaRPr>
          </a:p>
        </p:txBody>
      </p:sp>
      <p:cxnSp>
        <p:nvCxnSpPr>
          <p:cNvPr id="7" name="Straight Connector 6">
            <a:extLst>
              <a:ext uri="{FF2B5EF4-FFF2-40B4-BE49-F238E27FC236}">
                <a16:creationId xmlns:a16="http://schemas.microsoft.com/office/drawing/2014/main" xmlns="" id="{661F17D3-5078-4FFF-B713-49744408998C}"/>
              </a:ext>
            </a:extLst>
          </p:cNvPr>
          <p:cNvCxnSpPr>
            <a:cxnSpLocks/>
            <a:stCxn id="6" idx="3"/>
            <a:endCxn id="5" idx="1"/>
          </p:cNvCxnSpPr>
          <p:nvPr/>
        </p:nvCxnSpPr>
        <p:spPr>
          <a:xfrm>
            <a:off x="2789124" y="3404467"/>
            <a:ext cx="3169920" cy="169023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18" name="Picture 17">
            <a:extLst>
              <a:ext uri="{FF2B5EF4-FFF2-40B4-BE49-F238E27FC236}">
                <a16:creationId xmlns:a16="http://schemas.microsoft.com/office/drawing/2014/main" xmlns="" id="{6DEB0A54-A0E7-4D4D-A79D-CB33D65C414C}"/>
              </a:ext>
            </a:extLst>
          </p:cNvPr>
          <p:cNvPicPr>
            <a:picLocks noChangeAspect="1"/>
          </p:cNvPicPr>
          <p:nvPr/>
        </p:nvPicPr>
        <p:blipFill>
          <a:blip r:embed="rId4"/>
          <a:stretch>
            <a:fillRect/>
          </a:stretch>
        </p:blipFill>
        <p:spPr>
          <a:xfrm>
            <a:off x="1493044" y="3944925"/>
            <a:ext cx="842963" cy="357188"/>
          </a:xfrm>
          <a:prstGeom prst="rect">
            <a:avLst/>
          </a:prstGeom>
        </p:spPr>
      </p:pic>
      <p:cxnSp>
        <p:nvCxnSpPr>
          <p:cNvPr id="19" name="Straight Arrow Connector 18">
            <a:extLst>
              <a:ext uri="{FF2B5EF4-FFF2-40B4-BE49-F238E27FC236}">
                <a16:creationId xmlns:a16="http://schemas.microsoft.com/office/drawing/2014/main" xmlns="" id="{899AF9AA-E835-494F-95BA-8C9A3EA57F1A}"/>
              </a:ext>
            </a:extLst>
          </p:cNvPr>
          <p:cNvCxnSpPr>
            <a:cxnSpLocks/>
            <a:stCxn id="18" idx="2"/>
          </p:cNvCxnSpPr>
          <p:nvPr/>
        </p:nvCxnSpPr>
        <p:spPr>
          <a:xfrm>
            <a:off x="1914525" y="4302113"/>
            <a:ext cx="0" cy="476894"/>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xmlns="" id="{E4329360-D25A-4433-A471-467833FCD75B}"/>
              </a:ext>
            </a:extLst>
          </p:cNvPr>
          <p:cNvPicPr>
            <a:picLocks noChangeAspect="1"/>
          </p:cNvPicPr>
          <p:nvPr/>
        </p:nvPicPr>
        <p:blipFill>
          <a:blip r:embed="rId2"/>
          <a:stretch>
            <a:fillRect/>
          </a:stretch>
        </p:blipFill>
        <p:spPr>
          <a:xfrm>
            <a:off x="6008915" y="4828358"/>
            <a:ext cx="1474584" cy="510887"/>
          </a:xfrm>
          <a:prstGeom prst="rect">
            <a:avLst/>
          </a:prstGeom>
        </p:spPr>
      </p:pic>
      <p:pic>
        <p:nvPicPr>
          <p:cNvPr id="11" name="그림 10">
            <a:hlinkClick r:id="rId5" action="ppaction://hlinksldjump"/>
          </p:cNvPr>
          <p:cNvPicPr>
            <a:picLocks noChangeAspect="1"/>
          </p:cNvPicPr>
          <p:nvPr/>
        </p:nvPicPr>
        <p:blipFill>
          <a:blip r:embed="rId6" cstate="print"/>
          <a:stretch>
            <a:fillRect/>
          </a:stretch>
        </p:blipFill>
        <p:spPr>
          <a:xfrm>
            <a:off x="2243077" y="360312"/>
            <a:ext cx="472500" cy="326250"/>
          </a:xfrm>
          <a:prstGeom prst="rect">
            <a:avLst/>
          </a:prstGeom>
        </p:spPr>
      </p:pic>
      <p:pic>
        <p:nvPicPr>
          <p:cNvPr id="12" name="그림 11">
            <a:hlinkClick r:id="rId7" action="ppaction://hlinksldjump"/>
          </p:cNvPr>
          <p:cNvPicPr>
            <a:picLocks noChangeAspect="1"/>
          </p:cNvPicPr>
          <p:nvPr/>
        </p:nvPicPr>
        <p:blipFill>
          <a:blip r:embed="rId8" cstate="print"/>
          <a:stretch>
            <a:fillRect/>
          </a:stretch>
        </p:blipFill>
        <p:spPr>
          <a:xfrm>
            <a:off x="3180363" y="360312"/>
            <a:ext cx="461250" cy="326250"/>
          </a:xfrm>
          <a:prstGeom prst="rect">
            <a:avLst/>
          </a:prstGeom>
        </p:spPr>
      </p:pic>
      <p:pic>
        <p:nvPicPr>
          <p:cNvPr id="13" name="그림 12">
            <a:hlinkClick r:id="rId9" action="ppaction://hlinksldjump"/>
          </p:cNvPr>
          <p:cNvPicPr>
            <a:picLocks noChangeAspect="1"/>
          </p:cNvPicPr>
          <p:nvPr/>
        </p:nvPicPr>
        <p:blipFill>
          <a:blip r:embed="rId10" cstate="print"/>
          <a:stretch>
            <a:fillRect/>
          </a:stretch>
        </p:blipFill>
        <p:spPr>
          <a:xfrm>
            <a:off x="4288621" y="274645"/>
            <a:ext cx="1203836" cy="539318"/>
          </a:xfrm>
          <a:prstGeom prst="rect">
            <a:avLst/>
          </a:prstGeom>
        </p:spPr>
      </p:pic>
      <p:pic>
        <p:nvPicPr>
          <p:cNvPr id="15" name="그림 14">
            <a:hlinkClick r:id="rId11" action="ppaction://hlinksldjump"/>
          </p:cNvPr>
          <p:cNvPicPr>
            <a:picLocks noChangeAspect="1"/>
          </p:cNvPicPr>
          <p:nvPr/>
        </p:nvPicPr>
        <p:blipFill>
          <a:blip r:embed="rId12" cstate="print"/>
          <a:stretch>
            <a:fillRect/>
          </a:stretch>
        </p:blipFill>
        <p:spPr>
          <a:xfrm>
            <a:off x="339958" y="360312"/>
            <a:ext cx="301984" cy="359941"/>
          </a:xfrm>
          <a:prstGeom prst="rect">
            <a:avLst/>
          </a:prstGeom>
        </p:spPr>
      </p:pic>
      <p:pic>
        <p:nvPicPr>
          <p:cNvPr id="16" name="그림 15">
            <a:hlinkClick r:id="rId13" action="ppaction://hlinksldjump"/>
          </p:cNvPr>
          <p:cNvPicPr>
            <a:picLocks noChangeAspect="1"/>
          </p:cNvPicPr>
          <p:nvPr/>
        </p:nvPicPr>
        <p:blipFill>
          <a:blip r:embed="rId14" cstate="print"/>
          <a:stretch>
            <a:fillRect/>
          </a:stretch>
        </p:blipFill>
        <p:spPr>
          <a:xfrm>
            <a:off x="1105515" y="390812"/>
            <a:ext cx="751326" cy="295750"/>
          </a:xfrm>
          <a:prstGeom prst="rect">
            <a:avLst/>
          </a:prstGeom>
        </p:spPr>
      </p:pic>
      <p:pic>
        <p:nvPicPr>
          <p:cNvPr id="17" name="그림 16">
            <a:hlinkClick r:id="rId15" action="ppaction://hlinksldjump"/>
          </p:cNvPr>
          <p:cNvPicPr>
            <a:picLocks noChangeAspect="1"/>
          </p:cNvPicPr>
          <p:nvPr/>
        </p:nvPicPr>
        <p:blipFill>
          <a:blip r:embed="rId16" cstate="print"/>
          <a:stretch>
            <a:fillRect/>
          </a:stretch>
        </p:blipFill>
        <p:spPr>
          <a:xfrm>
            <a:off x="5960865" y="354688"/>
            <a:ext cx="759445" cy="328876"/>
          </a:xfrm>
          <a:prstGeom prst="rect">
            <a:avLst/>
          </a:prstGeom>
        </p:spPr>
      </p:pic>
      <p:sp>
        <p:nvSpPr>
          <p:cNvPr id="8" name="직사각형 7"/>
          <p:cNvSpPr/>
          <p:nvPr/>
        </p:nvSpPr>
        <p:spPr>
          <a:xfrm>
            <a:off x="250396" y="1222985"/>
            <a:ext cx="1242648" cy="369332"/>
          </a:xfrm>
          <a:prstGeom prst="rect">
            <a:avLst/>
          </a:prstGeom>
        </p:spPr>
        <p:txBody>
          <a:bodyPr wrap="none">
            <a:spAutoFit/>
          </a:bodyPr>
          <a:lstStyle/>
          <a:p>
            <a:r>
              <a:rPr lang="en-US" altLang="ko-KR" dirty="0"/>
              <a:t>Commands</a:t>
            </a:r>
            <a:endParaRPr lang="ko-KR" altLang="en-US" dirty="0"/>
          </a:p>
        </p:txBody>
      </p:sp>
    </p:spTree>
    <p:extLst>
      <p:ext uri="{BB962C8B-B14F-4D97-AF65-F5344CB8AC3E}">
        <p14:creationId xmlns:p14="http://schemas.microsoft.com/office/powerpoint/2010/main" val="4037604611"/>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3">
            <a:extLst>
              <a:ext uri="{FF2B5EF4-FFF2-40B4-BE49-F238E27FC236}">
                <a16:creationId xmlns:a16="http://schemas.microsoft.com/office/drawing/2014/main" xmlns="" id="{E400617A-1367-49B2-B865-5E4AB4625255}"/>
              </a:ext>
            </a:extLst>
          </p:cNvPr>
          <p:cNvPicPr>
            <a:picLocks noChangeAspect="1"/>
          </p:cNvPicPr>
          <p:nvPr/>
        </p:nvPicPr>
        <p:blipFill>
          <a:blip r:embed="rId2"/>
          <a:stretch>
            <a:fillRect/>
          </a:stretch>
        </p:blipFill>
        <p:spPr>
          <a:xfrm>
            <a:off x="408411" y="1265884"/>
            <a:ext cx="4655599" cy="4469375"/>
          </a:xfrm>
          <a:prstGeom prst="rect">
            <a:avLst/>
          </a:prstGeom>
        </p:spPr>
      </p:pic>
      <p:sp>
        <p:nvSpPr>
          <p:cNvPr id="8" name="Rectangle 7">
            <a:extLst>
              <a:ext uri="{FF2B5EF4-FFF2-40B4-BE49-F238E27FC236}">
                <a16:creationId xmlns:a16="http://schemas.microsoft.com/office/drawing/2014/main" xmlns="" id="{52965FF1-1A1C-4B3D-A8ED-9A9C0D18605F}"/>
              </a:ext>
            </a:extLst>
          </p:cNvPr>
          <p:cNvSpPr/>
          <p:nvPr/>
        </p:nvSpPr>
        <p:spPr>
          <a:xfrm>
            <a:off x="2285714" y="4078106"/>
            <a:ext cx="2670429" cy="165715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350" b="1" dirty="0">
              <a:solidFill>
                <a:schemeClr val="tx1"/>
              </a:solidFill>
            </a:endParaRPr>
          </a:p>
        </p:txBody>
      </p:sp>
      <p:sp>
        <p:nvSpPr>
          <p:cNvPr id="10" name="Rectangle 9">
            <a:extLst>
              <a:ext uri="{FF2B5EF4-FFF2-40B4-BE49-F238E27FC236}">
                <a16:creationId xmlns:a16="http://schemas.microsoft.com/office/drawing/2014/main" xmlns="" id="{4C7451AF-6A47-474C-BD0B-A7ED8BF6A191}"/>
              </a:ext>
            </a:extLst>
          </p:cNvPr>
          <p:cNvSpPr/>
          <p:nvPr/>
        </p:nvSpPr>
        <p:spPr>
          <a:xfrm>
            <a:off x="2347275" y="4369159"/>
            <a:ext cx="1095866" cy="22110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350" b="1" dirty="0">
              <a:solidFill>
                <a:schemeClr val="tx1"/>
              </a:solidFill>
            </a:endParaRPr>
          </a:p>
        </p:txBody>
      </p:sp>
      <p:sp>
        <p:nvSpPr>
          <p:cNvPr id="11" name="Rectangle 10">
            <a:extLst>
              <a:ext uri="{FF2B5EF4-FFF2-40B4-BE49-F238E27FC236}">
                <a16:creationId xmlns:a16="http://schemas.microsoft.com/office/drawing/2014/main" xmlns="" id="{FB4CDE9B-B126-4136-90A8-F00F957B29C8}"/>
              </a:ext>
            </a:extLst>
          </p:cNvPr>
          <p:cNvSpPr/>
          <p:nvPr/>
        </p:nvSpPr>
        <p:spPr>
          <a:xfrm>
            <a:off x="2347275" y="4735414"/>
            <a:ext cx="2524027" cy="22110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350" b="1" dirty="0">
              <a:solidFill>
                <a:schemeClr val="tx1"/>
              </a:solidFill>
            </a:endParaRPr>
          </a:p>
        </p:txBody>
      </p:sp>
      <p:cxnSp>
        <p:nvCxnSpPr>
          <p:cNvPr id="13" name="Straight Connector 12">
            <a:extLst>
              <a:ext uri="{FF2B5EF4-FFF2-40B4-BE49-F238E27FC236}">
                <a16:creationId xmlns:a16="http://schemas.microsoft.com/office/drawing/2014/main" xmlns="" id="{ABF707DA-F7C6-4C7A-89F3-2C030C74ABB7}"/>
              </a:ext>
            </a:extLst>
          </p:cNvPr>
          <p:cNvCxnSpPr>
            <a:cxnSpLocks/>
          </p:cNvCxnSpPr>
          <p:nvPr/>
        </p:nvCxnSpPr>
        <p:spPr>
          <a:xfrm flipV="1">
            <a:off x="3443141" y="3352997"/>
            <a:ext cx="2198802" cy="110293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xmlns="" id="{85ABE60C-21B3-4AFF-B6A0-9F9CA345E055}"/>
              </a:ext>
            </a:extLst>
          </p:cNvPr>
          <p:cNvCxnSpPr>
            <a:cxnSpLocks/>
          </p:cNvCxnSpPr>
          <p:nvPr/>
        </p:nvCxnSpPr>
        <p:spPr>
          <a:xfrm flipV="1">
            <a:off x="4871301" y="3727712"/>
            <a:ext cx="770642" cy="1007702"/>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xmlns="" id="{6A242DF7-EA3E-48D8-937D-6A587BB2889E}"/>
              </a:ext>
            </a:extLst>
          </p:cNvPr>
          <p:cNvPicPr>
            <a:picLocks noChangeAspect="1"/>
          </p:cNvPicPr>
          <p:nvPr/>
        </p:nvPicPr>
        <p:blipFill>
          <a:blip r:embed="rId3"/>
          <a:stretch>
            <a:fillRect/>
          </a:stretch>
        </p:blipFill>
        <p:spPr>
          <a:xfrm>
            <a:off x="2424299" y="3431022"/>
            <a:ext cx="1732922" cy="488773"/>
          </a:xfrm>
          <a:prstGeom prst="rect">
            <a:avLst/>
          </a:prstGeom>
        </p:spPr>
      </p:pic>
      <p:pic>
        <p:nvPicPr>
          <p:cNvPr id="4" name="Picture 3">
            <a:extLst>
              <a:ext uri="{FF2B5EF4-FFF2-40B4-BE49-F238E27FC236}">
                <a16:creationId xmlns:a16="http://schemas.microsoft.com/office/drawing/2014/main" xmlns="" id="{02EDBCB6-33DB-42C8-9CDC-9486336C323B}"/>
              </a:ext>
            </a:extLst>
          </p:cNvPr>
          <p:cNvPicPr>
            <a:picLocks noChangeAspect="1"/>
          </p:cNvPicPr>
          <p:nvPr/>
        </p:nvPicPr>
        <p:blipFill>
          <a:blip r:embed="rId3"/>
          <a:stretch>
            <a:fillRect/>
          </a:stretch>
        </p:blipFill>
        <p:spPr>
          <a:xfrm>
            <a:off x="2455812" y="5113141"/>
            <a:ext cx="1809211" cy="510290"/>
          </a:xfrm>
          <a:prstGeom prst="rect">
            <a:avLst/>
          </a:prstGeom>
        </p:spPr>
      </p:pic>
      <p:pic>
        <p:nvPicPr>
          <p:cNvPr id="12" name="그림 11">
            <a:hlinkClick r:id="rId4" action="ppaction://hlinksldjump"/>
          </p:cNvPr>
          <p:cNvPicPr>
            <a:picLocks noChangeAspect="1"/>
          </p:cNvPicPr>
          <p:nvPr/>
        </p:nvPicPr>
        <p:blipFill>
          <a:blip r:embed="rId5" cstate="print"/>
          <a:stretch>
            <a:fillRect/>
          </a:stretch>
        </p:blipFill>
        <p:spPr>
          <a:xfrm>
            <a:off x="2243077" y="360312"/>
            <a:ext cx="472500" cy="326250"/>
          </a:xfrm>
          <a:prstGeom prst="rect">
            <a:avLst/>
          </a:prstGeom>
        </p:spPr>
      </p:pic>
      <p:pic>
        <p:nvPicPr>
          <p:cNvPr id="15" name="그림 14">
            <a:hlinkClick r:id="rId6" action="ppaction://hlinksldjump"/>
          </p:cNvPr>
          <p:cNvPicPr>
            <a:picLocks noChangeAspect="1"/>
          </p:cNvPicPr>
          <p:nvPr/>
        </p:nvPicPr>
        <p:blipFill>
          <a:blip r:embed="rId7" cstate="print"/>
          <a:stretch>
            <a:fillRect/>
          </a:stretch>
        </p:blipFill>
        <p:spPr>
          <a:xfrm>
            <a:off x="3180363" y="360312"/>
            <a:ext cx="461250" cy="326250"/>
          </a:xfrm>
          <a:prstGeom prst="rect">
            <a:avLst/>
          </a:prstGeom>
        </p:spPr>
      </p:pic>
      <p:pic>
        <p:nvPicPr>
          <p:cNvPr id="16" name="그림 15">
            <a:hlinkClick r:id="rId8" action="ppaction://hlinksldjump"/>
          </p:cNvPr>
          <p:cNvPicPr>
            <a:picLocks noChangeAspect="1"/>
          </p:cNvPicPr>
          <p:nvPr/>
        </p:nvPicPr>
        <p:blipFill>
          <a:blip r:embed="rId9" cstate="print"/>
          <a:stretch>
            <a:fillRect/>
          </a:stretch>
        </p:blipFill>
        <p:spPr>
          <a:xfrm>
            <a:off x="4288621" y="274645"/>
            <a:ext cx="1203836" cy="539318"/>
          </a:xfrm>
          <a:prstGeom prst="rect">
            <a:avLst/>
          </a:prstGeom>
        </p:spPr>
      </p:pic>
      <p:pic>
        <p:nvPicPr>
          <p:cNvPr id="17" name="그림 16">
            <a:hlinkClick r:id="rId10" action="ppaction://hlinksldjump"/>
          </p:cNvPr>
          <p:cNvPicPr>
            <a:picLocks noChangeAspect="1"/>
          </p:cNvPicPr>
          <p:nvPr/>
        </p:nvPicPr>
        <p:blipFill>
          <a:blip r:embed="rId11" cstate="print"/>
          <a:stretch>
            <a:fillRect/>
          </a:stretch>
        </p:blipFill>
        <p:spPr>
          <a:xfrm>
            <a:off x="339958" y="360312"/>
            <a:ext cx="301984" cy="359941"/>
          </a:xfrm>
          <a:prstGeom prst="rect">
            <a:avLst/>
          </a:prstGeom>
        </p:spPr>
      </p:pic>
      <p:pic>
        <p:nvPicPr>
          <p:cNvPr id="18" name="그림 17">
            <a:hlinkClick r:id="rId12" action="ppaction://hlinksldjump"/>
          </p:cNvPr>
          <p:cNvPicPr>
            <a:picLocks noChangeAspect="1"/>
          </p:cNvPicPr>
          <p:nvPr/>
        </p:nvPicPr>
        <p:blipFill>
          <a:blip r:embed="rId13" cstate="print"/>
          <a:stretch>
            <a:fillRect/>
          </a:stretch>
        </p:blipFill>
        <p:spPr>
          <a:xfrm>
            <a:off x="1105515" y="390812"/>
            <a:ext cx="751326" cy="295750"/>
          </a:xfrm>
          <a:prstGeom prst="rect">
            <a:avLst/>
          </a:prstGeom>
        </p:spPr>
      </p:pic>
      <p:pic>
        <p:nvPicPr>
          <p:cNvPr id="19" name="그림 18">
            <a:hlinkClick r:id="rId14" action="ppaction://hlinksldjump"/>
          </p:cNvPr>
          <p:cNvPicPr>
            <a:picLocks noChangeAspect="1"/>
          </p:cNvPicPr>
          <p:nvPr/>
        </p:nvPicPr>
        <p:blipFill>
          <a:blip r:embed="rId15" cstate="print"/>
          <a:stretch>
            <a:fillRect/>
          </a:stretch>
        </p:blipFill>
        <p:spPr>
          <a:xfrm>
            <a:off x="5960865" y="354688"/>
            <a:ext cx="759445" cy="328876"/>
          </a:xfrm>
          <a:prstGeom prst="rect">
            <a:avLst/>
          </a:prstGeom>
        </p:spPr>
      </p:pic>
      <p:sp>
        <p:nvSpPr>
          <p:cNvPr id="5" name="직사각형 4"/>
          <p:cNvSpPr/>
          <p:nvPr/>
        </p:nvSpPr>
        <p:spPr>
          <a:xfrm>
            <a:off x="5663349" y="3217189"/>
            <a:ext cx="4572000" cy="646331"/>
          </a:xfrm>
          <a:prstGeom prst="rect">
            <a:avLst/>
          </a:prstGeom>
        </p:spPr>
        <p:txBody>
          <a:bodyPr>
            <a:spAutoFit/>
          </a:bodyPr>
          <a:lstStyle/>
          <a:p>
            <a:r>
              <a:rPr lang="en-US" altLang="ko-KR" dirty="0"/>
              <a:t>Set counter to 3 </a:t>
            </a:r>
          </a:p>
          <a:p>
            <a:r>
              <a:rPr lang="en-US" altLang="ko-KR" dirty="0"/>
              <a:t>Stop the buzzer ‘re'</a:t>
            </a:r>
          </a:p>
        </p:txBody>
      </p:sp>
      <p:sp>
        <p:nvSpPr>
          <p:cNvPr id="6" name="직사각형 5"/>
          <p:cNvSpPr/>
          <p:nvPr/>
        </p:nvSpPr>
        <p:spPr>
          <a:xfrm>
            <a:off x="5556433" y="1804301"/>
            <a:ext cx="2327753" cy="369332"/>
          </a:xfrm>
          <a:prstGeom prst="rect">
            <a:avLst/>
          </a:prstGeom>
        </p:spPr>
        <p:txBody>
          <a:bodyPr wrap="none">
            <a:spAutoFit/>
          </a:bodyPr>
          <a:lstStyle/>
          <a:p>
            <a:r>
              <a:rPr lang="en-US" altLang="ko-KR" dirty="0"/>
              <a:t>Checking counter #2 if </a:t>
            </a:r>
            <a:endParaRPr lang="ko-KR" altLang="en-US" dirty="0"/>
          </a:p>
        </p:txBody>
      </p:sp>
    </p:spTree>
    <p:extLst>
      <p:ext uri="{BB962C8B-B14F-4D97-AF65-F5344CB8AC3E}">
        <p14:creationId xmlns:p14="http://schemas.microsoft.com/office/powerpoint/2010/main" val="2438344982"/>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Content Placeholder 21">
            <a:extLst>
              <a:ext uri="{FF2B5EF4-FFF2-40B4-BE49-F238E27FC236}">
                <a16:creationId xmlns:a16="http://schemas.microsoft.com/office/drawing/2014/main" xmlns="" id="{60ECAE2C-23DC-41E9-9D77-470F9D650D75}"/>
              </a:ext>
            </a:extLst>
          </p:cNvPr>
          <p:cNvPicPr>
            <a:picLocks noGrp="1" noChangeAspect="1"/>
          </p:cNvPicPr>
          <p:nvPr>
            <p:ph idx="1"/>
          </p:nvPr>
        </p:nvPicPr>
        <p:blipFill>
          <a:blip r:embed="rId2"/>
          <a:stretch>
            <a:fillRect/>
          </a:stretch>
        </p:blipFill>
        <p:spPr>
          <a:xfrm>
            <a:off x="3972243" y="2275159"/>
            <a:ext cx="4727438" cy="3363395"/>
          </a:xfrm>
          <a:prstGeom prst="rect">
            <a:avLst/>
          </a:prstGeom>
        </p:spPr>
      </p:pic>
      <p:sp>
        <p:nvSpPr>
          <p:cNvPr id="2" name="Title 1">
            <a:extLst>
              <a:ext uri="{FF2B5EF4-FFF2-40B4-BE49-F238E27FC236}">
                <a16:creationId xmlns:a16="http://schemas.microsoft.com/office/drawing/2014/main" xmlns="" id="{30BFF003-4112-4482-AFDF-CCCF77F4A1E4}"/>
              </a:ext>
            </a:extLst>
          </p:cNvPr>
          <p:cNvSpPr>
            <a:spLocks noGrp="1"/>
          </p:cNvSpPr>
          <p:nvPr>
            <p:ph type="title"/>
          </p:nvPr>
        </p:nvSpPr>
        <p:spPr/>
        <p:txBody>
          <a:bodyPr/>
          <a:lstStyle/>
          <a:p>
            <a:endParaRPr lang="en-US" dirty="0"/>
          </a:p>
        </p:txBody>
      </p:sp>
      <p:sp>
        <p:nvSpPr>
          <p:cNvPr id="5" name="Rectangle 4">
            <a:extLst>
              <a:ext uri="{FF2B5EF4-FFF2-40B4-BE49-F238E27FC236}">
                <a16:creationId xmlns:a16="http://schemas.microsoft.com/office/drawing/2014/main" xmlns="" id="{FE4C2971-0886-4B33-8FD0-5C21648C47B7}"/>
              </a:ext>
            </a:extLst>
          </p:cNvPr>
          <p:cNvSpPr/>
          <p:nvPr/>
        </p:nvSpPr>
        <p:spPr>
          <a:xfrm>
            <a:off x="934870" y="3589738"/>
            <a:ext cx="2373938" cy="86962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350" b="1" dirty="0">
                <a:solidFill>
                  <a:schemeClr val="tx1"/>
                </a:solidFill>
              </a:rPr>
              <a:t>After touching 3 black color </a:t>
            </a:r>
            <a:r>
              <a:rPr lang="en-US" sz="1350" b="1" dirty="0" err="1">
                <a:solidFill>
                  <a:schemeClr val="tx1"/>
                </a:solidFill>
              </a:rPr>
              <a:t>licky</a:t>
            </a:r>
            <a:r>
              <a:rPr lang="en-US" sz="1350" b="1" dirty="0">
                <a:solidFill>
                  <a:schemeClr val="tx1"/>
                </a:solidFill>
              </a:rPr>
              <a:t> should stop and Stop the buzzer is ‘mi'</a:t>
            </a:r>
          </a:p>
        </p:txBody>
      </p:sp>
      <p:cxnSp>
        <p:nvCxnSpPr>
          <p:cNvPr id="6" name="Straight Connector 5">
            <a:extLst>
              <a:ext uri="{FF2B5EF4-FFF2-40B4-BE49-F238E27FC236}">
                <a16:creationId xmlns:a16="http://schemas.microsoft.com/office/drawing/2014/main" xmlns="" id="{349D2CBA-61AA-4337-AA23-38E756AE6120}"/>
              </a:ext>
            </a:extLst>
          </p:cNvPr>
          <p:cNvCxnSpPr>
            <a:cxnSpLocks/>
            <a:stCxn id="5" idx="3"/>
            <a:endCxn id="8" idx="1"/>
          </p:cNvCxnSpPr>
          <p:nvPr/>
        </p:nvCxnSpPr>
        <p:spPr>
          <a:xfrm>
            <a:off x="3308808" y="4024550"/>
            <a:ext cx="2689433" cy="19198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xmlns="" id="{04B1BDDF-2BA9-4D5F-9B5F-7819B9D7C3EC}"/>
              </a:ext>
            </a:extLst>
          </p:cNvPr>
          <p:cNvSpPr/>
          <p:nvPr/>
        </p:nvSpPr>
        <p:spPr>
          <a:xfrm>
            <a:off x="5998241" y="4093904"/>
            <a:ext cx="2492953" cy="24526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350" b="1" dirty="0">
              <a:solidFill>
                <a:schemeClr val="tx1"/>
              </a:solidFill>
            </a:endParaRPr>
          </a:p>
        </p:txBody>
      </p:sp>
      <p:sp>
        <p:nvSpPr>
          <p:cNvPr id="9" name="Rectangle 8">
            <a:extLst>
              <a:ext uri="{FF2B5EF4-FFF2-40B4-BE49-F238E27FC236}">
                <a16:creationId xmlns:a16="http://schemas.microsoft.com/office/drawing/2014/main" xmlns="" id="{0AFEC56C-615C-4704-971B-301C1A811027}"/>
              </a:ext>
            </a:extLst>
          </p:cNvPr>
          <p:cNvSpPr/>
          <p:nvPr/>
        </p:nvSpPr>
        <p:spPr>
          <a:xfrm>
            <a:off x="6005311" y="4491280"/>
            <a:ext cx="640586" cy="19000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350" b="1" dirty="0">
              <a:solidFill>
                <a:schemeClr val="tx1"/>
              </a:solidFill>
            </a:endParaRPr>
          </a:p>
        </p:txBody>
      </p:sp>
      <p:pic>
        <p:nvPicPr>
          <p:cNvPr id="10" name="그림 9">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11" name="그림 10">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12" name="그림 11">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13" name="그림 12">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4" name="그림 13">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5" name="그림 14">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3" name="직사각형 2"/>
          <p:cNvSpPr/>
          <p:nvPr/>
        </p:nvSpPr>
        <p:spPr>
          <a:xfrm>
            <a:off x="317301" y="1347520"/>
            <a:ext cx="2327753" cy="369332"/>
          </a:xfrm>
          <a:prstGeom prst="rect">
            <a:avLst/>
          </a:prstGeom>
        </p:spPr>
        <p:txBody>
          <a:bodyPr wrap="none">
            <a:spAutoFit/>
          </a:bodyPr>
          <a:lstStyle/>
          <a:p>
            <a:r>
              <a:rPr lang="en-US" altLang="ko-KR" dirty="0"/>
              <a:t>Checking counter #3 if </a:t>
            </a:r>
            <a:endParaRPr lang="ko-KR" altLang="en-US" dirty="0"/>
          </a:p>
        </p:txBody>
      </p:sp>
    </p:spTree>
    <p:extLst>
      <p:ext uri="{BB962C8B-B14F-4D97-AF65-F5344CB8AC3E}">
        <p14:creationId xmlns:p14="http://schemas.microsoft.com/office/powerpoint/2010/main" val="558546412"/>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xmlns="" id="{32E770AB-38AA-438E-987D-955C41B923C9}"/>
              </a:ext>
            </a:extLst>
          </p:cNvPr>
          <p:cNvPicPr>
            <a:picLocks noGrp="1" noChangeAspect="1"/>
          </p:cNvPicPr>
          <p:nvPr>
            <p:ph idx="1"/>
          </p:nvPr>
        </p:nvPicPr>
        <p:blipFill>
          <a:blip r:embed="rId2"/>
          <a:stretch>
            <a:fillRect/>
          </a:stretch>
        </p:blipFill>
        <p:spPr>
          <a:xfrm>
            <a:off x="2892762" y="1281430"/>
            <a:ext cx="3354667" cy="4300856"/>
          </a:xfrm>
          <a:prstGeom prst="rect">
            <a:avLst/>
          </a:prstGeom>
        </p:spPr>
      </p:pic>
      <p:pic>
        <p:nvPicPr>
          <p:cNvPr id="2" name="Picture 1">
            <a:extLst>
              <a:ext uri="{FF2B5EF4-FFF2-40B4-BE49-F238E27FC236}">
                <a16:creationId xmlns:a16="http://schemas.microsoft.com/office/drawing/2014/main" xmlns="" id="{660F8C55-E294-4151-AF9C-C08728CB08BA}"/>
              </a:ext>
            </a:extLst>
          </p:cNvPr>
          <p:cNvPicPr>
            <a:picLocks noChangeAspect="1"/>
          </p:cNvPicPr>
          <p:nvPr/>
        </p:nvPicPr>
        <p:blipFill>
          <a:blip r:embed="rId3"/>
          <a:stretch>
            <a:fillRect/>
          </a:stretch>
        </p:blipFill>
        <p:spPr>
          <a:xfrm>
            <a:off x="3100300" y="2689324"/>
            <a:ext cx="1537688" cy="433707"/>
          </a:xfrm>
          <a:prstGeom prst="rect">
            <a:avLst/>
          </a:prstGeom>
        </p:spPr>
      </p:pic>
      <p:pic>
        <p:nvPicPr>
          <p:cNvPr id="6" name="Picture 5">
            <a:extLst>
              <a:ext uri="{FF2B5EF4-FFF2-40B4-BE49-F238E27FC236}">
                <a16:creationId xmlns:a16="http://schemas.microsoft.com/office/drawing/2014/main" xmlns="" id="{8686F4A9-642C-41C6-9465-892DE04DE36E}"/>
              </a:ext>
            </a:extLst>
          </p:cNvPr>
          <p:cNvPicPr>
            <a:picLocks noChangeAspect="1"/>
          </p:cNvPicPr>
          <p:nvPr/>
        </p:nvPicPr>
        <p:blipFill>
          <a:blip r:embed="rId3"/>
          <a:stretch>
            <a:fillRect/>
          </a:stretch>
        </p:blipFill>
        <p:spPr>
          <a:xfrm>
            <a:off x="3100300" y="4033822"/>
            <a:ext cx="1537688" cy="433707"/>
          </a:xfrm>
          <a:prstGeom prst="rect">
            <a:avLst/>
          </a:prstGeom>
        </p:spPr>
      </p:pic>
      <p:pic>
        <p:nvPicPr>
          <p:cNvPr id="5" name="그림 4">
            <a:hlinkClick r:id="rId4" action="ppaction://hlinksldjump"/>
          </p:cNvPr>
          <p:cNvPicPr>
            <a:picLocks noChangeAspect="1"/>
          </p:cNvPicPr>
          <p:nvPr/>
        </p:nvPicPr>
        <p:blipFill>
          <a:blip r:embed="rId5" cstate="print"/>
          <a:stretch>
            <a:fillRect/>
          </a:stretch>
        </p:blipFill>
        <p:spPr>
          <a:xfrm>
            <a:off x="2243077" y="360312"/>
            <a:ext cx="472500" cy="326250"/>
          </a:xfrm>
          <a:prstGeom prst="rect">
            <a:avLst/>
          </a:prstGeom>
        </p:spPr>
      </p:pic>
      <p:pic>
        <p:nvPicPr>
          <p:cNvPr id="7" name="그림 6">
            <a:hlinkClick r:id="rId6" action="ppaction://hlinksldjump"/>
          </p:cNvPr>
          <p:cNvPicPr>
            <a:picLocks noChangeAspect="1"/>
          </p:cNvPicPr>
          <p:nvPr/>
        </p:nvPicPr>
        <p:blipFill>
          <a:blip r:embed="rId7" cstate="print"/>
          <a:stretch>
            <a:fillRect/>
          </a:stretch>
        </p:blipFill>
        <p:spPr>
          <a:xfrm>
            <a:off x="3180363" y="360312"/>
            <a:ext cx="461250" cy="326250"/>
          </a:xfrm>
          <a:prstGeom prst="rect">
            <a:avLst/>
          </a:prstGeom>
        </p:spPr>
      </p:pic>
      <p:pic>
        <p:nvPicPr>
          <p:cNvPr id="8" name="그림 7">
            <a:hlinkClick r:id="rId8" action="ppaction://hlinksldjump"/>
          </p:cNvPr>
          <p:cNvPicPr>
            <a:picLocks noChangeAspect="1"/>
          </p:cNvPicPr>
          <p:nvPr/>
        </p:nvPicPr>
        <p:blipFill>
          <a:blip r:embed="rId9" cstate="print"/>
          <a:stretch>
            <a:fillRect/>
          </a:stretch>
        </p:blipFill>
        <p:spPr>
          <a:xfrm>
            <a:off x="4288621" y="274645"/>
            <a:ext cx="1203836" cy="539318"/>
          </a:xfrm>
          <a:prstGeom prst="rect">
            <a:avLst/>
          </a:prstGeom>
        </p:spPr>
      </p:pic>
      <p:pic>
        <p:nvPicPr>
          <p:cNvPr id="9" name="그림 8">
            <a:hlinkClick r:id="rId10" action="ppaction://hlinksldjump"/>
          </p:cNvPr>
          <p:cNvPicPr>
            <a:picLocks noChangeAspect="1"/>
          </p:cNvPicPr>
          <p:nvPr/>
        </p:nvPicPr>
        <p:blipFill>
          <a:blip r:embed="rId11" cstate="print"/>
          <a:stretch>
            <a:fillRect/>
          </a:stretch>
        </p:blipFill>
        <p:spPr>
          <a:xfrm>
            <a:off x="339958" y="360312"/>
            <a:ext cx="301984" cy="359941"/>
          </a:xfrm>
          <a:prstGeom prst="rect">
            <a:avLst/>
          </a:prstGeom>
        </p:spPr>
      </p:pic>
      <p:pic>
        <p:nvPicPr>
          <p:cNvPr id="10" name="그림 9">
            <a:hlinkClick r:id="rId12" action="ppaction://hlinksldjump"/>
          </p:cNvPr>
          <p:cNvPicPr>
            <a:picLocks noChangeAspect="1"/>
          </p:cNvPicPr>
          <p:nvPr/>
        </p:nvPicPr>
        <p:blipFill>
          <a:blip r:embed="rId13" cstate="print"/>
          <a:stretch>
            <a:fillRect/>
          </a:stretch>
        </p:blipFill>
        <p:spPr>
          <a:xfrm>
            <a:off x="1105515" y="390812"/>
            <a:ext cx="751326" cy="295750"/>
          </a:xfrm>
          <a:prstGeom prst="rect">
            <a:avLst/>
          </a:prstGeom>
        </p:spPr>
      </p:pic>
      <p:pic>
        <p:nvPicPr>
          <p:cNvPr id="11" name="그림 10">
            <a:hlinkClick r:id="rId14" action="ppaction://hlinksldjump"/>
          </p:cNvPr>
          <p:cNvPicPr>
            <a:picLocks noChangeAspect="1"/>
          </p:cNvPicPr>
          <p:nvPr/>
        </p:nvPicPr>
        <p:blipFill>
          <a:blip r:embed="rId15"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30811578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그림 11">
            <a:hlinkClick r:id="rId2"/>
          </p:cNvPr>
          <p:cNvPicPr>
            <a:picLocks noChangeAspect="1"/>
          </p:cNvPicPr>
          <p:nvPr/>
        </p:nvPicPr>
        <p:blipFill>
          <a:blip r:embed="rId3" cstate="print"/>
          <a:stretch>
            <a:fillRect/>
          </a:stretch>
        </p:blipFill>
        <p:spPr>
          <a:xfrm>
            <a:off x="3946863" y="2996899"/>
            <a:ext cx="2071812" cy="642669"/>
          </a:xfrm>
          <a:prstGeom prst="rect">
            <a:avLst/>
          </a:prstGeom>
          <a:effectLst>
            <a:outerShdw blurRad="50800" dist="38100" dir="2700000" algn="tl" rotWithShape="0">
              <a:prstClr val="black">
                <a:alpha val="40000"/>
              </a:prstClr>
            </a:outerShdw>
          </a:effectLst>
        </p:spPr>
      </p:pic>
      <p:pic>
        <p:nvPicPr>
          <p:cNvPr id="13" name="그림 12">
            <a:hlinkClick r:id="rId4"/>
          </p:cNvPr>
          <p:cNvPicPr>
            <a:picLocks noChangeAspect="1"/>
          </p:cNvPicPr>
          <p:nvPr/>
        </p:nvPicPr>
        <p:blipFill>
          <a:blip r:embed="rId5" cstate="print"/>
          <a:stretch>
            <a:fillRect/>
          </a:stretch>
        </p:blipFill>
        <p:spPr>
          <a:xfrm>
            <a:off x="3946784" y="3903855"/>
            <a:ext cx="2071813" cy="651720"/>
          </a:xfrm>
          <a:prstGeom prst="rect">
            <a:avLst/>
          </a:prstGeom>
          <a:effectLst>
            <a:outerShdw blurRad="50800" dist="38100" dir="2700000" algn="tl" rotWithShape="0">
              <a:prstClr val="black">
                <a:alpha val="40000"/>
              </a:prstClr>
            </a:outerShdw>
          </a:effectLst>
        </p:spPr>
      </p:pic>
      <p:pic>
        <p:nvPicPr>
          <p:cNvPr id="14" name="그림 13">
            <a:hlinkClick r:id="rId6"/>
          </p:cNvPr>
          <p:cNvPicPr>
            <a:picLocks noChangeAspect="1"/>
          </p:cNvPicPr>
          <p:nvPr/>
        </p:nvPicPr>
        <p:blipFill>
          <a:blip r:embed="rId7" cstate="print"/>
          <a:stretch>
            <a:fillRect/>
          </a:stretch>
        </p:blipFill>
        <p:spPr>
          <a:xfrm>
            <a:off x="3946620" y="4811874"/>
            <a:ext cx="2071813" cy="651720"/>
          </a:xfrm>
          <a:prstGeom prst="rect">
            <a:avLst/>
          </a:prstGeom>
          <a:effectLst>
            <a:outerShdw blurRad="50800" dist="38100" dir="2700000" algn="tl" rotWithShape="0">
              <a:prstClr val="black">
                <a:alpha val="40000"/>
              </a:prstClr>
            </a:outerShdw>
          </a:effectLst>
        </p:spPr>
      </p:pic>
      <p:pic>
        <p:nvPicPr>
          <p:cNvPr id="30" name="그림 29">
            <a:hlinkClick r:id="rId8"/>
          </p:cNvPr>
          <p:cNvPicPr>
            <a:picLocks noChangeAspect="1"/>
          </p:cNvPicPr>
          <p:nvPr/>
        </p:nvPicPr>
        <p:blipFill>
          <a:blip r:embed="rId9" cstate="print"/>
          <a:stretch>
            <a:fillRect/>
          </a:stretch>
        </p:blipFill>
        <p:spPr>
          <a:xfrm>
            <a:off x="6084222" y="2994829"/>
            <a:ext cx="794602" cy="656332"/>
          </a:xfrm>
          <a:prstGeom prst="rect">
            <a:avLst/>
          </a:prstGeom>
          <a:effectLst>
            <a:outerShdw blurRad="50800" dist="38100" dir="2700000" algn="tl" rotWithShape="0">
              <a:prstClr val="black">
                <a:alpha val="40000"/>
              </a:prstClr>
            </a:outerShdw>
          </a:effectLst>
        </p:spPr>
      </p:pic>
      <p:pic>
        <p:nvPicPr>
          <p:cNvPr id="5" name="그림 4">
            <a:hlinkClick r:id="rId10" action="ppaction://hlinksldjump"/>
          </p:cNvPr>
          <p:cNvPicPr>
            <a:picLocks noChangeAspect="1"/>
          </p:cNvPicPr>
          <p:nvPr/>
        </p:nvPicPr>
        <p:blipFill>
          <a:blip r:embed="rId11" cstate="print"/>
          <a:stretch>
            <a:fillRect/>
          </a:stretch>
        </p:blipFill>
        <p:spPr>
          <a:xfrm>
            <a:off x="4184166" y="360312"/>
            <a:ext cx="461250" cy="326250"/>
          </a:xfrm>
          <a:prstGeom prst="rect">
            <a:avLst/>
          </a:prstGeom>
        </p:spPr>
      </p:pic>
      <p:pic>
        <p:nvPicPr>
          <p:cNvPr id="6" name="그림 5">
            <a:hlinkClick r:id="rId12" action="ppaction://hlinksldjump"/>
          </p:cNvPr>
          <p:cNvPicPr>
            <a:picLocks noChangeAspect="1"/>
          </p:cNvPicPr>
          <p:nvPr/>
        </p:nvPicPr>
        <p:blipFill>
          <a:blip r:embed="rId13" cstate="print"/>
          <a:stretch>
            <a:fillRect/>
          </a:stretch>
        </p:blipFill>
        <p:spPr>
          <a:xfrm>
            <a:off x="2320414" y="269829"/>
            <a:ext cx="1203836" cy="548950"/>
          </a:xfrm>
          <a:prstGeom prst="rect">
            <a:avLst/>
          </a:prstGeom>
        </p:spPr>
      </p:pic>
      <p:pic>
        <p:nvPicPr>
          <p:cNvPr id="7" name="그림 6">
            <a:hlinkClick r:id="rId14" action="ppaction://hlinksldjump"/>
          </p:cNvPr>
          <p:cNvPicPr>
            <a:picLocks noChangeAspect="1"/>
          </p:cNvPicPr>
          <p:nvPr/>
        </p:nvPicPr>
        <p:blipFill>
          <a:blip r:embed="rId15" cstate="print"/>
          <a:stretch>
            <a:fillRect/>
          </a:stretch>
        </p:blipFill>
        <p:spPr>
          <a:xfrm>
            <a:off x="339958" y="360312"/>
            <a:ext cx="301984" cy="359941"/>
          </a:xfrm>
          <a:prstGeom prst="rect">
            <a:avLst/>
          </a:prstGeom>
        </p:spPr>
      </p:pic>
      <p:pic>
        <p:nvPicPr>
          <p:cNvPr id="8" name="그림 7"/>
          <p:cNvPicPr>
            <a:picLocks noChangeAspect="1"/>
          </p:cNvPicPr>
          <p:nvPr/>
        </p:nvPicPr>
        <p:blipFill>
          <a:blip r:embed="rId16" cstate="print"/>
          <a:stretch>
            <a:fillRect/>
          </a:stretch>
        </p:blipFill>
        <p:spPr>
          <a:xfrm>
            <a:off x="431800" y="1091974"/>
            <a:ext cx="1821786" cy="1211501"/>
          </a:xfrm>
          <a:prstGeom prst="rect">
            <a:avLst/>
          </a:prstGeom>
        </p:spPr>
      </p:pic>
      <p:sp>
        <p:nvSpPr>
          <p:cNvPr id="9" name="직사각형 8"/>
          <p:cNvSpPr/>
          <p:nvPr/>
        </p:nvSpPr>
        <p:spPr>
          <a:xfrm>
            <a:off x="476110" y="1125548"/>
            <a:ext cx="1683160" cy="415498"/>
          </a:xfrm>
          <a:prstGeom prst="rect">
            <a:avLst/>
          </a:prstGeom>
        </p:spPr>
        <p:txBody>
          <a:bodyPr wrap="square">
            <a:spAutoFit/>
          </a:bodyPr>
          <a:lstStyle/>
          <a:p>
            <a:r>
              <a:rPr lang="en-US" altLang="ko-KR" sz="2100" dirty="0" err="1" smtClean="0">
                <a:solidFill>
                  <a:schemeClr val="tx1">
                    <a:lumMod val="75000"/>
                    <a:lumOff val="25000"/>
                  </a:schemeClr>
                </a:solidFill>
                <a:latin typeface="LG스마트체 Bold" panose="020B0600000101010101" pitchFamily="50" charset="-127"/>
                <a:ea typeface="LG스마트체 Bold" panose="020B0600000101010101" pitchFamily="50" charset="-127"/>
              </a:rPr>
              <a:t>Powerpoint</a:t>
            </a:r>
            <a:endParaRPr lang="ko-KR" altLang="en-US" sz="2100" dirty="0">
              <a:solidFill>
                <a:schemeClr val="tx1">
                  <a:lumMod val="75000"/>
                  <a:lumOff val="25000"/>
                </a:schemeClr>
              </a:solidFill>
              <a:latin typeface="LG스마트체 Bold" panose="020B0600000101010101" pitchFamily="50" charset="-127"/>
              <a:ea typeface="LG스마트체 Bold" panose="020B0600000101010101" pitchFamily="50" charset="-127"/>
            </a:endParaRPr>
          </a:p>
        </p:txBody>
      </p:sp>
      <p:sp>
        <p:nvSpPr>
          <p:cNvPr id="10" name="직사각형 9"/>
          <p:cNvSpPr/>
          <p:nvPr/>
        </p:nvSpPr>
        <p:spPr>
          <a:xfrm>
            <a:off x="476110" y="1545234"/>
            <a:ext cx="1683160" cy="307777"/>
          </a:xfrm>
          <a:prstGeom prst="rect">
            <a:avLst/>
          </a:prstGeom>
        </p:spPr>
        <p:txBody>
          <a:bodyPr wrap="square">
            <a:spAutoFit/>
          </a:bodyPr>
          <a:lstStyle/>
          <a:p>
            <a:r>
              <a:rPr lang="en-US" altLang="ko-KR" sz="1400" dirty="0">
                <a:solidFill>
                  <a:schemeClr val="tx1">
                    <a:lumMod val="50000"/>
                    <a:lumOff val="50000"/>
                  </a:schemeClr>
                </a:solidFill>
                <a:latin typeface="LG스마트체 Bold" panose="020B0600000101010101" pitchFamily="50" charset="-127"/>
                <a:ea typeface="LG스마트체 Bold" panose="020B0600000101010101" pitchFamily="50" charset="-127"/>
              </a:rPr>
              <a:t>Text</a:t>
            </a:r>
            <a:endParaRPr lang="en-US" altLang="ko-KR" sz="1400" dirty="0" smtClean="0">
              <a:solidFill>
                <a:schemeClr val="tx1">
                  <a:lumMod val="50000"/>
                  <a:lumOff val="50000"/>
                </a:schemeClr>
              </a:solidFill>
              <a:latin typeface="LG스마트체 Bold" panose="020B0600000101010101" pitchFamily="50" charset="-127"/>
              <a:ea typeface="LG스마트체 Bold" panose="020B0600000101010101" pitchFamily="50" charset="-127"/>
            </a:endParaRPr>
          </a:p>
        </p:txBody>
      </p:sp>
      <p:sp>
        <p:nvSpPr>
          <p:cNvPr id="34" name="TextBox 33"/>
          <p:cNvSpPr txBox="1"/>
          <p:nvPr/>
        </p:nvSpPr>
        <p:spPr>
          <a:xfrm>
            <a:off x="2438401" y="1143510"/>
            <a:ext cx="6273800" cy="1126462"/>
          </a:xfrm>
          <a:prstGeom prst="rect">
            <a:avLst/>
          </a:prstGeom>
          <a:noFill/>
        </p:spPr>
        <p:txBody>
          <a:bodyPr wrap="square" rtlCol="0">
            <a:spAutoFit/>
          </a:bodyPr>
          <a:lstStyle/>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It is important to know how to perform basic tasks with text when working in PowerPoint. This lesson will show you the basics of working with text, including how to insert, delete, and move text; how to work with text boxes; and how to format text.</a:t>
            </a:r>
          </a:p>
        </p:txBody>
      </p:sp>
      <p:pic>
        <p:nvPicPr>
          <p:cNvPr id="26" name="그림 25"/>
          <p:cNvPicPr>
            <a:picLocks noChangeAspect="1"/>
          </p:cNvPicPr>
          <p:nvPr/>
        </p:nvPicPr>
        <p:blipFill>
          <a:blip r:embed="rId17" cstate="print"/>
          <a:stretch>
            <a:fillRect/>
          </a:stretch>
        </p:blipFill>
        <p:spPr>
          <a:xfrm>
            <a:off x="3918138" y="2540295"/>
            <a:ext cx="329411" cy="329411"/>
          </a:xfrm>
          <a:prstGeom prst="rect">
            <a:avLst/>
          </a:prstGeom>
        </p:spPr>
      </p:pic>
      <p:pic>
        <p:nvPicPr>
          <p:cNvPr id="21" name="Picture 2"/>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407611" y="2540294"/>
            <a:ext cx="2907727" cy="19976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2" name="Picture 4"/>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1641418" y="3765385"/>
            <a:ext cx="1980332" cy="19353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 name="그림 22"/>
          <p:cNvPicPr>
            <a:picLocks noChangeAspect="1"/>
          </p:cNvPicPr>
          <p:nvPr/>
        </p:nvPicPr>
        <p:blipFill>
          <a:blip r:embed="rId20" cstate="print"/>
          <a:stretch>
            <a:fillRect/>
          </a:stretch>
        </p:blipFill>
        <p:spPr>
          <a:xfrm>
            <a:off x="3918138" y="3782086"/>
            <a:ext cx="4443750" cy="33750"/>
          </a:xfrm>
          <a:prstGeom prst="rect">
            <a:avLst/>
          </a:prstGeom>
        </p:spPr>
      </p:pic>
      <p:pic>
        <p:nvPicPr>
          <p:cNvPr id="33" name="그림 32"/>
          <p:cNvPicPr>
            <a:picLocks noChangeAspect="1"/>
          </p:cNvPicPr>
          <p:nvPr/>
        </p:nvPicPr>
        <p:blipFill>
          <a:blip r:embed="rId20" cstate="print"/>
          <a:stretch>
            <a:fillRect/>
          </a:stretch>
        </p:blipFill>
        <p:spPr>
          <a:xfrm>
            <a:off x="3918138" y="4694830"/>
            <a:ext cx="4443750" cy="33750"/>
          </a:xfrm>
          <a:prstGeom prst="rect">
            <a:avLst/>
          </a:prstGeom>
        </p:spPr>
      </p:pic>
      <p:pic>
        <p:nvPicPr>
          <p:cNvPr id="29" name="그림 28">
            <a:hlinkClick r:id="rId21" action="ppaction://hlinksldjump"/>
          </p:cNvPr>
          <p:cNvPicPr>
            <a:picLocks noChangeAspect="1"/>
          </p:cNvPicPr>
          <p:nvPr/>
        </p:nvPicPr>
        <p:blipFill>
          <a:blip r:embed="rId22" cstate="print"/>
          <a:stretch>
            <a:fillRect/>
          </a:stretch>
        </p:blipFill>
        <p:spPr>
          <a:xfrm>
            <a:off x="1105515" y="390812"/>
            <a:ext cx="751326" cy="295750"/>
          </a:xfrm>
          <a:prstGeom prst="rect">
            <a:avLst/>
          </a:prstGeom>
        </p:spPr>
      </p:pic>
      <p:sp>
        <p:nvSpPr>
          <p:cNvPr id="32" name="TextBox 31"/>
          <p:cNvSpPr txBox="1"/>
          <p:nvPr/>
        </p:nvSpPr>
        <p:spPr>
          <a:xfrm>
            <a:off x="4247549" y="2474167"/>
            <a:ext cx="2924198" cy="461665"/>
          </a:xfrm>
          <a:prstGeom prst="rect">
            <a:avLst/>
          </a:prstGeom>
          <a:noFill/>
        </p:spPr>
        <p:txBody>
          <a:bodyPr wrap="none" rtlCol="0">
            <a:spAutoFit/>
          </a:bodyPr>
          <a:lstStyle/>
          <a:p>
            <a:r>
              <a:rPr lang="en-US" altLang="ko-KR" sz="2400" dirty="0">
                <a:solidFill>
                  <a:schemeClr val="bg1"/>
                </a:solidFill>
                <a:latin typeface="LG스마트체 SemiBold" panose="020B0600000101010101" pitchFamily="50" charset="-127"/>
                <a:ea typeface="LG스마트체 SemiBold" panose="020B0600000101010101" pitchFamily="50" charset="-127"/>
              </a:rPr>
              <a:t>Learning  Contents!</a:t>
            </a:r>
            <a:endParaRPr lang="ko-KR" altLang="en-US" sz="2400" dirty="0">
              <a:solidFill>
                <a:schemeClr val="bg1"/>
              </a:solidFill>
              <a:latin typeface="LG스마트체 SemiBold" panose="020B0600000101010101" pitchFamily="50" charset="-127"/>
              <a:ea typeface="LG스마트체 SemiBold" panose="020B0600000101010101" pitchFamily="50" charset="-127"/>
            </a:endParaRPr>
          </a:p>
        </p:txBody>
      </p:sp>
      <p:pic>
        <p:nvPicPr>
          <p:cNvPr id="25" name="그림 24">
            <a:hlinkClick r:id="rId23"/>
          </p:cNvPr>
          <p:cNvPicPr>
            <a:picLocks noChangeAspect="1"/>
          </p:cNvPicPr>
          <p:nvPr/>
        </p:nvPicPr>
        <p:blipFill>
          <a:blip r:embed="rId24" cstate="print"/>
          <a:stretch>
            <a:fillRect/>
          </a:stretch>
        </p:blipFill>
        <p:spPr>
          <a:xfrm>
            <a:off x="1105516" y="5763692"/>
            <a:ext cx="1800570" cy="655075"/>
          </a:xfrm>
          <a:prstGeom prst="rect">
            <a:avLst/>
          </a:prstGeom>
          <a:effectLst>
            <a:outerShdw blurRad="50800" dist="38100" dir="2700000" algn="tl" rotWithShape="0">
              <a:prstClr val="black">
                <a:alpha val="40000"/>
              </a:prstClr>
            </a:outerShdw>
          </a:effectLst>
        </p:spPr>
      </p:pic>
      <p:pic>
        <p:nvPicPr>
          <p:cNvPr id="27" name="그림 26"/>
          <p:cNvPicPr>
            <a:picLocks noChangeAspect="1"/>
          </p:cNvPicPr>
          <p:nvPr/>
        </p:nvPicPr>
        <p:blipFill>
          <a:blip r:embed="rId25" cstate="print"/>
          <a:stretch>
            <a:fillRect/>
          </a:stretch>
        </p:blipFill>
        <p:spPr>
          <a:xfrm>
            <a:off x="641942" y="5827577"/>
            <a:ext cx="791415" cy="691435"/>
          </a:xfrm>
          <a:prstGeom prst="rect">
            <a:avLst/>
          </a:prstGeom>
          <a:effectLst>
            <a:outerShdw blurRad="50800" dist="38100" dir="2700000" algn="tl" rotWithShape="0">
              <a:prstClr val="black">
                <a:alpha val="40000"/>
              </a:prstClr>
            </a:outerShdw>
          </a:effectLst>
        </p:spPr>
      </p:pic>
      <p:pic>
        <p:nvPicPr>
          <p:cNvPr id="24" name="그림 23">
            <a:hlinkClick r:id="rId26" action="ppaction://hlinksldjump"/>
          </p:cNvPr>
          <p:cNvPicPr>
            <a:picLocks noChangeAspect="1"/>
          </p:cNvPicPr>
          <p:nvPr/>
        </p:nvPicPr>
        <p:blipFill>
          <a:blip r:embed="rId27" cstate="print"/>
          <a:stretch>
            <a:fillRect/>
          </a:stretch>
        </p:blipFill>
        <p:spPr>
          <a:xfrm>
            <a:off x="5960865" y="354688"/>
            <a:ext cx="759445" cy="328876"/>
          </a:xfrm>
          <a:prstGeom prst="rect">
            <a:avLst/>
          </a:prstGeom>
        </p:spPr>
      </p:pic>
      <p:pic>
        <p:nvPicPr>
          <p:cNvPr id="31" name="그림 30">
            <a:hlinkClick r:id="rId28" action="ppaction://hlinksldjump"/>
          </p:cNvPr>
          <p:cNvPicPr>
            <a:picLocks noChangeAspect="1"/>
          </p:cNvPicPr>
          <p:nvPr/>
        </p:nvPicPr>
        <p:blipFill>
          <a:blip r:embed="rId29"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39454192"/>
      </p:ext>
    </p:extLst>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4A3C92BF-8017-4518-9634-A23FDFE7CB7E}"/>
              </a:ext>
            </a:extLst>
          </p:cNvPr>
          <p:cNvSpPr>
            <a:spLocks noGrp="1"/>
          </p:cNvSpPr>
          <p:nvPr>
            <p:ph type="ctrTitle"/>
          </p:nvPr>
        </p:nvSpPr>
        <p:spPr/>
        <p:txBody>
          <a:bodyPr/>
          <a:lstStyle/>
          <a:p>
            <a:r>
              <a:rPr lang="en-US" altLang="ko-KR" dirty="0"/>
              <a:t>Line</a:t>
            </a:r>
            <a:r>
              <a:rPr lang="ko-KR" altLang="en-US" dirty="0"/>
              <a:t> </a:t>
            </a:r>
            <a:r>
              <a:rPr lang="en-US" altLang="ko-KR" dirty="0"/>
              <a:t>tracing</a:t>
            </a:r>
            <a:endParaRPr lang="ko-KR" altLang="en-US" dirty="0"/>
          </a:p>
        </p:txBody>
      </p:sp>
      <p:sp>
        <p:nvSpPr>
          <p:cNvPr id="3" name="부제목 2">
            <a:extLst>
              <a:ext uri="{FF2B5EF4-FFF2-40B4-BE49-F238E27FC236}">
                <a16:creationId xmlns:a16="http://schemas.microsoft.com/office/drawing/2014/main" xmlns="" id="{B05BC32E-705A-431B-BCEF-216FEB229713}"/>
              </a:ext>
            </a:extLst>
          </p:cNvPr>
          <p:cNvSpPr>
            <a:spLocks noGrp="1"/>
          </p:cNvSpPr>
          <p:nvPr>
            <p:ph type="subTitle" idx="1"/>
          </p:nvPr>
        </p:nvSpPr>
        <p:spPr/>
        <p:txBody>
          <a:bodyPr/>
          <a:lstStyle/>
          <a:p>
            <a:endParaRPr lang="ko-KR" altLang="en-US"/>
          </a:p>
        </p:txBody>
      </p:sp>
    </p:spTree>
    <p:extLst>
      <p:ext uri="{BB962C8B-B14F-4D97-AF65-F5344CB8AC3E}">
        <p14:creationId xmlns:p14="http://schemas.microsoft.com/office/powerpoint/2010/main" val="1218466911"/>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F71FD410-34D5-4A58-A3CD-F83864CB82D5}"/>
              </a:ext>
            </a:extLst>
          </p:cNvPr>
          <p:cNvSpPr>
            <a:spLocks noGrp="1"/>
          </p:cNvSpPr>
          <p:nvPr>
            <p:ph type="title"/>
          </p:nvPr>
        </p:nvSpPr>
        <p:spPr/>
        <p:txBody>
          <a:bodyPr/>
          <a:lstStyle/>
          <a:p>
            <a:endParaRPr lang="ko-KR" altLang="en-US" dirty="0"/>
          </a:p>
        </p:txBody>
      </p:sp>
      <p:pic>
        <p:nvPicPr>
          <p:cNvPr id="4" name="그림 3">
            <a:extLst>
              <a:ext uri="{FF2B5EF4-FFF2-40B4-BE49-F238E27FC236}">
                <a16:creationId xmlns:a16="http://schemas.microsoft.com/office/drawing/2014/main" xmlns="" id="{F470CAD7-B023-4340-9717-3BCFA50C1542}"/>
              </a:ext>
            </a:extLst>
          </p:cNvPr>
          <p:cNvPicPr>
            <a:picLocks noChangeAspect="1"/>
          </p:cNvPicPr>
          <p:nvPr/>
        </p:nvPicPr>
        <p:blipFill>
          <a:blip r:embed="rId2"/>
          <a:stretch>
            <a:fillRect/>
          </a:stretch>
        </p:blipFill>
        <p:spPr>
          <a:xfrm>
            <a:off x="1122208" y="2079636"/>
            <a:ext cx="6464300" cy="3636169"/>
          </a:xfrm>
          <a:prstGeom prst="rect">
            <a:avLst/>
          </a:prstGeom>
        </p:spPr>
      </p:pic>
      <p:sp>
        <p:nvSpPr>
          <p:cNvPr id="5" name="직사각형 4">
            <a:extLst>
              <a:ext uri="{FF2B5EF4-FFF2-40B4-BE49-F238E27FC236}">
                <a16:creationId xmlns:a16="http://schemas.microsoft.com/office/drawing/2014/main" xmlns="" id="{DAE21E65-7182-4ABA-AE1C-6DE88054E57B}"/>
              </a:ext>
            </a:extLst>
          </p:cNvPr>
          <p:cNvSpPr/>
          <p:nvPr/>
        </p:nvSpPr>
        <p:spPr>
          <a:xfrm>
            <a:off x="778669" y="2331720"/>
            <a:ext cx="1685925" cy="764381"/>
          </a:xfrm>
          <a:prstGeom prst="rect">
            <a:avLst/>
          </a:prstGeom>
          <a:noFill/>
          <a:ln w="28575">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cxnSp>
        <p:nvCxnSpPr>
          <p:cNvPr id="7" name="직선 연결선 6">
            <a:extLst>
              <a:ext uri="{FF2B5EF4-FFF2-40B4-BE49-F238E27FC236}">
                <a16:creationId xmlns:a16="http://schemas.microsoft.com/office/drawing/2014/main" xmlns="" id="{45843A5B-94D6-4616-B2F4-BDB07DBD6935}"/>
              </a:ext>
            </a:extLst>
          </p:cNvPr>
          <p:cNvCxnSpPr>
            <a:cxnSpLocks/>
          </p:cNvCxnSpPr>
          <p:nvPr/>
        </p:nvCxnSpPr>
        <p:spPr>
          <a:xfrm flipV="1">
            <a:off x="778669" y="3101815"/>
            <a:ext cx="0" cy="660086"/>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8" name="TextBox 7">
            <a:extLst>
              <a:ext uri="{FF2B5EF4-FFF2-40B4-BE49-F238E27FC236}">
                <a16:creationId xmlns:a16="http://schemas.microsoft.com/office/drawing/2014/main" xmlns="" id="{354763DF-80B3-47CC-A263-0F146C3F311E}"/>
              </a:ext>
            </a:extLst>
          </p:cNvPr>
          <p:cNvSpPr txBox="1"/>
          <p:nvPr/>
        </p:nvSpPr>
        <p:spPr>
          <a:xfrm>
            <a:off x="307978" y="3761900"/>
            <a:ext cx="845894" cy="507831"/>
          </a:xfrm>
          <a:prstGeom prst="rect">
            <a:avLst/>
          </a:prstGeom>
          <a:noFill/>
        </p:spPr>
        <p:txBody>
          <a:bodyPr wrap="square" rtlCol="0">
            <a:spAutoFit/>
          </a:bodyPr>
          <a:lstStyle/>
          <a:p>
            <a:r>
              <a:rPr lang="en-US" altLang="ko-KR" sz="1350" dirty="0"/>
              <a:t>Code Menu </a:t>
            </a:r>
            <a:endParaRPr lang="ko-KR" altLang="en-US" sz="1350" dirty="0"/>
          </a:p>
        </p:txBody>
      </p:sp>
      <p:sp>
        <p:nvSpPr>
          <p:cNvPr id="9" name="직사각형 8">
            <a:extLst>
              <a:ext uri="{FF2B5EF4-FFF2-40B4-BE49-F238E27FC236}">
                <a16:creationId xmlns:a16="http://schemas.microsoft.com/office/drawing/2014/main" xmlns="" id="{FBFCFA55-46D7-448D-9005-2FFE322C051A}"/>
              </a:ext>
            </a:extLst>
          </p:cNvPr>
          <p:cNvSpPr/>
          <p:nvPr/>
        </p:nvSpPr>
        <p:spPr>
          <a:xfrm>
            <a:off x="2907506" y="3331845"/>
            <a:ext cx="2357438" cy="1768792"/>
          </a:xfrm>
          <a:prstGeom prst="rect">
            <a:avLst/>
          </a:prstGeom>
          <a:noFill/>
          <a:ln w="28575">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cxnSp>
        <p:nvCxnSpPr>
          <p:cNvPr id="10" name="직선 연결선 9">
            <a:extLst>
              <a:ext uri="{FF2B5EF4-FFF2-40B4-BE49-F238E27FC236}">
                <a16:creationId xmlns:a16="http://schemas.microsoft.com/office/drawing/2014/main" xmlns="" id="{193EF443-5397-4CF2-86E5-7E91F655A299}"/>
              </a:ext>
            </a:extLst>
          </p:cNvPr>
          <p:cNvCxnSpPr>
            <a:cxnSpLocks/>
          </p:cNvCxnSpPr>
          <p:nvPr/>
        </p:nvCxnSpPr>
        <p:spPr>
          <a:xfrm flipV="1">
            <a:off x="5264944" y="2821782"/>
            <a:ext cx="671513" cy="495775"/>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12" name="TextBox 11">
            <a:extLst>
              <a:ext uri="{FF2B5EF4-FFF2-40B4-BE49-F238E27FC236}">
                <a16:creationId xmlns:a16="http://schemas.microsoft.com/office/drawing/2014/main" xmlns="" id="{4090CB90-D977-4E41-B6A7-AC52C6BFC9E0}"/>
              </a:ext>
            </a:extLst>
          </p:cNvPr>
          <p:cNvSpPr txBox="1"/>
          <p:nvPr/>
        </p:nvSpPr>
        <p:spPr>
          <a:xfrm>
            <a:off x="6765131" y="1450270"/>
            <a:ext cx="1928813" cy="300082"/>
          </a:xfrm>
          <a:prstGeom prst="rect">
            <a:avLst/>
          </a:prstGeom>
          <a:noFill/>
        </p:spPr>
        <p:txBody>
          <a:bodyPr wrap="square" rtlCol="0">
            <a:spAutoFit/>
          </a:bodyPr>
          <a:lstStyle/>
          <a:p>
            <a:r>
              <a:rPr lang="en-US" altLang="ko-KR" sz="1350" dirty="0"/>
              <a:t>Window Size</a:t>
            </a:r>
            <a:endParaRPr lang="ko-KR" altLang="en-US" sz="1350" dirty="0"/>
          </a:p>
        </p:txBody>
      </p:sp>
      <p:cxnSp>
        <p:nvCxnSpPr>
          <p:cNvPr id="14" name="직선 연결선 13">
            <a:extLst>
              <a:ext uri="{FF2B5EF4-FFF2-40B4-BE49-F238E27FC236}">
                <a16:creationId xmlns:a16="http://schemas.microsoft.com/office/drawing/2014/main" xmlns="" id="{C6301AD3-FB7F-4483-A810-A1A5A7A1DF64}"/>
              </a:ext>
            </a:extLst>
          </p:cNvPr>
          <p:cNvCxnSpPr>
            <a:cxnSpLocks/>
          </p:cNvCxnSpPr>
          <p:nvPr/>
        </p:nvCxnSpPr>
        <p:spPr>
          <a:xfrm flipV="1">
            <a:off x="2343150" y="1701643"/>
            <a:ext cx="671513" cy="495775"/>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15" name="TextBox 14">
            <a:extLst>
              <a:ext uri="{FF2B5EF4-FFF2-40B4-BE49-F238E27FC236}">
                <a16:creationId xmlns:a16="http://schemas.microsoft.com/office/drawing/2014/main" xmlns="" id="{FAE9F5ED-FBCB-41BE-A9AC-868C689AD449}"/>
              </a:ext>
            </a:extLst>
          </p:cNvPr>
          <p:cNvSpPr txBox="1"/>
          <p:nvPr/>
        </p:nvSpPr>
        <p:spPr>
          <a:xfrm>
            <a:off x="3014662" y="1546086"/>
            <a:ext cx="1928813" cy="300082"/>
          </a:xfrm>
          <a:prstGeom prst="rect">
            <a:avLst/>
          </a:prstGeom>
          <a:noFill/>
        </p:spPr>
        <p:txBody>
          <a:bodyPr wrap="square" rtlCol="0">
            <a:spAutoFit/>
          </a:bodyPr>
          <a:lstStyle/>
          <a:p>
            <a:r>
              <a:rPr lang="en-US" altLang="ko-KR" sz="1350" dirty="0"/>
              <a:t>Home Menu</a:t>
            </a:r>
            <a:endParaRPr lang="ko-KR" altLang="en-US" sz="1350" dirty="0"/>
          </a:p>
        </p:txBody>
      </p:sp>
      <p:cxnSp>
        <p:nvCxnSpPr>
          <p:cNvPr id="16" name="직선 연결선 15">
            <a:extLst>
              <a:ext uri="{FF2B5EF4-FFF2-40B4-BE49-F238E27FC236}">
                <a16:creationId xmlns:a16="http://schemas.microsoft.com/office/drawing/2014/main" xmlns="" id="{6A1BF0CA-3A5B-4127-8A11-8BAAF5BAA884}"/>
              </a:ext>
            </a:extLst>
          </p:cNvPr>
          <p:cNvCxnSpPr>
            <a:cxnSpLocks/>
          </p:cNvCxnSpPr>
          <p:nvPr/>
        </p:nvCxnSpPr>
        <p:spPr>
          <a:xfrm flipV="1">
            <a:off x="6000750" y="1720930"/>
            <a:ext cx="671513" cy="495775"/>
          </a:xfrm>
          <a:prstGeom prst="line">
            <a:avLst/>
          </a:prstGeom>
          <a:ln w="19050"/>
        </p:spPr>
        <p:style>
          <a:lnRef idx="1">
            <a:schemeClr val="accent2"/>
          </a:lnRef>
          <a:fillRef idx="0">
            <a:schemeClr val="accent2"/>
          </a:fillRef>
          <a:effectRef idx="0">
            <a:schemeClr val="accent2"/>
          </a:effectRef>
          <a:fontRef idx="minor">
            <a:schemeClr val="tx1"/>
          </a:fontRef>
        </p:style>
      </p:cxnSp>
      <p:cxnSp>
        <p:nvCxnSpPr>
          <p:cNvPr id="17" name="직선 연결선 16">
            <a:extLst>
              <a:ext uri="{FF2B5EF4-FFF2-40B4-BE49-F238E27FC236}">
                <a16:creationId xmlns:a16="http://schemas.microsoft.com/office/drawing/2014/main" xmlns="" id="{BCC9C30F-FC8A-49E5-93C2-C5DBE65A1794}"/>
              </a:ext>
            </a:extLst>
          </p:cNvPr>
          <p:cNvCxnSpPr>
            <a:cxnSpLocks/>
          </p:cNvCxnSpPr>
          <p:nvPr/>
        </p:nvCxnSpPr>
        <p:spPr>
          <a:xfrm flipV="1">
            <a:off x="2840317" y="2016682"/>
            <a:ext cx="938727" cy="213597"/>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19" name="TextBox 18">
            <a:extLst>
              <a:ext uri="{FF2B5EF4-FFF2-40B4-BE49-F238E27FC236}">
                <a16:creationId xmlns:a16="http://schemas.microsoft.com/office/drawing/2014/main" xmlns="" id="{B738B0B3-120F-4D93-A1FE-26D914C108EE}"/>
              </a:ext>
            </a:extLst>
          </p:cNvPr>
          <p:cNvSpPr txBox="1"/>
          <p:nvPr/>
        </p:nvSpPr>
        <p:spPr>
          <a:xfrm>
            <a:off x="3779044" y="1885234"/>
            <a:ext cx="1928813" cy="300082"/>
          </a:xfrm>
          <a:prstGeom prst="rect">
            <a:avLst/>
          </a:prstGeom>
          <a:noFill/>
        </p:spPr>
        <p:txBody>
          <a:bodyPr wrap="square" rtlCol="0">
            <a:spAutoFit/>
          </a:bodyPr>
          <a:lstStyle/>
          <a:p>
            <a:r>
              <a:rPr lang="en-US" altLang="ko-KR" sz="1350" dirty="0"/>
              <a:t>Option</a:t>
            </a:r>
            <a:endParaRPr lang="ko-KR" altLang="en-US" sz="1350" dirty="0"/>
          </a:p>
        </p:txBody>
      </p:sp>
      <p:cxnSp>
        <p:nvCxnSpPr>
          <p:cNvPr id="20" name="직선 연결선 19">
            <a:extLst>
              <a:ext uri="{FF2B5EF4-FFF2-40B4-BE49-F238E27FC236}">
                <a16:creationId xmlns:a16="http://schemas.microsoft.com/office/drawing/2014/main" xmlns="" id="{FCBE81DD-F115-40AF-BB87-A399B483CC71}"/>
              </a:ext>
            </a:extLst>
          </p:cNvPr>
          <p:cNvCxnSpPr>
            <a:cxnSpLocks/>
          </p:cNvCxnSpPr>
          <p:nvPr/>
        </p:nvCxnSpPr>
        <p:spPr>
          <a:xfrm flipV="1">
            <a:off x="6946660" y="2386059"/>
            <a:ext cx="61359" cy="683611"/>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22" name="TextBox 21">
            <a:extLst>
              <a:ext uri="{FF2B5EF4-FFF2-40B4-BE49-F238E27FC236}">
                <a16:creationId xmlns:a16="http://schemas.microsoft.com/office/drawing/2014/main" xmlns="" id="{ACD7033C-8DFC-42CC-ADBA-B8E7EAB7B7EF}"/>
              </a:ext>
            </a:extLst>
          </p:cNvPr>
          <p:cNvSpPr txBox="1"/>
          <p:nvPr/>
        </p:nvSpPr>
        <p:spPr>
          <a:xfrm>
            <a:off x="6675194" y="3069668"/>
            <a:ext cx="1928813" cy="300082"/>
          </a:xfrm>
          <a:prstGeom prst="rect">
            <a:avLst/>
          </a:prstGeom>
          <a:noFill/>
        </p:spPr>
        <p:txBody>
          <a:bodyPr wrap="square" rtlCol="0">
            <a:spAutoFit/>
          </a:bodyPr>
          <a:lstStyle/>
          <a:p>
            <a:r>
              <a:rPr lang="en-US" altLang="ko-KR" sz="1350" dirty="0"/>
              <a:t>Start</a:t>
            </a:r>
            <a:endParaRPr lang="ko-KR" altLang="en-US" sz="1350" dirty="0"/>
          </a:p>
        </p:txBody>
      </p:sp>
      <p:cxnSp>
        <p:nvCxnSpPr>
          <p:cNvPr id="23" name="직선 연결선 22">
            <a:extLst>
              <a:ext uri="{FF2B5EF4-FFF2-40B4-BE49-F238E27FC236}">
                <a16:creationId xmlns:a16="http://schemas.microsoft.com/office/drawing/2014/main" xmlns="" id="{3FB75CBE-A101-46A0-B402-1C4DFA361F6C}"/>
              </a:ext>
            </a:extLst>
          </p:cNvPr>
          <p:cNvCxnSpPr>
            <a:cxnSpLocks/>
          </p:cNvCxnSpPr>
          <p:nvPr/>
        </p:nvCxnSpPr>
        <p:spPr>
          <a:xfrm flipH="1">
            <a:off x="7515226" y="2293257"/>
            <a:ext cx="335756" cy="1"/>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25" name="TextBox 24">
            <a:extLst>
              <a:ext uri="{FF2B5EF4-FFF2-40B4-BE49-F238E27FC236}">
                <a16:creationId xmlns:a16="http://schemas.microsoft.com/office/drawing/2014/main" xmlns="" id="{2BE09A3D-F127-4033-BA98-C893C3FE34DB}"/>
              </a:ext>
            </a:extLst>
          </p:cNvPr>
          <p:cNvSpPr txBox="1"/>
          <p:nvPr/>
        </p:nvSpPr>
        <p:spPr>
          <a:xfrm>
            <a:off x="7911066" y="2162233"/>
            <a:ext cx="677382" cy="300082"/>
          </a:xfrm>
          <a:prstGeom prst="rect">
            <a:avLst/>
          </a:prstGeom>
          <a:noFill/>
        </p:spPr>
        <p:txBody>
          <a:bodyPr wrap="square" rtlCol="0">
            <a:spAutoFit/>
          </a:bodyPr>
          <a:lstStyle/>
          <a:p>
            <a:r>
              <a:rPr lang="en-US" altLang="ko-KR" sz="1350" dirty="0"/>
              <a:t>Stop</a:t>
            </a:r>
            <a:endParaRPr lang="ko-KR" altLang="en-US" sz="1350" dirty="0"/>
          </a:p>
        </p:txBody>
      </p:sp>
      <p:sp>
        <p:nvSpPr>
          <p:cNvPr id="26" name="TextBox 25">
            <a:extLst>
              <a:ext uri="{FF2B5EF4-FFF2-40B4-BE49-F238E27FC236}">
                <a16:creationId xmlns:a16="http://schemas.microsoft.com/office/drawing/2014/main" xmlns="" id="{D37193C7-7696-4F55-9FA6-D002D5917348}"/>
              </a:ext>
            </a:extLst>
          </p:cNvPr>
          <p:cNvSpPr txBox="1"/>
          <p:nvPr/>
        </p:nvSpPr>
        <p:spPr>
          <a:xfrm>
            <a:off x="7087238" y="2683282"/>
            <a:ext cx="677382" cy="300082"/>
          </a:xfrm>
          <a:prstGeom prst="rect">
            <a:avLst/>
          </a:prstGeom>
          <a:noFill/>
        </p:spPr>
        <p:txBody>
          <a:bodyPr wrap="square" rtlCol="0">
            <a:spAutoFit/>
          </a:bodyPr>
          <a:lstStyle/>
          <a:p>
            <a:r>
              <a:rPr lang="en-US" altLang="ko-KR" sz="1350" dirty="0"/>
              <a:t>Pause</a:t>
            </a:r>
            <a:endParaRPr lang="ko-KR" altLang="en-US" sz="1350" dirty="0"/>
          </a:p>
        </p:txBody>
      </p:sp>
      <p:cxnSp>
        <p:nvCxnSpPr>
          <p:cNvPr id="27" name="직선 연결선 26">
            <a:extLst>
              <a:ext uri="{FF2B5EF4-FFF2-40B4-BE49-F238E27FC236}">
                <a16:creationId xmlns:a16="http://schemas.microsoft.com/office/drawing/2014/main" xmlns="" id="{0F6EDA2E-6D19-4E37-A738-04EF536B333A}"/>
              </a:ext>
            </a:extLst>
          </p:cNvPr>
          <p:cNvCxnSpPr>
            <a:cxnSpLocks/>
          </p:cNvCxnSpPr>
          <p:nvPr/>
        </p:nvCxnSpPr>
        <p:spPr>
          <a:xfrm flipV="1">
            <a:off x="7232407" y="2312488"/>
            <a:ext cx="1" cy="370794"/>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30" name="TextBox 29">
            <a:extLst>
              <a:ext uri="{FF2B5EF4-FFF2-40B4-BE49-F238E27FC236}">
                <a16:creationId xmlns:a16="http://schemas.microsoft.com/office/drawing/2014/main" xmlns="" id="{737E491F-A9D3-4610-B724-56B340BD8255}"/>
              </a:ext>
            </a:extLst>
          </p:cNvPr>
          <p:cNvSpPr txBox="1"/>
          <p:nvPr/>
        </p:nvSpPr>
        <p:spPr>
          <a:xfrm>
            <a:off x="5347134" y="2571750"/>
            <a:ext cx="1928813" cy="300082"/>
          </a:xfrm>
          <a:prstGeom prst="rect">
            <a:avLst/>
          </a:prstGeom>
          <a:noFill/>
        </p:spPr>
        <p:txBody>
          <a:bodyPr wrap="square" rtlCol="0">
            <a:spAutoFit/>
          </a:bodyPr>
          <a:lstStyle/>
          <a:p>
            <a:r>
              <a:rPr lang="en-US" altLang="ko-KR" sz="1350" dirty="0"/>
              <a:t>Working Window</a:t>
            </a:r>
            <a:endParaRPr lang="ko-KR" altLang="en-US" sz="1350" dirty="0"/>
          </a:p>
        </p:txBody>
      </p:sp>
      <p:pic>
        <p:nvPicPr>
          <p:cNvPr id="24" name="그림 23">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28" name="그림 27">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29" name="그림 28">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31" name="그림 30">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32" name="그림 31">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33" name="그림 32">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3" name="직사각형 2"/>
          <p:cNvSpPr/>
          <p:nvPr/>
        </p:nvSpPr>
        <p:spPr>
          <a:xfrm>
            <a:off x="307978" y="1139809"/>
            <a:ext cx="1021433" cy="369332"/>
          </a:xfrm>
          <a:prstGeom prst="rect">
            <a:avLst/>
          </a:prstGeom>
        </p:spPr>
        <p:txBody>
          <a:bodyPr wrap="none">
            <a:spAutoFit/>
          </a:bodyPr>
          <a:lstStyle/>
          <a:p>
            <a:r>
              <a:rPr lang="en-US" altLang="ko-KR" dirty="0"/>
              <a:t>1. Menu</a:t>
            </a:r>
            <a:r>
              <a:rPr lang="ko-KR" altLang="en-US" dirty="0"/>
              <a:t> </a:t>
            </a:r>
          </a:p>
        </p:txBody>
      </p:sp>
    </p:spTree>
    <p:extLst>
      <p:ext uri="{BB962C8B-B14F-4D97-AF65-F5344CB8AC3E}">
        <p14:creationId xmlns:p14="http://schemas.microsoft.com/office/powerpoint/2010/main" val="611086846"/>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그림 3">
            <a:extLst>
              <a:ext uri="{FF2B5EF4-FFF2-40B4-BE49-F238E27FC236}">
                <a16:creationId xmlns:a16="http://schemas.microsoft.com/office/drawing/2014/main" xmlns="" id="{57B03286-751D-40E5-A709-49CCA5CA3B85}"/>
              </a:ext>
            </a:extLst>
          </p:cNvPr>
          <p:cNvPicPr>
            <a:picLocks noChangeAspect="1"/>
          </p:cNvPicPr>
          <p:nvPr/>
        </p:nvPicPr>
        <p:blipFill>
          <a:blip r:embed="rId2"/>
          <a:stretch>
            <a:fillRect/>
          </a:stretch>
        </p:blipFill>
        <p:spPr>
          <a:xfrm>
            <a:off x="5575697" y="3132534"/>
            <a:ext cx="2636044" cy="2207419"/>
          </a:xfrm>
          <a:prstGeom prst="rect">
            <a:avLst/>
          </a:prstGeom>
        </p:spPr>
      </p:pic>
      <p:cxnSp>
        <p:nvCxnSpPr>
          <p:cNvPr id="5" name="직선 연결선 4">
            <a:extLst>
              <a:ext uri="{FF2B5EF4-FFF2-40B4-BE49-F238E27FC236}">
                <a16:creationId xmlns:a16="http://schemas.microsoft.com/office/drawing/2014/main" xmlns="" id="{08A6DE5B-9CD4-4BE0-AA78-1882302F9E09}"/>
              </a:ext>
            </a:extLst>
          </p:cNvPr>
          <p:cNvCxnSpPr>
            <a:cxnSpLocks/>
          </p:cNvCxnSpPr>
          <p:nvPr/>
        </p:nvCxnSpPr>
        <p:spPr>
          <a:xfrm flipH="1">
            <a:off x="4722019" y="4557713"/>
            <a:ext cx="1535906" cy="309323"/>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6" name="TextBox 5">
            <a:extLst>
              <a:ext uri="{FF2B5EF4-FFF2-40B4-BE49-F238E27FC236}">
                <a16:creationId xmlns:a16="http://schemas.microsoft.com/office/drawing/2014/main" xmlns="" id="{C450A09D-84FD-4254-BE46-53BB42264DAB}"/>
              </a:ext>
            </a:extLst>
          </p:cNvPr>
          <p:cNvSpPr txBox="1"/>
          <p:nvPr/>
        </p:nvSpPr>
        <p:spPr>
          <a:xfrm>
            <a:off x="3554015" y="4472524"/>
            <a:ext cx="1168004" cy="507831"/>
          </a:xfrm>
          <a:prstGeom prst="rect">
            <a:avLst/>
          </a:prstGeom>
          <a:noFill/>
        </p:spPr>
        <p:txBody>
          <a:bodyPr wrap="square" rtlCol="0">
            <a:spAutoFit/>
          </a:bodyPr>
          <a:lstStyle/>
          <a:p>
            <a:r>
              <a:rPr lang="en-US" altLang="ko-KR" sz="1350" dirty="0"/>
              <a:t>Right line tracing sensor</a:t>
            </a:r>
            <a:endParaRPr lang="ko-KR" altLang="en-US" sz="1350" dirty="0"/>
          </a:p>
        </p:txBody>
      </p:sp>
      <p:cxnSp>
        <p:nvCxnSpPr>
          <p:cNvPr id="9" name="직선 연결선 8">
            <a:extLst>
              <a:ext uri="{FF2B5EF4-FFF2-40B4-BE49-F238E27FC236}">
                <a16:creationId xmlns:a16="http://schemas.microsoft.com/office/drawing/2014/main" xmlns="" id="{E9DBB3AD-7652-444B-8BB1-1F4286002CF1}"/>
              </a:ext>
            </a:extLst>
          </p:cNvPr>
          <p:cNvCxnSpPr>
            <a:cxnSpLocks/>
          </p:cNvCxnSpPr>
          <p:nvPr/>
        </p:nvCxnSpPr>
        <p:spPr>
          <a:xfrm flipH="1">
            <a:off x="5157788" y="4688489"/>
            <a:ext cx="1535906" cy="309323"/>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10" name="TextBox 9">
            <a:extLst>
              <a:ext uri="{FF2B5EF4-FFF2-40B4-BE49-F238E27FC236}">
                <a16:creationId xmlns:a16="http://schemas.microsoft.com/office/drawing/2014/main" xmlns="" id="{165F776B-BD8B-4FEF-AC7D-9F985B98D50F}"/>
              </a:ext>
            </a:extLst>
          </p:cNvPr>
          <p:cNvSpPr txBox="1"/>
          <p:nvPr/>
        </p:nvSpPr>
        <p:spPr>
          <a:xfrm>
            <a:off x="4782740" y="5026276"/>
            <a:ext cx="1168004" cy="507831"/>
          </a:xfrm>
          <a:prstGeom prst="rect">
            <a:avLst/>
          </a:prstGeom>
          <a:noFill/>
        </p:spPr>
        <p:txBody>
          <a:bodyPr wrap="square" rtlCol="0">
            <a:spAutoFit/>
          </a:bodyPr>
          <a:lstStyle/>
          <a:p>
            <a:r>
              <a:rPr lang="en-US" altLang="ko-KR" sz="1350" dirty="0"/>
              <a:t>Left line tracing sensor</a:t>
            </a:r>
            <a:endParaRPr lang="ko-KR" altLang="en-US" sz="1350" dirty="0"/>
          </a:p>
        </p:txBody>
      </p:sp>
      <p:pic>
        <p:nvPicPr>
          <p:cNvPr id="11" name="그림 10">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12" name="그림 11">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13" name="그림 12">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14" name="그림 13">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5" name="그림 14">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6" name="그림 15">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7" name="직사각형 6"/>
          <p:cNvSpPr/>
          <p:nvPr/>
        </p:nvSpPr>
        <p:spPr>
          <a:xfrm>
            <a:off x="584539" y="1116834"/>
            <a:ext cx="4198201" cy="369332"/>
          </a:xfrm>
          <a:prstGeom prst="rect">
            <a:avLst/>
          </a:prstGeom>
        </p:spPr>
        <p:txBody>
          <a:bodyPr wrap="none">
            <a:spAutoFit/>
          </a:bodyPr>
          <a:lstStyle/>
          <a:p>
            <a:r>
              <a:rPr lang="en-US" altLang="ko-KR" dirty="0"/>
              <a:t>2. How can you make code with </a:t>
            </a:r>
            <a:r>
              <a:rPr lang="en-US" altLang="ko-KR" dirty="0" err="1"/>
              <a:t>Rokit</a:t>
            </a:r>
            <a:r>
              <a:rPr lang="en-US" altLang="ko-KR" dirty="0"/>
              <a:t> brick</a:t>
            </a:r>
            <a:endParaRPr lang="ko-KR" altLang="en-US" dirty="0"/>
          </a:p>
        </p:txBody>
      </p:sp>
      <p:sp>
        <p:nvSpPr>
          <p:cNvPr id="8" name="직사각형 7"/>
          <p:cNvSpPr/>
          <p:nvPr/>
        </p:nvSpPr>
        <p:spPr>
          <a:xfrm>
            <a:off x="648245" y="2077041"/>
            <a:ext cx="4572000" cy="1754326"/>
          </a:xfrm>
          <a:prstGeom prst="rect">
            <a:avLst/>
          </a:prstGeom>
        </p:spPr>
        <p:txBody>
          <a:bodyPr>
            <a:spAutoFit/>
          </a:bodyPr>
          <a:lstStyle/>
          <a:p>
            <a:r>
              <a:rPr lang="en-US" altLang="ko-KR" dirty="0"/>
              <a:t>Step 1: Setting value for left line tracing sensor</a:t>
            </a:r>
          </a:p>
          <a:p>
            <a:r>
              <a:rPr lang="en-US" altLang="ko-KR" dirty="0"/>
              <a:t>Step 2: Setting value for Right line tracing sensor</a:t>
            </a:r>
          </a:p>
          <a:p>
            <a:r>
              <a:rPr lang="en-US" altLang="ko-KR" dirty="0"/>
              <a:t>Step 3: Setting value for motors</a:t>
            </a:r>
          </a:p>
          <a:p>
            <a:r>
              <a:rPr lang="en-US" altLang="ko-KR" dirty="0"/>
              <a:t>Step 4:  Coding</a:t>
            </a:r>
          </a:p>
          <a:p>
            <a:r>
              <a:rPr lang="en-US" altLang="ko-KR" dirty="0"/>
              <a:t>Step 5: Green flag click</a:t>
            </a:r>
            <a:endParaRPr lang="ko-KR" altLang="en-US" dirty="0"/>
          </a:p>
        </p:txBody>
      </p:sp>
    </p:spTree>
    <p:extLst>
      <p:ext uri="{BB962C8B-B14F-4D97-AF65-F5344CB8AC3E}">
        <p14:creationId xmlns:p14="http://schemas.microsoft.com/office/powerpoint/2010/main" val="1421479326"/>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순서도: 수행의 시작/종료 3">
            <a:extLst>
              <a:ext uri="{FF2B5EF4-FFF2-40B4-BE49-F238E27FC236}">
                <a16:creationId xmlns:a16="http://schemas.microsoft.com/office/drawing/2014/main" xmlns="" id="{408CEEA8-8F1C-4706-BDA9-833FD7DA7ED6}"/>
              </a:ext>
            </a:extLst>
          </p:cNvPr>
          <p:cNvSpPr/>
          <p:nvPr/>
        </p:nvSpPr>
        <p:spPr>
          <a:xfrm>
            <a:off x="3619734" y="1175147"/>
            <a:ext cx="1064419" cy="507206"/>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350" dirty="0"/>
              <a:t>Start</a:t>
            </a:r>
            <a:endParaRPr lang="ko-KR" altLang="en-US" sz="1350" dirty="0"/>
          </a:p>
        </p:txBody>
      </p:sp>
      <p:sp>
        <p:nvSpPr>
          <p:cNvPr id="5" name="순서도: 처리 4">
            <a:extLst>
              <a:ext uri="{FF2B5EF4-FFF2-40B4-BE49-F238E27FC236}">
                <a16:creationId xmlns:a16="http://schemas.microsoft.com/office/drawing/2014/main" xmlns="" id="{429409EF-5D48-4D7C-A8F5-868687171EDF}"/>
              </a:ext>
            </a:extLst>
          </p:cNvPr>
          <p:cNvSpPr/>
          <p:nvPr/>
        </p:nvSpPr>
        <p:spPr>
          <a:xfrm>
            <a:off x="3619732" y="2839773"/>
            <a:ext cx="1064417" cy="465059"/>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350" dirty="0"/>
              <a:t>Motor 1 CW Speed : 100</a:t>
            </a:r>
            <a:endParaRPr lang="ko-KR" altLang="en-US" sz="1350" dirty="0"/>
          </a:p>
        </p:txBody>
      </p:sp>
      <p:sp>
        <p:nvSpPr>
          <p:cNvPr id="6" name="순서도: 판단 5">
            <a:extLst>
              <a:ext uri="{FF2B5EF4-FFF2-40B4-BE49-F238E27FC236}">
                <a16:creationId xmlns:a16="http://schemas.microsoft.com/office/drawing/2014/main" xmlns="" id="{CA5A935F-B7F2-45A1-A7C6-29BD41748F5B}"/>
              </a:ext>
            </a:extLst>
          </p:cNvPr>
          <p:cNvSpPr/>
          <p:nvPr/>
        </p:nvSpPr>
        <p:spPr>
          <a:xfrm>
            <a:off x="3290523" y="1828416"/>
            <a:ext cx="1740925" cy="835819"/>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350" dirty="0"/>
              <a:t>Both sensor on the line?</a:t>
            </a:r>
            <a:endParaRPr lang="ko-KR" altLang="en-US" sz="1350" dirty="0"/>
          </a:p>
        </p:txBody>
      </p:sp>
      <p:sp>
        <p:nvSpPr>
          <p:cNvPr id="7" name="순서도: 수행의 시작/종료 6">
            <a:extLst>
              <a:ext uri="{FF2B5EF4-FFF2-40B4-BE49-F238E27FC236}">
                <a16:creationId xmlns:a16="http://schemas.microsoft.com/office/drawing/2014/main" xmlns="" id="{9B3114DE-ABF7-4002-AA8B-957AAFD8F6F9}"/>
              </a:ext>
            </a:extLst>
          </p:cNvPr>
          <p:cNvSpPr/>
          <p:nvPr/>
        </p:nvSpPr>
        <p:spPr>
          <a:xfrm>
            <a:off x="3641673" y="5264292"/>
            <a:ext cx="1064419" cy="507206"/>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350" dirty="0"/>
              <a:t>Stop</a:t>
            </a:r>
            <a:endParaRPr lang="ko-KR" altLang="en-US" sz="1350" dirty="0"/>
          </a:p>
        </p:txBody>
      </p:sp>
      <p:cxnSp>
        <p:nvCxnSpPr>
          <p:cNvPr id="8" name="직선 연결선 7">
            <a:extLst>
              <a:ext uri="{FF2B5EF4-FFF2-40B4-BE49-F238E27FC236}">
                <a16:creationId xmlns:a16="http://schemas.microsoft.com/office/drawing/2014/main" xmlns="" id="{ECD2D9BF-BA59-43DB-ADAF-F4F5EA79475C}"/>
              </a:ext>
            </a:extLst>
          </p:cNvPr>
          <p:cNvCxnSpPr>
            <a:cxnSpLocks/>
          </p:cNvCxnSpPr>
          <p:nvPr/>
        </p:nvCxnSpPr>
        <p:spPr>
          <a:xfrm flipV="1">
            <a:off x="4151942" y="1590556"/>
            <a:ext cx="0" cy="41898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9" name="직선 연결선 8">
            <a:extLst>
              <a:ext uri="{FF2B5EF4-FFF2-40B4-BE49-F238E27FC236}">
                <a16:creationId xmlns:a16="http://schemas.microsoft.com/office/drawing/2014/main" xmlns="" id="{D9D57BC6-B0B1-4F8A-A4FA-AA0ECB2B07A2}"/>
              </a:ext>
            </a:extLst>
          </p:cNvPr>
          <p:cNvCxnSpPr>
            <a:cxnSpLocks/>
          </p:cNvCxnSpPr>
          <p:nvPr/>
        </p:nvCxnSpPr>
        <p:spPr>
          <a:xfrm flipV="1">
            <a:off x="4151942" y="2500756"/>
            <a:ext cx="0" cy="41898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 name="직선 연결선 9">
            <a:extLst>
              <a:ext uri="{FF2B5EF4-FFF2-40B4-BE49-F238E27FC236}">
                <a16:creationId xmlns:a16="http://schemas.microsoft.com/office/drawing/2014/main" xmlns="" id="{CCA172F6-C8F8-481A-9B41-47DBF53C745C}"/>
              </a:ext>
            </a:extLst>
          </p:cNvPr>
          <p:cNvCxnSpPr>
            <a:cxnSpLocks/>
            <a:stCxn id="16" idx="0"/>
            <a:endCxn id="5" idx="2"/>
          </p:cNvCxnSpPr>
          <p:nvPr/>
        </p:nvCxnSpPr>
        <p:spPr>
          <a:xfrm flipV="1">
            <a:off x="4151940" y="3304831"/>
            <a:ext cx="1" cy="11773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1" name="연결선: 꺾임 10">
            <a:extLst>
              <a:ext uri="{FF2B5EF4-FFF2-40B4-BE49-F238E27FC236}">
                <a16:creationId xmlns:a16="http://schemas.microsoft.com/office/drawing/2014/main" xmlns="" id="{0F6241D3-552D-4B08-A290-6F7CAB13D787}"/>
              </a:ext>
            </a:extLst>
          </p:cNvPr>
          <p:cNvCxnSpPr>
            <a:cxnSpLocks/>
          </p:cNvCxnSpPr>
          <p:nvPr/>
        </p:nvCxnSpPr>
        <p:spPr>
          <a:xfrm rot="16200000" flipV="1">
            <a:off x="5466599" y="1805588"/>
            <a:ext cx="219858" cy="1090160"/>
          </a:xfrm>
          <a:prstGeom prst="bentConnector2">
            <a:avLst/>
          </a:prstGeom>
          <a:ln w="25400">
            <a:headEnd type="triangle" w="lg" len="med"/>
            <a:tailEnd type="non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xmlns="" id="{8979138B-35E6-4DD2-9501-3210A177EDE1}"/>
              </a:ext>
            </a:extLst>
          </p:cNvPr>
          <p:cNvSpPr txBox="1"/>
          <p:nvPr/>
        </p:nvSpPr>
        <p:spPr>
          <a:xfrm>
            <a:off x="4963573" y="2302117"/>
            <a:ext cx="431717" cy="300082"/>
          </a:xfrm>
          <a:prstGeom prst="rect">
            <a:avLst/>
          </a:prstGeom>
          <a:noFill/>
        </p:spPr>
        <p:txBody>
          <a:bodyPr wrap="square" rtlCol="0">
            <a:spAutoFit/>
          </a:bodyPr>
          <a:lstStyle/>
          <a:p>
            <a:r>
              <a:rPr lang="en-US" altLang="ko-KR" sz="1350" dirty="0"/>
              <a:t>No</a:t>
            </a:r>
            <a:endParaRPr lang="ko-KR" altLang="en-US" sz="1350" dirty="0"/>
          </a:p>
        </p:txBody>
      </p:sp>
      <p:sp>
        <p:nvSpPr>
          <p:cNvPr id="13" name="TextBox 12">
            <a:extLst>
              <a:ext uri="{FF2B5EF4-FFF2-40B4-BE49-F238E27FC236}">
                <a16:creationId xmlns:a16="http://schemas.microsoft.com/office/drawing/2014/main" xmlns="" id="{6E50D481-4753-44D6-B46E-F870E3497243}"/>
              </a:ext>
            </a:extLst>
          </p:cNvPr>
          <p:cNvSpPr txBox="1"/>
          <p:nvPr/>
        </p:nvSpPr>
        <p:spPr>
          <a:xfrm>
            <a:off x="4252433" y="2579116"/>
            <a:ext cx="431717" cy="300082"/>
          </a:xfrm>
          <a:prstGeom prst="rect">
            <a:avLst/>
          </a:prstGeom>
          <a:noFill/>
        </p:spPr>
        <p:txBody>
          <a:bodyPr wrap="square" rtlCol="0">
            <a:spAutoFit/>
          </a:bodyPr>
          <a:lstStyle/>
          <a:p>
            <a:r>
              <a:rPr lang="en-US" altLang="ko-KR" sz="1350" dirty="0"/>
              <a:t>Yes</a:t>
            </a:r>
            <a:endParaRPr lang="ko-KR" altLang="en-US" sz="1350" dirty="0"/>
          </a:p>
        </p:txBody>
      </p:sp>
      <p:sp>
        <p:nvSpPr>
          <p:cNvPr id="14" name="순서도: 판단 13">
            <a:extLst>
              <a:ext uri="{FF2B5EF4-FFF2-40B4-BE49-F238E27FC236}">
                <a16:creationId xmlns:a16="http://schemas.microsoft.com/office/drawing/2014/main" xmlns="" id="{357D4097-4B70-4F64-AC14-0292CB02FB77}"/>
              </a:ext>
            </a:extLst>
          </p:cNvPr>
          <p:cNvSpPr/>
          <p:nvPr/>
        </p:nvSpPr>
        <p:spPr>
          <a:xfrm>
            <a:off x="5216358" y="2334084"/>
            <a:ext cx="1810500" cy="835819"/>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350" dirty="0"/>
              <a:t>Left sensor out of line?</a:t>
            </a:r>
            <a:endParaRPr lang="ko-KR" altLang="en-US" sz="1350" dirty="0"/>
          </a:p>
        </p:txBody>
      </p:sp>
      <p:sp>
        <p:nvSpPr>
          <p:cNvPr id="15" name="TextBox 14">
            <a:extLst>
              <a:ext uri="{FF2B5EF4-FFF2-40B4-BE49-F238E27FC236}">
                <a16:creationId xmlns:a16="http://schemas.microsoft.com/office/drawing/2014/main" xmlns="" id="{AC952BBA-BC4C-4717-8413-5ED2D4BED0A2}"/>
              </a:ext>
            </a:extLst>
          </p:cNvPr>
          <p:cNvSpPr txBox="1"/>
          <p:nvPr/>
        </p:nvSpPr>
        <p:spPr>
          <a:xfrm>
            <a:off x="7014912" y="2350668"/>
            <a:ext cx="431717" cy="300082"/>
          </a:xfrm>
          <a:prstGeom prst="rect">
            <a:avLst/>
          </a:prstGeom>
          <a:noFill/>
        </p:spPr>
        <p:txBody>
          <a:bodyPr wrap="square" rtlCol="0">
            <a:spAutoFit/>
          </a:bodyPr>
          <a:lstStyle/>
          <a:p>
            <a:r>
              <a:rPr lang="en-US" altLang="ko-KR" sz="1350" dirty="0"/>
              <a:t>No</a:t>
            </a:r>
            <a:endParaRPr lang="ko-KR" altLang="en-US" sz="1350" dirty="0"/>
          </a:p>
        </p:txBody>
      </p:sp>
      <p:sp>
        <p:nvSpPr>
          <p:cNvPr id="16" name="순서도: 처리 15">
            <a:extLst>
              <a:ext uri="{FF2B5EF4-FFF2-40B4-BE49-F238E27FC236}">
                <a16:creationId xmlns:a16="http://schemas.microsoft.com/office/drawing/2014/main" xmlns="" id="{1AF63AC4-3457-4573-B293-EBF1DA5E1611}"/>
              </a:ext>
            </a:extLst>
          </p:cNvPr>
          <p:cNvSpPr/>
          <p:nvPr/>
        </p:nvSpPr>
        <p:spPr>
          <a:xfrm>
            <a:off x="3619731" y="3422566"/>
            <a:ext cx="1064418" cy="440462"/>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350" dirty="0"/>
              <a:t>Motor2 CW</a:t>
            </a:r>
          </a:p>
          <a:p>
            <a:pPr algn="ctr"/>
            <a:r>
              <a:rPr lang="en-US" altLang="ko-KR" sz="1350" dirty="0"/>
              <a:t>Speed : -100</a:t>
            </a:r>
            <a:endParaRPr lang="ko-KR" altLang="en-US" sz="1350" dirty="0"/>
          </a:p>
        </p:txBody>
      </p:sp>
      <p:cxnSp>
        <p:nvCxnSpPr>
          <p:cNvPr id="18" name="직선 연결선 17">
            <a:extLst>
              <a:ext uri="{FF2B5EF4-FFF2-40B4-BE49-F238E27FC236}">
                <a16:creationId xmlns:a16="http://schemas.microsoft.com/office/drawing/2014/main" xmlns="" id="{4883A2E7-8E99-4846-A0DA-26644AF3923A}"/>
              </a:ext>
            </a:extLst>
          </p:cNvPr>
          <p:cNvCxnSpPr>
            <a:cxnSpLocks/>
          </p:cNvCxnSpPr>
          <p:nvPr/>
        </p:nvCxnSpPr>
        <p:spPr>
          <a:xfrm flipV="1">
            <a:off x="4151939" y="3790381"/>
            <a:ext cx="0" cy="41898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9" name="직선 연결선 18">
            <a:extLst>
              <a:ext uri="{FF2B5EF4-FFF2-40B4-BE49-F238E27FC236}">
                <a16:creationId xmlns:a16="http://schemas.microsoft.com/office/drawing/2014/main" xmlns="" id="{5A292FDC-0F85-4066-937C-CFDFA7145FC7}"/>
              </a:ext>
            </a:extLst>
          </p:cNvPr>
          <p:cNvCxnSpPr>
            <a:cxnSpLocks/>
          </p:cNvCxnSpPr>
          <p:nvPr/>
        </p:nvCxnSpPr>
        <p:spPr>
          <a:xfrm flipV="1">
            <a:off x="4160984" y="4960797"/>
            <a:ext cx="0" cy="418981"/>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0" name="순서도: 처리 19">
            <a:extLst>
              <a:ext uri="{FF2B5EF4-FFF2-40B4-BE49-F238E27FC236}">
                <a16:creationId xmlns:a16="http://schemas.microsoft.com/office/drawing/2014/main" xmlns="" id="{86B579A9-3927-42E5-B0D7-302C02E24122}"/>
              </a:ext>
            </a:extLst>
          </p:cNvPr>
          <p:cNvSpPr/>
          <p:nvPr/>
        </p:nvSpPr>
        <p:spPr>
          <a:xfrm>
            <a:off x="5577154" y="3257706"/>
            <a:ext cx="1064417" cy="465059"/>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350" dirty="0"/>
              <a:t>Motor 1 CW Speed : 100</a:t>
            </a:r>
            <a:endParaRPr lang="ko-KR" altLang="en-US" sz="1350" dirty="0"/>
          </a:p>
        </p:txBody>
      </p:sp>
      <p:cxnSp>
        <p:nvCxnSpPr>
          <p:cNvPr id="22" name="직선 연결선 21">
            <a:extLst>
              <a:ext uri="{FF2B5EF4-FFF2-40B4-BE49-F238E27FC236}">
                <a16:creationId xmlns:a16="http://schemas.microsoft.com/office/drawing/2014/main" xmlns="" id="{39C2903B-704F-4355-81D6-71BCD633FE1A}"/>
              </a:ext>
            </a:extLst>
          </p:cNvPr>
          <p:cNvCxnSpPr>
            <a:cxnSpLocks/>
          </p:cNvCxnSpPr>
          <p:nvPr/>
        </p:nvCxnSpPr>
        <p:spPr>
          <a:xfrm flipV="1">
            <a:off x="6109363" y="2918689"/>
            <a:ext cx="0" cy="41898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3" name="직선 연결선 22">
            <a:extLst>
              <a:ext uri="{FF2B5EF4-FFF2-40B4-BE49-F238E27FC236}">
                <a16:creationId xmlns:a16="http://schemas.microsoft.com/office/drawing/2014/main" xmlns="" id="{EDD83DD6-9D6B-4DC7-9A30-2C1062B7145A}"/>
              </a:ext>
            </a:extLst>
          </p:cNvPr>
          <p:cNvCxnSpPr>
            <a:cxnSpLocks/>
          </p:cNvCxnSpPr>
          <p:nvPr/>
        </p:nvCxnSpPr>
        <p:spPr>
          <a:xfrm flipV="1">
            <a:off x="6118407" y="3637443"/>
            <a:ext cx="0" cy="418981"/>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xmlns="" id="{2DC9544D-3D4E-41B6-8309-85BB4D8FABBA}"/>
              </a:ext>
            </a:extLst>
          </p:cNvPr>
          <p:cNvSpPr txBox="1"/>
          <p:nvPr/>
        </p:nvSpPr>
        <p:spPr>
          <a:xfrm>
            <a:off x="6209854" y="2997049"/>
            <a:ext cx="431717" cy="300082"/>
          </a:xfrm>
          <a:prstGeom prst="rect">
            <a:avLst/>
          </a:prstGeom>
          <a:noFill/>
        </p:spPr>
        <p:txBody>
          <a:bodyPr wrap="square" rtlCol="0">
            <a:spAutoFit/>
          </a:bodyPr>
          <a:lstStyle/>
          <a:p>
            <a:r>
              <a:rPr lang="en-US" altLang="ko-KR" sz="1350" dirty="0"/>
              <a:t>Yes</a:t>
            </a:r>
            <a:endParaRPr lang="ko-KR" altLang="en-US" sz="1350" dirty="0"/>
          </a:p>
        </p:txBody>
      </p:sp>
      <p:sp>
        <p:nvSpPr>
          <p:cNvPr id="25" name="순서도: 처리 24">
            <a:extLst>
              <a:ext uri="{FF2B5EF4-FFF2-40B4-BE49-F238E27FC236}">
                <a16:creationId xmlns:a16="http://schemas.microsoft.com/office/drawing/2014/main" xmlns="" id="{12BC3996-E371-4E25-B067-B33F34498C20}"/>
              </a:ext>
            </a:extLst>
          </p:cNvPr>
          <p:cNvSpPr/>
          <p:nvPr/>
        </p:nvSpPr>
        <p:spPr>
          <a:xfrm>
            <a:off x="5577152" y="3840499"/>
            <a:ext cx="1064418" cy="440462"/>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350" dirty="0"/>
              <a:t>Moto 2 CW</a:t>
            </a:r>
          </a:p>
          <a:p>
            <a:pPr algn="ctr"/>
            <a:r>
              <a:rPr lang="en-US" altLang="ko-KR" sz="1350" dirty="0"/>
              <a:t>Speed : 0</a:t>
            </a:r>
            <a:endParaRPr lang="ko-KR" altLang="en-US" sz="1350" dirty="0"/>
          </a:p>
        </p:txBody>
      </p:sp>
      <p:cxnSp>
        <p:nvCxnSpPr>
          <p:cNvPr id="27" name="직선 연결선 26">
            <a:extLst>
              <a:ext uri="{FF2B5EF4-FFF2-40B4-BE49-F238E27FC236}">
                <a16:creationId xmlns:a16="http://schemas.microsoft.com/office/drawing/2014/main" xmlns="" id="{50E044AB-6BB6-43F7-BCC8-6C2B2F06CB4E}"/>
              </a:ext>
            </a:extLst>
          </p:cNvPr>
          <p:cNvCxnSpPr>
            <a:cxnSpLocks/>
          </p:cNvCxnSpPr>
          <p:nvPr/>
        </p:nvCxnSpPr>
        <p:spPr>
          <a:xfrm flipH="1" flipV="1">
            <a:off x="6109360" y="4208315"/>
            <a:ext cx="9047" cy="320911"/>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9" name="순서도: 처리 28">
            <a:extLst>
              <a:ext uri="{FF2B5EF4-FFF2-40B4-BE49-F238E27FC236}">
                <a16:creationId xmlns:a16="http://schemas.microsoft.com/office/drawing/2014/main" xmlns="" id="{E867C4BB-1E88-419D-9BA8-D684593E4C6E}"/>
              </a:ext>
            </a:extLst>
          </p:cNvPr>
          <p:cNvSpPr/>
          <p:nvPr/>
        </p:nvSpPr>
        <p:spPr>
          <a:xfrm>
            <a:off x="7222331" y="3274048"/>
            <a:ext cx="1064417" cy="465059"/>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350" dirty="0"/>
              <a:t>Motor 1 CW Speed : 0</a:t>
            </a:r>
            <a:endParaRPr lang="ko-KR" altLang="en-US" sz="1350" dirty="0"/>
          </a:p>
        </p:txBody>
      </p:sp>
      <p:cxnSp>
        <p:nvCxnSpPr>
          <p:cNvPr id="31" name="직선 연결선 30">
            <a:extLst>
              <a:ext uri="{FF2B5EF4-FFF2-40B4-BE49-F238E27FC236}">
                <a16:creationId xmlns:a16="http://schemas.microsoft.com/office/drawing/2014/main" xmlns="" id="{CD92912D-DB59-4024-BE27-DA9CB719CA3A}"/>
              </a:ext>
            </a:extLst>
          </p:cNvPr>
          <p:cNvCxnSpPr>
            <a:cxnSpLocks/>
          </p:cNvCxnSpPr>
          <p:nvPr/>
        </p:nvCxnSpPr>
        <p:spPr>
          <a:xfrm flipV="1">
            <a:off x="7763585" y="3653785"/>
            <a:ext cx="0" cy="418981"/>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2" name="순서도: 처리 31">
            <a:extLst>
              <a:ext uri="{FF2B5EF4-FFF2-40B4-BE49-F238E27FC236}">
                <a16:creationId xmlns:a16="http://schemas.microsoft.com/office/drawing/2014/main" xmlns="" id="{DD7E4334-1F31-488A-9D3E-AEDC224C5358}"/>
              </a:ext>
            </a:extLst>
          </p:cNvPr>
          <p:cNvSpPr/>
          <p:nvPr/>
        </p:nvSpPr>
        <p:spPr>
          <a:xfrm>
            <a:off x="7222330" y="3856841"/>
            <a:ext cx="1064418" cy="440462"/>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350" dirty="0"/>
              <a:t>Motor2 CCW</a:t>
            </a:r>
          </a:p>
          <a:p>
            <a:pPr algn="ctr"/>
            <a:r>
              <a:rPr lang="en-US" altLang="ko-KR" sz="1350" dirty="0"/>
              <a:t>Speed : 100</a:t>
            </a:r>
            <a:endParaRPr lang="ko-KR" altLang="en-US" sz="1350" dirty="0"/>
          </a:p>
        </p:txBody>
      </p:sp>
      <p:cxnSp>
        <p:nvCxnSpPr>
          <p:cNvPr id="34" name="직선 연결선 33">
            <a:extLst>
              <a:ext uri="{FF2B5EF4-FFF2-40B4-BE49-F238E27FC236}">
                <a16:creationId xmlns:a16="http://schemas.microsoft.com/office/drawing/2014/main" xmlns="" id="{081734F4-04F6-4724-AF01-F3830ED97C0F}"/>
              </a:ext>
            </a:extLst>
          </p:cNvPr>
          <p:cNvCxnSpPr>
            <a:cxnSpLocks/>
          </p:cNvCxnSpPr>
          <p:nvPr/>
        </p:nvCxnSpPr>
        <p:spPr>
          <a:xfrm flipV="1">
            <a:off x="7754537" y="4224658"/>
            <a:ext cx="0" cy="30456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6" name="연결선: 꺾임 35">
            <a:extLst>
              <a:ext uri="{FF2B5EF4-FFF2-40B4-BE49-F238E27FC236}">
                <a16:creationId xmlns:a16="http://schemas.microsoft.com/office/drawing/2014/main" xmlns="" id="{31BC235B-3216-4D1C-9850-CD702FA55B7E}"/>
              </a:ext>
            </a:extLst>
          </p:cNvPr>
          <p:cNvCxnSpPr>
            <a:cxnSpLocks/>
            <a:stCxn id="29" idx="0"/>
          </p:cNvCxnSpPr>
          <p:nvPr/>
        </p:nvCxnSpPr>
        <p:spPr>
          <a:xfrm rot="16200000" flipV="1">
            <a:off x="6957055" y="2476564"/>
            <a:ext cx="581885" cy="1013084"/>
          </a:xfrm>
          <a:prstGeom prst="bentConnector2">
            <a:avLst/>
          </a:prstGeom>
          <a:ln w="25400">
            <a:headEnd type="triangle" w="lg" len="med"/>
            <a:tailEnd type="none"/>
          </a:ln>
        </p:spPr>
        <p:style>
          <a:lnRef idx="1">
            <a:schemeClr val="accent1"/>
          </a:lnRef>
          <a:fillRef idx="0">
            <a:schemeClr val="accent1"/>
          </a:fillRef>
          <a:effectRef idx="0">
            <a:schemeClr val="accent1"/>
          </a:effectRef>
          <a:fontRef idx="minor">
            <a:schemeClr val="tx1"/>
          </a:fontRef>
        </p:style>
      </p:cxnSp>
      <p:sp>
        <p:nvSpPr>
          <p:cNvPr id="52" name="순서도: 판단 51">
            <a:extLst>
              <a:ext uri="{FF2B5EF4-FFF2-40B4-BE49-F238E27FC236}">
                <a16:creationId xmlns:a16="http://schemas.microsoft.com/office/drawing/2014/main" xmlns="" id="{084925CB-B4AC-4F88-8C08-D94B30C9C20A}"/>
              </a:ext>
            </a:extLst>
          </p:cNvPr>
          <p:cNvSpPr/>
          <p:nvPr/>
        </p:nvSpPr>
        <p:spPr>
          <a:xfrm>
            <a:off x="3281476" y="4111317"/>
            <a:ext cx="1740925" cy="835819"/>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350" dirty="0"/>
              <a:t>Stop?</a:t>
            </a:r>
            <a:endParaRPr lang="ko-KR" altLang="en-US" sz="1350" dirty="0"/>
          </a:p>
        </p:txBody>
      </p:sp>
      <p:sp>
        <p:nvSpPr>
          <p:cNvPr id="53" name="TextBox 52">
            <a:extLst>
              <a:ext uri="{FF2B5EF4-FFF2-40B4-BE49-F238E27FC236}">
                <a16:creationId xmlns:a16="http://schemas.microsoft.com/office/drawing/2014/main" xmlns="" id="{9037A160-FCDA-4AD8-B3E5-70F10A7FA262}"/>
              </a:ext>
            </a:extLst>
          </p:cNvPr>
          <p:cNvSpPr txBox="1"/>
          <p:nvPr/>
        </p:nvSpPr>
        <p:spPr>
          <a:xfrm>
            <a:off x="4413287" y="4822297"/>
            <a:ext cx="431717" cy="300082"/>
          </a:xfrm>
          <a:prstGeom prst="rect">
            <a:avLst/>
          </a:prstGeom>
          <a:noFill/>
        </p:spPr>
        <p:txBody>
          <a:bodyPr wrap="square" rtlCol="0">
            <a:spAutoFit/>
          </a:bodyPr>
          <a:lstStyle/>
          <a:p>
            <a:r>
              <a:rPr lang="en-US" altLang="ko-KR" sz="1350" dirty="0"/>
              <a:t>Yes</a:t>
            </a:r>
            <a:endParaRPr lang="ko-KR" altLang="en-US" sz="1350" dirty="0"/>
          </a:p>
        </p:txBody>
      </p:sp>
      <p:cxnSp>
        <p:nvCxnSpPr>
          <p:cNvPr id="54" name="연결선: 꺾임 53">
            <a:extLst>
              <a:ext uri="{FF2B5EF4-FFF2-40B4-BE49-F238E27FC236}">
                <a16:creationId xmlns:a16="http://schemas.microsoft.com/office/drawing/2014/main" xmlns="" id="{8B3A348A-B603-4EAC-9A13-ED608366484F}"/>
              </a:ext>
            </a:extLst>
          </p:cNvPr>
          <p:cNvCxnSpPr>
            <a:cxnSpLocks/>
            <a:endCxn id="52" idx="3"/>
          </p:cNvCxnSpPr>
          <p:nvPr/>
        </p:nvCxnSpPr>
        <p:spPr>
          <a:xfrm rot="16200000" flipH="1">
            <a:off x="3264555" y="2771381"/>
            <a:ext cx="2729181" cy="786510"/>
          </a:xfrm>
          <a:prstGeom prst="bentConnector4">
            <a:avLst>
              <a:gd name="adj1" fmla="val -322"/>
              <a:gd name="adj2" fmla="val 543243"/>
            </a:avLst>
          </a:prstGeom>
          <a:ln w="25400">
            <a:headEnd type="triangle" w="lg" len="med"/>
            <a:tailEnd type="none"/>
          </a:ln>
        </p:spPr>
        <p:style>
          <a:lnRef idx="1">
            <a:schemeClr val="accent1"/>
          </a:lnRef>
          <a:fillRef idx="0">
            <a:schemeClr val="accent1"/>
          </a:fillRef>
          <a:effectRef idx="0">
            <a:schemeClr val="accent1"/>
          </a:effectRef>
          <a:fontRef idx="minor">
            <a:schemeClr val="tx1"/>
          </a:fontRef>
        </p:style>
      </p:cxnSp>
      <p:sp>
        <p:nvSpPr>
          <p:cNvPr id="59" name="TextBox 58">
            <a:extLst>
              <a:ext uri="{FF2B5EF4-FFF2-40B4-BE49-F238E27FC236}">
                <a16:creationId xmlns:a16="http://schemas.microsoft.com/office/drawing/2014/main" xmlns="" id="{A5836705-D716-4F26-8893-A157C4006DD8}"/>
              </a:ext>
            </a:extLst>
          </p:cNvPr>
          <p:cNvSpPr txBox="1"/>
          <p:nvPr/>
        </p:nvSpPr>
        <p:spPr>
          <a:xfrm>
            <a:off x="4985232" y="4178383"/>
            <a:ext cx="431717" cy="300082"/>
          </a:xfrm>
          <a:prstGeom prst="rect">
            <a:avLst/>
          </a:prstGeom>
          <a:noFill/>
        </p:spPr>
        <p:txBody>
          <a:bodyPr wrap="square" rtlCol="0">
            <a:spAutoFit/>
          </a:bodyPr>
          <a:lstStyle/>
          <a:p>
            <a:r>
              <a:rPr lang="en-US" altLang="ko-KR" sz="1350" dirty="0"/>
              <a:t>No</a:t>
            </a:r>
            <a:endParaRPr lang="ko-KR" altLang="en-US" sz="1350" dirty="0"/>
          </a:p>
        </p:txBody>
      </p:sp>
      <p:pic>
        <p:nvPicPr>
          <p:cNvPr id="33" name="그림 32">
            <a:hlinkClick r:id="rId2" action="ppaction://hlinksldjump"/>
          </p:cNvPr>
          <p:cNvPicPr>
            <a:picLocks noChangeAspect="1"/>
          </p:cNvPicPr>
          <p:nvPr/>
        </p:nvPicPr>
        <p:blipFill>
          <a:blip r:embed="rId3" cstate="print"/>
          <a:stretch>
            <a:fillRect/>
          </a:stretch>
        </p:blipFill>
        <p:spPr>
          <a:xfrm>
            <a:off x="2243077" y="360312"/>
            <a:ext cx="472500" cy="326250"/>
          </a:xfrm>
          <a:prstGeom prst="rect">
            <a:avLst/>
          </a:prstGeom>
        </p:spPr>
      </p:pic>
      <p:pic>
        <p:nvPicPr>
          <p:cNvPr id="35" name="그림 34">
            <a:hlinkClick r:id="rId4" action="ppaction://hlinksldjump"/>
          </p:cNvPr>
          <p:cNvPicPr>
            <a:picLocks noChangeAspect="1"/>
          </p:cNvPicPr>
          <p:nvPr/>
        </p:nvPicPr>
        <p:blipFill>
          <a:blip r:embed="rId5" cstate="print"/>
          <a:stretch>
            <a:fillRect/>
          </a:stretch>
        </p:blipFill>
        <p:spPr>
          <a:xfrm>
            <a:off x="3180363" y="360312"/>
            <a:ext cx="461250" cy="326250"/>
          </a:xfrm>
          <a:prstGeom prst="rect">
            <a:avLst/>
          </a:prstGeom>
        </p:spPr>
      </p:pic>
      <p:pic>
        <p:nvPicPr>
          <p:cNvPr id="37" name="그림 36">
            <a:hlinkClick r:id="rId6" action="ppaction://hlinksldjump"/>
          </p:cNvPr>
          <p:cNvPicPr>
            <a:picLocks noChangeAspect="1"/>
          </p:cNvPicPr>
          <p:nvPr/>
        </p:nvPicPr>
        <p:blipFill>
          <a:blip r:embed="rId7" cstate="print"/>
          <a:stretch>
            <a:fillRect/>
          </a:stretch>
        </p:blipFill>
        <p:spPr>
          <a:xfrm>
            <a:off x="4288621" y="274645"/>
            <a:ext cx="1203836" cy="539318"/>
          </a:xfrm>
          <a:prstGeom prst="rect">
            <a:avLst/>
          </a:prstGeom>
        </p:spPr>
      </p:pic>
      <p:pic>
        <p:nvPicPr>
          <p:cNvPr id="38" name="그림 37">
            <a:hlinkClick r:id="rId8" action="ppaction://hlinksldjump"/>
          </p:cNvPr>
          <p:cNvPicPr>
            <a:picLocks noChangeAspect="1"/>
          </p:cNvPicPr>
          <p:nvPr/>
        </p:nvPicPr>
        <p:blipFill>
          <a:blip r:embed="rId9" cstate="print"/>
          <a:stretch>
            <a:fillRect/>
          </a:stretch>
        </p:blipFill>
        <p:spPr>
          <a:xfrm>
            <a:off x="339958" y="360312"/>
            <a:ext cx="301984" cy="359941"/>
          </a:xfrm>
          <a:prstGeom prst="rect">
            <a:avLst/>
          </a:prstGeom>
        </p:spPr>
      </p:pic>
      <p:pic>
        <p:nvPicPr>
          <p:cNvPr id="39" name="그림 38">
            <a:hlinkClick r:id="rId10" action="ppaction://hlinksldjump"/>
          </p:cNvPr>
          <p:cNvPicPr>
            <a:picLocks noChangeAspect="1"/>
          </p:cNvPicPr>
          <p:nvPr/>
        </p:nvPicPr>
        <p:blipFill>
          <a:blip r:embed="rId11" cstate="print"/>
          <a:stretch>
            <a:fillRect/>
          </a:stretch>
        </p:blipFill>
        <p:spPr>
          <a:xfrm>
            <a:off x="1105515" y="390812"/>
            <a:ext cx="751326" cy="295750"/>
          </a:xfrm>
          <a:prstGeom prst="rect">
            <a:avLst/>
          </a:prstGeom>
        </p:spPr>
      </p:pic>
      <p:pic>
        <p:nvPicPr>
          <p:cNvPr id="40" name="그림 39">
            <a:hlinkClick r:id="rId12" action="ppaction://hlinksldjump"/>
          </p:cNvPr>
          <p:cNvPicPr>
            <a:picLocks noChangeAspect="1"/>
          </p:cNvPicPr>
          <p:nvPr/>
        </p:nvPicPr>
        <p:blipFill>
          <a:blip r:embed="rId13" cstate="print"/>
          <a:stretch>
            <a:fillRect/>
          </a:stretch>
        </p:blipFill>
        <p:spPr>
          <a:xfrm>
            <a:off x="5960865" y="354688"/>
            <a:ext cx="759445" cy="328876"/>
          </a:xfrm>
          <a:prstGeom prst="rect">
            <a:avLst/>
          </a:prstGeom>
        </p:spPr>
      </p:pic>
      <p:sp>
        <p:nvSpPr>
          <p:cNvPr id="2" name="직사각형 1"/>
          <p:cNvSpPr/>
          <p:nvPr/>
        </p:nvSpPr>
        <p:spPr>
          <a:xfrm>
            <a:off x="1262191" y="3089382"/>
            <a:ext cx="1189300" cy="369332"/>
          </a:xfrm>
          <a:prstGeom prst="rect">
            <a:avLst/>
          </a:prstGeom>
        </p:spPr>
        <p:txBody>
          <a:bodyPr wrap="none">
            <a:spAutoFit/>
          </a:bodyPr>
          <a:lstStyle/>
          <a:p>
            <a:r>
              <a:rPr lang="en-US" altLang="ko-KR" b="1" dirty="0"/>
              <a:t>Flow chart</a:t>
            </a:r>
            <a:endParaRPr lang="ko-KR" altLang="en-US" b="1" dirty="0"/>
          </a:p>
        </p:txBody>
      </p:sp>
    </p:spTree>
    <p:extLst>
      <p:ext uri="{BB962C8B-B14F-4D97-AF65-F5344CB8AC3E}">
        <p14:creationId xmlns:p14="http://schemas.microsoft.com/office/powerpoint/2010/main" val="334103898"/>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직사각형 4">
            <a:extLst>
              <a:ext uri="{FF2B5EF4-FFF2-40B4-BE49-F238E27FC236}">
                <a16:creationId xmlns:a16="http://schemas.microsoft.com/office/drawing/2014/main" xmlns="" id="{ABA9582F-FBF7-4804-A029-74A34417B369}"/>
              </a:ext>
            </a:extLst>
          </p:cNvPr>
          <p:cNvSpPr/>
          <p:nvPr/>
        </p:nvSpPr>
        <p:spPr>
          <a:xfrm>
            <a:off x="1514475" y="2400300"/>
            <a:ext cx="435769" cy="2500313"/>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ko-KR" altLang="en-US" sz="1350"/>
          </a:p>
        </p:txBody>
      </p:sp>
      <p:sp>
        <p:nvSpPr>
          <p:cNvPr id="2" name="제목 1">
            <a:extLst>
              <a:ext uri="{FF2B5EF4-FFF2-40B4-BE49-F238E27FC236}">
                <a16:creationId xmlns:a16="http://schemas.microsoft.com/office/drawing/2014/main" xmlns="" id="{7D279ADD-505F-42E1-A863-27B763A1915E}"/>
              </a:ext>
            </a:extLst>
          </p:cNvPr>
          <p:cNvSpPr>
            <a:spLocks noGrp="1"/>
          </p:cNvSpPr>
          <p:nvPr>
            <p:ph type="title"/>
          </p:nvPr>
        </p:nvSpPr>
        <p:spPr/>
        <p:txBody>
          <a:bodyPr/>
          <a:lstStyle/>
          <a:p>
            <a:endParaRPr lang="ko-KR" altLang="en-US" dirty="0"/>
          </a:p>
        </p:txBody>
      </p:sp>
      <p:pic>
        <p:nvPicPr>
          <p:cNvPr id="4" name="그림 3">
            <a:extLst>
              <a:ext uri="{FF2B5EF4-FFF2-40B4-BE49-F238E27FC236}">
                <a16:creationId xmlns:a16="http://schemas.microsoft.com/office/drawing/2014/main" xmlns="" id="{35504CAC-D396-4609-80CD-B85B4128A055}"/>
              </a:ext>
            </a:extLst>
          </p:cNvPr>
          <p:cNvPicPr>
            <a:picLocks noChangeAspect="1"/>
          </p:cNvPicPr>
          <p:nvPr/>
        </p:nvPicPr>
        <p:blipFill rotWithShape="1">
          <a:blip r:embed="rId2"/>
          <a:srcRect l="5461" t="1" b="2015"/>
          <a:stretch/>
        </p:blipFill>
        <p:spPr>
          <a:xfrm rot="10006062">
            <a:off x="1009168" y="3906798"/>
            <a:ext cx="1109453" cy="1238964"/>
          </a:xfrm>
          <a:prstGeom prst="rect">
            <a:avLst/>
          </a:prstGeom>
        </p:spPr>
      </p:pic>
      <p:sp>
        <p:nvSpPr>
          <p:cNvPr id="6" name="타원 5">
            <a:extLst>
              <a:ext uri="{FF2B5EF4-FFF2-40B4-BE49-F238E27FC236}">
                <a16:creationId xmlns:a16="http://schemas.microsoft.com/office/drawing/2014/main" xmlns="" id="{BFFEA4EB-DEE9-43D5-BECE-B7CD98A3D2A7}"/>
              </a:ext>
            </a:extLst>
          </p:cNvPr>
          <p:cNvSpPr/>
          <p:nvPr/>
        </p:nvSpPr>
        <p:spPr>
          <a:xfrm>
            <a:off x="1514476" y="3920490"/>
            <a:ext cx="174308"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0"/>
          </a:p>
        </p:txBody>
      </p:sp>
      <p:sp>
        <p:nvSpPr>
          <p:cNvPr id="7" name="타원 6">
            <a:extLst>
              <a:ext uri="{FF2B5EF4-FFF2-40B4-BE49-F238E27FC236}">
                <a16:creationId xmlns:a16="http://schemas.microsoft.com/office/drawing/2014/main" xmlns="" id="{75F8FFE4-DFAB-4806-A2A8-0ED19C5B000C}"/>
              </a:ext>
            </a:extLst>
          </p:cNvPr>
          <p:cNvSpPr/>
          <p:nvPr/>
        </p:nvSpPr>
        <p:spPr>
          <a:xfrm>
            <a:off x="1253015" y="3996690"/>
            <a:ext cx="174308" cy="1524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0"/>
          </a:p>
        </p:txBody>
      </p:sp>
      <p:cxnSp>
        <p:nvCxnSpPr>
          <p:cNvPr id="8" name="직선 연결선 7">
            <a:extLst>
              <a:ext uri="{FF2B5EF4-FFF2-40B4-BE49-F238E27FC236}">
                <a16:creationId xmlns:a16="http://schemas.microsoft.com/office/drawing/2014/main" xmlns="" id="{5B5DE447-07D5-44CF-B441-EB8E27892153}"/>
              </a:ext>
            </a:extLst>
          </p:cNvPr>
          <p:cNvCxnSpPr>
            <a:cxnSpLocks/>
            <a:endCxn id="6" idx="0"/>
          </p:cNvCxnSpPr>
          <p:nvPr/>
        </p:nvCxnSpPr>
        <p:spPr>
          <a:xfrm>
            <a:off x="1201104" y="2937510"/>
            <a:ext cx="400526" cy="982980"/>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9" name="TextBox 8">
            <a:extLst>
              <a:ext uri="{FF2B5EF4-FFF2-40B4-BE49-F238E27FC236}">
                <a16:creationId xmlns:a16="http://schemas.microsoft.com/office/drawing/2014/main" xmlns="" id="{E4B210B3-1E66-4173-9C92-D540B4122EF3}"/>
              </a:ext>
            </a:extLst>
          </p:cNvPr>
          <p:cNvSpPr txBox="1"/>
          <p:nvPr/>
        </p:nvSpPr>
        <p:spPr>
          <a:xfrm>
            <a:off x="433625" y="2648495"/>
            <a:ext cx="1168004" cy="300082"/>
          </a:xfrm>
          <a:prstGeom prst="rect">
            <a:avLst/>
          </a:prstGeom>
          <a:noFill/>
        </p:spPr>
        <p:txBody>
          <a:bodyPr wrap="square" rtlCol="0">
            <a:spAutoFit/>
          </a:bodyPr>
          <a:lstStyle/>
          <a:p>
            <a:r>
              <a:rPr lang="en-US" altLang="ko-KR" sz="1350" dirty="0"/>
              <a:t>Right sensor</a:t>
            </a:r>
            <a:endParaRPr lang="ko-KR" altLang="en-US" sz="1350" dirty="0"/>
          </a:p>
        </p:txBody>
      </p:sp>
      <p:cxnSp>
        <p:nvCxnSpPr>
          <p:cNvPr id="13" name="직선 연결선 12">
            <a:extLst>
              <a:ext uri="{FF2B5EF4-FFF2-40B4-BE49-F238E27FC236}">
                <a16:creationId xmlns:a16="http://schemas.microsoft.com/office/drawing/2014/main" xmlns="" id="{3AFE7CC0-397C-4FBF-AFD7-59CC7019E63E}"/>
              </a:ext>
            </a:extLst>
          </p:cNvPr>
          <p:cNvCxnSpPr>
            <a:cxnSpLocks/>
          </p:cNvCxnSpPr>
          <p:nvPr/>
        </p:nvCxnSpPr>
        <p:spPr>
          <a:xfrm>
            <a:off x="1113950" y="3569970"/>
            <a:ext cx="179823" cy="426720"/>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15" name="TextBox 14">
            <a:extLst>
              <a:ext uri="{FF2B5EF4-FFF2-40B4-BE49-F238E27FC236}">
                <a16:creationId xmlns:a16="http://schemas.microsoft.com/office/drawing/2014/main" xmlns="" id="{C944BA7E-0FA0-4B05-B048-ADC99AECA1AA}"/>
              </a:ext>
            </a:extLst>
          </p:cNvPr>
          <p:cNvSpPr txBox="1"/>
          <p:nvPr/>
        </p:nvSpPr>
        <p:spPr>
          <a:xfrm>
            <a:off x="250032" y="3263035"/>
            <a:ext cx="1168004" cy="300082"/>
          </a:xfrm>
          <a:prstGeom prst="rect">
            <a:avLst/>
          </a:prstGeom>
          <a:noFill/>
        </p:spPr>
        <p:txBody>
          <a:bodyPr wrap="square" rtlCol="0">
            <a:spAutoFit/>
          </a:bodyPr>
          <a:lstStyle/>
          <a:p>
            <a:r>
              <a:rPr lang="en-US" altLang="ko-KR" sz="1350" dirty="0"/>
              <a:t>Left sensor</a:t>
            </a:r>
            <a:endParaRPr lang="ko-KR" altLang="en-US" sz="1350" dirty="0"/>
          </a:p>
        </p:txBody>
      </p:sp>
      <p:sp>
        <p:nvSpPr>
          <p:cNvPr id="16" name="TextBox 15">
            <a:extLst>
              <a:ext uri="{FF2B5EF4-FFF2-40B4-BE49-F238E27FC236}">
                <a16:creationId xmlns:a16="http://schemas.microsoft.com/office/drawing/2014/main" xmlns="" id="{6A557ADF-ADCC-4B0A-B645-7538F602C9EB}"/>
              </a:ext>
            </a:extLst>
          </p:cNvPr>
          <p:cNvSpPr txBox="1"/>
          <p:nvPr/>
        </p:nvSpPr>
        <p:spPr>
          <a:xfrm>
            <a:off x="1017627" y="5311123"/>
            <a:ext cx="1536618" cy="461665"/>
          </a:xfrm>
          <a:prstGeom prst="rect">
            <a:avLst/>
          </a:prstGeom>
          <a:noFill/>
        </p:spPr>
        <p:txBody>
          <a:bodyPr wrap="square" rtlCol="0">
            <a:spAutoFit/>
          </a:bodyPr>
          <a:lstStyle/>
          <a:p>
            <a:r>
              <a:rPr lang="en-US" altLang="ko-KR" sz="2400" dirty="0"/>
              <a:t>Turn right</a:t>
            </a:r>
            <a:endParaRPr lang="ko-KR" altLang="en-US" sz="2400" dirty="0"/>
          </a:p>
        </p:txBody>
      </p:sp>
      <p:sp>
        <p:nvSpPr>
          <p:cNvPr id="17" name="직사각형 16">
            <a:extLst>
              <a:ext uri="{FF2B5EF4-FFF2-40B4-BE49-F238E27FC236}">
                <a16:creationId xmlns:a16="http://schemas.microsoft.com/office/drawing/2014/main" xmlns="" id="{E25B0801-2A06-4BAD-9E59-80E86208C2AE}"/>
              </a:ext>
            </a:extLst>
          </p:cNvPr>
          <p:cNvSpPr/>
          <p:nvPr/>
        </p:nvSpPr>
        <p:spPr>
          <a:xfrm>
            <a:off x="7550832" y="2400300"/>
            <a:ext cx="435769" cy="2500313"/>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ko-KR" altLang="en-US" sz="1350"/>
          </a:p>
        </p:txBody>
      </p:sp>
      <p:grpSp>
        <p:nvGrpSpPr>
          <p:cNvPr id="28" name="그룹 27">
            <a:extLst>
              <a:ext uri="{FF2B5EF4-FFF2-40B4-BE49-F238E27FC236}">
                <a16:creationId xmlns:a16="http://schemas.microsoft.com/office/drawing/2014/main" xmlns="" id="{99703B58-C274-41AF-8717-383773675BDC}"/>
              </a:ext>
            </a:extLst>
          </p:cNvPr>
          <p:cNvGrpSpPr/>
          <p:nvPr/>
        </p:nvGrpSpPr>
        <p:grpSpPr>
          <a:xfrm rot="2715617">
            <a:off x="7146154" y="4034424"/>
            <a:ext cx="1109453" cy="1238964"/>
            <a:chOff x="9475835" y="3974624"/>
            <a:chExt cx="1479271" cy="1651952"/>
          </a:xfrm>
        </p:grpSpPr>
        <p:pic>
          <p:nvPicPr>
            <p:cNvPr id="18" name="그림 17">
              <a:extLst>
                <a:ext uri="{FF2B5EF4-FFF2-40B4-BE49-F238E27FC236}">
                  <a16:creationId xmlns:a16="http://schemas.microsoft.com/office/drawing/2014/main" xmlns="" id="{2B853B41-DF19-48A4-8816-702076EF7FFB}"/>
                </a:ext>
              </a:extLst>
            </p:cNvPr>
            <p:cNvPicPr>
              <a:picLocks noChangeAspect="1"/>
            </p:cNvPicPr>
            <p:nvPr/>
          </p:nvPicPr>
          <p:blipFill rotWithShape="1">
            <a:blip r:embed="rId2"/>
            <a:srcRect l="5461" t="1" b="2015"/>
            <a:stretch/>
          </p:blipFill>
          <p:spPr>
            <a:xfrm rot="10006062">
              <a:off x="9475835" y="3974624"/>
              <a:ext cx="1479271" cy="1651952"/>
            </a:xfrm>
            <a:prstGeom prst="rect">
              <a:avLst/>
            </a:prstGeom>
          </p:spPr>
        </p:pic>
        <p:sp>
          <p:nvSpPr>
            <p:cNvPr id="19" name="타원 18">
              <a:extLst>
                <a:ext uri="{FF2B5EF4-FFF2-40B4-BE49-F238E27FC236}">
                  <a16:creationId xmlns:a16="http://schemas.microsoft.com/office/drawing/2014/main" xmlns="" id="{1E07EF2F-29E7-4895-93EE-35C8E6CAB6FB}"/>
                </a:ext>
              </a:extLst>
            </p:cNvPr>
            <p:cNvSpPr/>
            <p:nvPr/>
          </p:nvSpPr>
          <p:spPr>
            <a:xfrm>
              <a:off x="10149579" y="3992880"/>
              <a:ext cx="232411" cy="203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0"/>
            </a:p>
          </p:txBody>
        </p:sp>
        <p:sp>
          <p:nvSpPr>
            <p:cNvPr id="20" name="타원 19">
              <a:extLst>
                <a:ext uri="{FF2B5EF4-FFF2-40B4-BE49-F238E27FC236}">
                  <a16:creationId xmlns:a16="http://schemas.microsoft.com/office/drawing/2014/main" xmlns="" id="{D282DA88-69D6-4543-92A4-3D7CBAC4EADE}"/>
                </a:ext>
              </a:extLst>
            </p:cNvPr>
            <p:cNvSpPr/>
            <p:nvPr/>
          </p:nvSpPr>
          <p:spPr>
            <a:xfrm>
              <a:off x="9800965" y="4094480"/>
              <a:ext cx="232411" cy="203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0"/>
            </a:p>
          </p:txBody>
        </p:sp>
      </p:grpSp>
      <p:cxnSp>
        <p:nvCxnSpPr>
          <p:cNvPr id="21" name="직선 연결선 20">
            <a:extLst>
              <a:ext uri="{FF2B5EF4-FFF2-40B4-BE49-F238E27FC236}">
                <a16:creationId xmlns:a16="http://schemas.microsoft.com/office/drawing/2014/main" xmlns="" id="{FC17B13C-45E7-4D6B-BF7D-F64D3E685474}"/>
              </a:ext>
            </a:extLst>
          </p:cNvPr>
          <p:cNvCxnSpPr>
            <a:cxnSpLocks/>
          </p:cNvCxnSpPr>
          <p:nvPr/>
        </p:nvCxnSpPr>
        <p:spPr>
          <a:xfrm flipH="1">
            <a:off x="8138464" y="3963804"/>
            <a:ext cx="299520" cy="280581"/>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22" name="TextBox 21">
            <a:extLst>
              <a:ext uri="{FF2B5EF4-FFF2-40B4-BE49-F238E27FC236}">
                <a16:creationId xmlns:a16="http://schemas.microsoft.com/office/drawing/2014/main" xmlns="" id="{564F4642-9FB0-455F-A28D-ABE5E5BA298D}"/>
              </a:ext>
            </a:extLst>
          </p:cNvPr>
          <p:cNvSpPr txBox="1"/>
          <p:nvPr/>
        </p:nvSpPr>
        <p:spPr>
          <a:xfrm>
            <a:off x="8026069" y="3644830"/>
            <a:ext cx="1168004" cy="300082"/>
          </a:xfrm>
          <a:prstGeom prst="rect">
            <a:avLst/>
          </a:prstGeom>
          <a:noFill/>
        </p:spPr>
        <p:txBody>
          <a:bodyPr wrap="square" rtlCol="0">
            <a:spAutoFit/>
          </a:bodyPr>
          <a:lstStyle/>
          <a:p>
            <a:r>
              <a:rPr lang="en-US" altLang="ko-KR" sz="1350" dirty="0"/>
              <a:t>Right sensor</a:t>
            </a:r>
            <a:endParaRPr lang="ko-KR" altLang="en-US" sz="1350" dirty="0"/>
          </a:p>
        </p:txBody>
      </p:sp>
      <p:cxnSp>
        <p:nvCxnSpPr>
          <p:cNvPr id="23" name="직선 연결선 22">
            <a:extLst>
              <a:ext uri="{FF2B5EF4-FFF2-40B4-BE49-F238E27FC236}">
                <a16:creationId xmlns:a16="http://schemas.microsoft.com/office/drawing/2014/main" xmlns="" id="{BA5AABD5-2E29-44FA-AFC9-968C1B98C4ED}"/>
              </a:ext>
            </a:extLst>
          </p:cNvPr>
          <p:cNvCxnSpPr>
            <a:cxnSpLocks/>
            <a:endCxn id="20" idx="1"/>
          </p:cNvCxnSpPr>
          <p:nvPr/>
        </p:nvCxnSpPr>
        <p:spPr>
          <a:xfrm flipH="1">
            <a:off x="7860346" y="3263036"/>
            <a:ext cx="401559" cy="831119"/>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24" name="TextBox 23">
            <a:extLst>
              <a:ext uri="{FF2B5EF4-FFF2-40B4-BE49-F238E27FC236}">
                <a16:creationId xmlns:a16="http://schemas.microsoft.com/office/drawing/2014/main" xmlns="" id="{EBDB9056-5683-4DC8-B926-7A575C4B3A72}"/>
              </a:ext>
            </a:extLst>
          </p:cNvPr>
          <p:cNvSpPr txBox="1"/>
          <p:nvPr/>
        </p:nvSpPr>
        <p:spPr>
          <a:xfrm>
            <a:off x="7942896" y="3014848"/>
            <a:ext cx="1168004" cy="300082"/>
          </a:xfrm>
          <a:prstGeom prst="rect">
            <a:avLst/>
          </a:prstGeom>
          <a:noFill/>
        </p:spPr>
        <p:txBody>
          <a:bodyPr wrap="square" rtlCol="0">
            <a:spAutoFit/>
          </a:bodyPr>
          <a:lstStyle/>
          <a:p>
            <a:r>
              <a:rPr lang="en-US" altLang="ko-KR" sz="1350" dirty="0"/>
              <a:t>Left sensor</a:t>
            </a:r>
            <a:endParaRPr lang="ko-KR" altLang="en-US" sz="1350" dirty="0"/>
          </a:p>
        </p:txBody>
      </p:sp>
      <p:sp>
        <p:nvSpPr>
          <p:cNvPr id="25" name="TextBox 24">
            <a:extLst>
              <a:ext uri="{FF2B5EF4-FFF2-40B4-BE49-F238E27FC236}">
                <a16:creationId xmlns:a16="http://schemas.microsoft.com/office/drawing/2014/main" xmlns="" id="{175448C1-6F6F-44CD-BE90-E799CE01DCCA}"/>
              </a:ext>
            </a:extLst>
          </p:cNvPr>
          <p:cNvSpPr txBox="1"/>
          <p:nvPr/>
        </p:nvSpPr>
        <p:spPr>
          <a:xfrm>
            <a:off x="7053983" y="5311123"/>
            <a:ext cx="1536618" cy="461665"/>
          </a:xfrm>
          <a:prstGeom prst="rect">
            <a:avLst/>
          </a:prstGeom>
          <a:noFill/>
        </p:spPr>
        <p:txBody>
          <a:bodyPr wrap="square" rtlCol="0">
            <a:spAutoFit/>
          </a:bodyPr>
          <a:lstStyle/>
          <a:p>
            <a:r>
              <a:rPr lang="en-US" altLang="ko-KR" sz="2400" dirty="0"/>
              <a:t>Turn left</a:t>
            </a:r>
            <a:endParaRPr lang="ko-KR" altLang="en-US" sz="2400" dirty="0"/>
          </a:p>
        </p:txBody>
      </p:sp>
      <p:sp>
        <p:nvSpPr>
          <p:cNvPr id="34" name="직사각형 33">
            <a:extLst>
              <a:ext uri="{FF2B5EF4-FFF2-40B4-BE49-F238E27FC236}">
                <a16:creationId xmlns:a16="http://schemas.microsoft.com/office/drawing/2014/main" xmlns="" id="{E4D13B25-FD8D-4287-9943-8438DCA06DD1}"/>
              </a:ext>
            </a:extLst>
          </p:cNvPr>
          <p:cNvSpPr/>
          <p:nvPr/>
        </p:nvSpPr>
        <p:spPr>
          <a:xfrm>
            <a:off x="4566582" y="2400300"/>
            <a:ext cx="435769" cy="2500313"/>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ko-KR" altLang="en-US" sz="1350"/>
          </a:p>
        </p:txBody>
      </p:sp>
      <p:grpSp>
        <p:nvGrpSpPr>
          <p:cNvPr id="35" name="그룹 34">
            <a:extLst>
              <a:ext uri="{FF2B5EF4-FFF2-40B4-BE49-F238E27FC236}">
                <a16:creationId xmlns:a16="http://schemas.microsoft.com/office/drawing/2014/main" xmlns="" id="{13BC977D-8067-45A9-8AC1-673E823DBA25}"/>
              </a:ext>
            </a:extLst>
          </p:cNvPr>
          <p:cNvGrpSpPr/>
          <p:nvPr/>
        </p:nvGrpSpPr>
        <p:grpSpPr>
          <a:xfrm rot="872479">
            <a:off x="4161905" y="4034424"/>
            <a:ext cx="1109453" cy="1238964"/>
            <a:chOff x="9475835" y="3974624"/>
            <a:chExt cx="1479271" cy="1651952"/>
          </a:xfrm>
        </p:grpSpPr>
        <p:pic>
          <p:nvPicPr>
            <p:cNvPr id="36" name="그림 35">
              <a:extLst>
                <a:ext uri="{FF2B5EF4-FFF2-40B4-BE49-F238E27FC236}">
                  <a16:creationId xmlns:a16="http://schemas.microsoft.com/office/drawing/2014/main" xmlns="" id="{14646A85-5511-4202-80A6-5C22389F7F50}"/>
                </a:ext>
              </a:extLst>
            </p:cNvPr>
            <p:cNvPicPr>
              <a:picLocks noChangeAspect="1"/>
            </p:cNvPicPr>
            <p:nvPr/>
          </p:nvPicPr>
          <p:blipFill rotWithShape="1">
            <a:blip r:embed="rId2"/>
            <a:srcRect l="5461" t="1" b="2015"/>
            <a:stretch/>
          </p:blipFill>
          <p:spPr>
            <a:xfrm rot="10006062">
              <a:off x="9475835" y="3974624"/>
              <a:ext cx="1479271" cy="1651952"/>
            </a:xfrm>
            <a:prstGeom prst="rect">
              <a:avLst/>
            </a:prstGeom>
          </p:spPr>
        </p:pic>
        <p:sp>
          <p:nvSpPr>
            <p:cNvPr id="37" name="타원 36">
              <a:extLst>
                <a:ext uri="{FF2B5EF4-FFF2-40B4-BE49-F238E27FC236}">
                  <a16:creationId xmlns:a16="http://schemas.microsoft.com/office/drawing/2014/main" xmlns="" id="{226874A6-8D22-4DD2-BEB4-E6F4738402FB}"/>
                </a:ext>
              </a:extLst>
            </p:cNvPr>
            <p:cNvSpPr/>
            <p:nvPr/>
          </p:nvSpPr>
          <p:spPr>
            <a:xfrm>
              <a:off x="10149579" y="3992880"/>
              <a:ext cx="232411" cy="203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0"/>
            </a:p>
          </p:txBody>
        </p:sp>
        <p:sp>
          <p:nvSpPr>
            <p:cNvPr id="38" name="타원 37">
              <a:extLst>
                <a:ext uri="{FF2B5EF4-FFF2-40B4-BE49-F238E27FC236}">
                  <a16:creationId xmlns:a16="http://schemas.microsoft.com/office/drawing/2014/main" xmlns="" id="{8307DCC6-B310-4DBE-8C77-D521B61B6208}"/>
                </a:ext>
              </a:extLst>
            </p:cNvPr>
            <p:cNvSpPr/>
            <p:nvPr/>
          </p:nvSpPr>
          <p:spPr>
            <a:xfrm>
              <a:off x="9800965" y="4094480"/>
              <a:ext cx="232411" cy="203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0"/>
            </a:p>
          </p:txBody>
        </p:sp>
      </p:grpSp>
      <p:sp>
        <p:nvSpPr>
          <p:cNvPr id="41" name="TextBox 40">
            <a:extLst>
              <a:ext uri="{FF2B5EF4-FFF2-40B4-BE49-F238E27FC236}">
                <a16:creationId xmlns:a16="http://schemas.microsoft.com/office/drawing/2014/main" xmlns="" id="{9E515498-8642-4503-8B78-A388F17D082F}"/>
              </a:ext>
            </a:extLst>
          </p:cNvPr>
          <p:cNvSpPr txBox="1"/>
          <p:nvPr/>
        </p:nvSpPr>
        <p:spPr>
          <a:xfrm>
            <a:off x="4069734" y="5311123"/>
            <a:ext cx="2137954" cy="461665"/>
          </a:xfrm>
          <a:prstGeom prst="rect">
            <a:avLst/>
          </a:prstGeom>
          <a:noFill/>
        </p:spPr>
        <p:txBody>
          <a:bodyPr wrap="square" rtlCol="0">
            <a:spAutoFit/>
          </a:bodyPr>
          <a:lstStyle/>
          <a:p>
            <a:r>
              <a:rPr lang="en-US" altLang="ko-KR" sz="2400" dirty="0"/>
              <a:t>Go straight</a:t>
            </a:r>
            <a:endParaRPr lang="ko-KR" altLang="en-US" sz="2400" dirty="0"/>
          </a:p>
        </p:txBody>
      </p:sp>
      <p:sp>
        <p:nvSpPr>
          <p:cNvPr id="43" name="화살표: 굽음 42">
            <a:extLst>
              <a:ext uri="{FF2B5EF4-FFF2-40B4-BE49-F238E27FC236}">
                <a16:creationId xmlns:a16="http://schemas.microsoft.com/office/drawing/2014/main" xmlns="" id="{2C0B1F96-320F-40B7-AEB1-443CF316D709}"/>
              </a:ext>
            </a:extLst>
          </p:cNvPr>
          <p:cNvSpPr/>
          <p:nvPr/>
        </p:nvSpPr>
        <p:spPr>
          <a:xfrm>
            <a:off x="1720982" y="2867089"/>
            <a:ext cx="558468" cy="504260"/>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0">
              <a:solidFill>
                <a:schemeClr val="tx1"/>
              </a:solidFill>
            </a:endParaRPr>
          </a:p>
        </p:txBody>
      </p:sp>
      <p:sp>
        <p:nvSpPr>
          <p:cNvPr id="44" name="화살표: 굽음 43">
            <a:extLst>
              <a:ext uri="{FF2B5EF4-FFF2-40B4-BE49-F238E27FC236}">
                <a16:creationId xmlns:a16="http://schemas.microsoft.com/office/drawing/2014/main" xmlns="" id="{696FBF3A-7F3A-4C5D-A848-E36826A92FD5}"/>
              </a:ext>
            </a:extLst>
          </p:cNvPr>
          <p:cNvSpPr/>
          <p:nvPr/>
        </p:nvSpPr>
        <p:spPr>
          <a:xfrm flipH="1">
            <a:off x="7323538" y="2905479"/>
            <a:ext cx="497339" cy="523521"/>
          </a:xfrm>
          <a:prstGeom prst="bentArrow">
            <a:avLst>
              <a:gd name="adj1" fmla="val 26759"/>
              <a:gd name="adj2" fmla="val 25000"/>
              <a:gd name="adj3" fmla="val 25000"/>
              <a:gd name="adj4" fmla="val 4375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0">
              <a:solidFill>
                <a:schemeClr val="tx1"/>
              </a:solidFill>
            </a:endParaRPr>
          </a:p>
        </p:txBody>
      </p:sp>
      <p:pic>
        <p:nvPicPr>
          <p:cNvPr id="30" name="그림 29">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31" name="그림 30">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32" name="그림 31">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33" name="그림 32">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39" name="그림 38">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40" name="그림 39">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3" name="직사각형 2"/>
          <p:cNvSpPr/>
          <p:nvPr/>
        </p:nvSpPr>
        <p:spPr>
          <a:xfrm>
            <a:off x="433625" y="1234668"/>
            <a:ext cx="1188787" cy="369332"/>
          </a:xfrm>
          <a:prstGeom prst="rect">
            <a:avLst/>
          </a:prstGeom>
        </p:spPr>
        <p:txBody>
          <a:bodyPr wrap="none">
            <a:spAutoFit/>
          </a:bodyPr>
          <a:lstStyle/>
          <a:p>
            <a:r>
              <a:rPr lang="en-US" altLang="ko-KR" dirty="0"/>
              <a:t>Case study</a:t>
            </a:r>
            <a:endParaRPr lang="ko-KR" altLang="en-US" dirty="0"/>
          </a:p>
        </p:txBody>
      </p:sp>
    </p:spTree>
    <p:extLst>
      <p:ext uri="{BB962C8B-B14F-4D97-AF65-F5344CB8AC3E}">
        <p14:creationId xmlns:p14="http://schemas.microsoft.com/office/powerpoint/2010/main" val="2678034700"/>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D97F80BC-6E2D-4ECB-9FBF-04AE52A58F86}"/>
              </a:ext>
            </a:extLst>
          </p:cNvPr>
          <p:cNvSpPr>
            <a:spLocks noGrp="1"/>
          </p:cNvSpPr>
          <p:nvPr>
            <p:ph type="title"/>
          </p:nvPr>
        </p:nvSpPr>
        <p:spPr/>
        <p:txBody>
          <a:bodyPr/>
          <a:lstStyle/>
          <a:p>
            <a:endParaRPr lang="ko-KR" altLang="en-US" dirty="0"/>
          </a:p>
        </p:txBody>
      </p:sp>
      <p:sp>
        <p:nvSpPr>
          <p:cNvPr id="3" name="내용 개체 틀 2">
            <a:extLst>
              <a:ext uri="{FF2B5EF4-FFF2-40B4-BE49-F238E27FC236}">
                <a16:creationId xmlns:a16="http://schemas.microsoft.com/office/drawing/2014/main" xmlns="" id="{0A132C66-2640-4EA9-9B4F-6462D2183DA7}"/>
              </a:ext>
            </a:extLst>
          </p:cNvPr>
          <p:cNvSpPr>
            <a:spLocks noGrp="1"/>
          </p:cNvSpPr>
          <p:nvPr>
            <p:ph idx="1"/>
          </p:nvPr>
        </p:nvSpPr>
        <p:spPr>
          <a:xfrm>
            <a:off x="6257925" y="2400300"/>
            <a:ext cx="2378869" cy="3028950"/>
          </a:xfrm>
        </p:spPr>
        <p:txBody>
          <a:bodyPr/>
          <a:lstStyle/>
          <a:p>
            <a:r>
              <a:rPr lang="en-US" altLang="ko-KR" dirty="0"/>
              <a:t>Connect the Car to your Computer</a:t>
            </a:r>
          </a:p>
          <a:p>
            <a:r>
              <a:rPr lang="en-US" altLang="ko-KR" dirty="0"/>
              <a:t>Select the </a:t>
            </a:r>
            <a:r>
              <a:rPr lang="en-US" altLang="ko-KR" dirty="0" err="1"/>
              <a:t>Linky</a:t>
            </a:r>
            <a:r>
              <a:rPr lang="en-US" altLang="ko-KR" dirty="0"/>
              <a:t> menu</a:t>
            </a:r>
          </a:p>
          <a:p>
            <a:r>
              <a:rPr lang="en-US" altLang="ko-KR" dirty="0"/>
              <a:t>Press the Connect </a:t>
            </a:r>
            <a:r>
              <a:rPr lang="en-US" altLang="ko-KR" dirty="0" err="1"/>
              <a:t>Linky</a:t>
            </a:r>
            <a:endParaRPr lang="ko-KR" altLang="en-US" dirty="0"/>
          </a:p>
        </p:txBody>
      </p:sp>
      <p:pic>
        <p:nvPicPr>
          <p:cNvPr id="5" name="그림 4">
            <a:extLst>
              <a:ext uri="{FF2B5EF4-FFF2-40B4-BE49-F238E27FC236}">
                <a16:creationId xmlns:a16="http://schemas.microsoft.com/office/drawing/2014/main" xmlns="" id="{0D0811F4-7625-4AAC-BB0D-19C04105E50A}"/>
              </a:ext>
            </a:extLst>
          </p:cNvPr>
          <p:cNvPicPr>
            <a:picLocks noChangeAspect="1"/>
          </p:cNvPicPr>
          <p:nvPr/>
        </p:nvPicPr>
        <p:blipFill>
          <a:blip r:embed="rId2"/>
          <a:stretch>
            <a:fillRect/>
          </a:stretch>
        </p:blipFill>
        <p:spPr>
          <a:xfrm>
            <a:off x="1471612" y="2331720"/>
            <a:ext cx="3813374" cy="2903934"/>
          </a:xfrm>
          <a:prstGeom prst="rect">
            <a:avLst/>
          </a:prstGeom>
        </p:spPr>
      </p:pic>
      <p:sp>
        <p:nvSpPr>
          <p:cNvPr id="6" name="직사각형 5">
            <a:extLst>
              <a:ext uri="{FF2B5EF4-FFF2-40B4-BE49-F238E27FC236}">
                <a16:creationId xmlns:a16="http://schemas.microsoft.com/office/drawing/2014/main" xmlns="" id="{4E00E4AA-61A8-49C1-A3B1-69732FF7C8BB}"/>
              </a:ext>
            </a:extLst>
          </p:cNvPr>
          <p:cNvSpPr/>
          <p:nvPr/>
        </p:nvSpPr>
        <p:spPr>
          <a:xfrm>
            <a:off x="1171575" y="3507582"/>
            <a:ext cx="1607344" cy="302894"/>
          </a:xfrm>
          <a:prstGeom prst="rect">
            <a:avLst/>
          </a:prstGeom>
          <a:noFill/>
          <a:ln w="28575">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sp>
        <p:nvSpPr>
          <p:cNvPr id="10" name="직사각형 9">
            <a:extLst>
              <a:ext uri="{FF2B5EF4-FFF2-40B4-BE49-F238E27FC236}">
                <a16:creationId xmlns:a16="http://schemas.microsoft.com/office/drawing/2014/main" xmlns="" id="{2A022DDD-52A9-44D1-AFD3-C0F3029207B9}"/>
              </a:ext>
            </a:extLst>
          </p:cNvPr>
          <p:cNvSpPr/>
          <p:nvPr/>
        </p:nvSpPr>
        <p:spPr>
          <a:xfrm>
            <a:off x="1171574" y="3867627"/>
            <a:ext cx="1607344" cy="302894"/>
          </a:xfrm>
          <a:prstGeom prst="rect">
            <a:avLst/>
          </a:prstGeom>
          <a:noFill/>
          <a:ln w="28575">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pic>
        <p:nvPicPr>
          <p:cNvPr id="7" name="그림 6">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8" name="그림 7">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9" name="그림 8">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11" name="그림 10">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2" name="그림 11">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3" name="그림 12">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4" name="직사각형 3"/>
          <p:cNvSpPr/>
          <p:nvPr/>
        </p:nvSpPr>
        <p:spPr>
          <a:xfrm>
            <a:off x="256564" y="1173500"/>
            <a:ext cx="1697901" cy="369332"/>
          </a:xfrm>
          <a:prstGeom prst="rect">
            <a:avLst/>
          </a:prstGeom>
        </p:spPr>
        <p:txBody>
          <a:bodyPr wrap="none">
            <a:spAutoFit/>
          </a:bodyPr>
          <a:lstStyle/>
          <a:p>
            <a:r>
              <a:rPr lang="en-US" altLang="ko-KR" dirty="0"/>
              <a:t>Connect the Car</a:t>
            </a:r>
            <a:endParaRPr lang="ko-KR" altLang="en-US" dirty="0"/>
          </a:p>
        </p:txBody>
      </p:sp>
    </p:spTree>
    <p:extLst>
      <p:ext uri="{BB962C8B-B14F-4D97-AF65-F5344CB8AC3E}">
        <p14:creationId xmlns:p14="http://schemas.microsoft.com/office/powerpoint/2010/main" val="739767314"/>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AFCA738-F8B8-46F1-8C8F-7A8F57B84515}"/>
              </a:ext>
            </a:extLst>
          </p:cNvPr>
          <p:cNvSpPr>
            <a:spLocks noGrp="1"/>
          </p:cNvSpPr>
          <p:nvPr>
            <p:ph type="title"/>
          </p:nvPr>
        </p:nvSpPr>
        <p:spPr/>
        <p:txBody>
          <a:bodyPr/>
          <a:lstStyle/>
          <a:p>
            <a:endParaRPr lang="en-US" dirty="0"/>
          </a:p>
        </p:txBody>
      </p:sp>
      <p:pic>
        <p:nvPicPr>
          <p:cNvPr id="4" name="Content Placeholder 3">
            <a:extLst>
              <a:ext uri="{FF2B5EF4-FFF2-40B4-BE49-F238E27FC236}">
                <a16:creationId xmlns:a16="http://schemas.microsoft.com/office/drawing/2014/main" xmlns="" id="{F5DDF510-A3E6-4E8E-A518-439BE488FB55}"/>
              </a:ext>
            </a:extLst>
          </p:cNvPr>
          <p:cNvPicPr>
            <a:picLocks noGrp="1" noChangeAspect="1"/>
          </p:cNvPicPr>
          <p:nvPr>
            <p:ph idx="1"/>
          </p:nvPr>
        </p:nvPicPr>
        <p:blipFill>
          <a:blip r:embed="rId2"/>
          <a:stretch>
            <a:fillRect/>
          </a:stretch>
        </p:blipFill>
        <p:spPr>
          <a:xfrm>
            <a:off x="3055339" y="2459084"/>
            <a:ext cx="5410355" cy="2663190"/>
          </a:xfrm>
          <a:prstGeom prst="rect">
            <a:avLst/>
          </a:prstGeom>
        </p:spPr>
      </p:pic>
      <p:sp>
        <p:nvSpPr>
          <p:cNvPr id="5" name="Rectangle 4">
            <a:extLst>
              <a:ext uri="{FF2B5EF4-FFF2-40B4-BE49-F238E27FC236}">
                <a16:creationId xmlns:a16="http://schemas.microsoft.com/office/drawing/2014/main" xmlns="" id="{28F9B5B7-1DE2-4968-8BE9-21AEC255D07B}"/>
              </a:ext>
            </a:extLst>
          </p:cNvPr>
          <p:cNvSpPr/>
          <p:nvPr/>
        </p:nvSpPr>
        <p:spPr>
          <a:xfrm>
            <a:off x="5532121" y="3724547"/>
            <a:ext cx="1293222" cy="751115"/>
          </a:xfrm>
          <a:prstGeom prst="rect">
            <a:avLst/>
          </a:prstGeom>
          <a:noFill/>
          <a:ln w="28575">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350"/>
          </a:p>
        </p:txBody>
      </p:sp>
      <p:sp>
        <p:nvSpPr>
          <p:cNvPr id="6" name="Rectangle 5">
            <a:extLst>
              <a:ext uri="{FF2B5EF4-FFF2-40B4-BE49-F238E27FC236}">
                <a16:creationId xmlns:a16="http://schemas.microsoft.com/office/drawing/2014/main" xmlns="" id="{06F3FD96-7999-47A4-80CE-1A64E4C1E4F7}"/>
              </a:ext>
            </a:extLst>
          </p:cNvPr>
          <p:cNvSpPr/>
          <p:nvPr/>
        </p:nvSpPr>
        <p:spPr>
          <a:xfrm>
            <a:off x="678306" y="3126922"/>
            <a:ext cx="1496660" cy="604157"/>
          </a:xfrm>
          <a:prstGeom prst="rect">
            <a:avLst/>
          </a:prstGeom>
          <a:noFill/>
          <a:ln w="28575">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r>
              <a:rPr lang="en-US" sz="1350" dirty="0"/>
              <a:t>Initial position and orientation setting</a:t>
            </a:r>
          </a:p>
        </p:txBody>
      </p:sp>
      <p:cxnSp>
        <p:nvCxnSpPr>
          <p:cNvPr id="11" name="Straight Connector 10">
            <a:extLst>
              <a:ext uri="{FF2B5EF4-FFF2-40B4-BE49-F238E27FC236}">
                <a16:creationId xmlns:a16="http://schemas.microsoft.com/office/drawing/2014/main" xmlns="" id="{EBBA4551-6155-45B0-B24D-4C7B8230BDF5}"/>
              </a:ext>
            </a:extLst>
          </p:cNvPr>
          <p:cNvCxnSpPr>
            <a:stCxn id="6" idx="3"/>
            <a:endCxn id="5" idx="1"/>
          </p:cNvCxnSpPr>
          <p:nvPr/>
        </p:nvCxnSpPr>
        <p:spPr>
          <a:xfrm>
            <a:off x="2174966" y="3429000"/>
            <a:ext cx="3357155" cy="671105"/>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sp>
        <p:nvSpPr>
          <p:cNvPr id="12" name="Rectangle 11">
            <a:extLst>
              <a:ext uri="{FF2B5EF4-FFF2-40B4-BE49-F238E27FC236}">
                <a16:creationId xmlns:a16="http://schemas.microsoft.com/office/drawing/2014/main" xmlns="" id="{8B8D5D97-0970-4014-AA23-4F4480C740C7}"/>
              </a:ext>
            </a:extLst>
          </p:cNvPr>
          <p:cNvSpPr/>
          <p:nvPr/>
        </p:nvSpPr>
        <p:spPr>
          <a:xfrm>
            <a:off x="3061871" y="4305846"/>
            <a:ext cx="1238391" cy="261258"/>
          </a:xfrm>
          <a:prstGeom prst="rect">
            <a:avLst/>
          </a:prstGeom>
          <a:noFill/>
          <a:ln w="28575">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350"/>
          </a:p>
        </p:txBody>
      </p:sp>
      <p:sp>
        <p:nvSpPr>
          <p:cNvPr id="13" name="Rectangle 12">
            <a:extLst>
              <a:ext uri="{FF2B5EF4-FFF2-40B4-BE49-F238E27FC236}">
                <a16:creationId xmlns:a16="http://schemas.microsoft.com/office/drawing/2014/main" xmlns="" id="{B1ACF82E-D4E3-4E03-964C-9EC8835B0498}"/>
              </a:ext>
            </a:extLst>
          </p:cNvPr>
          <p:cNvSpPr/>
          <p:nvPr/>
        </p:nvSpPr>
        <p:spPr>
          <a:xfrm>
            <a:off x="3055340" y="4861015"/>
            <a:ext cx="1238391" cy="209006"/>
          </a:xfrm>
          <a:prstGeom prst="rect">
            <a:avLst/>
          </a:prstGeom>
          <a:noFill/>
          <a:ln w="28575">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350"/>
          </a:p>
        </p:txBody>
      </p:sp>
      <p:pic>
        <p:nvPicPr>
          <p:cNvPr id="14" name="Picture 13">
            <a:extLst>
              <a:ext uri="{FF2B5EF4-FFF2-40B4-BE49-F238E27FC236}">
                <a16:creationId xmlns:a16="http://schemas.microsoft.com/office/drawing/2014/main" xmlns="" id="{A4DE8782-169A-4DFF-A610-E5C9E5F9C41B}"/>
              </a:ext>
            </a:extLst>
          </p:cNvPr>
          <p:cNvPicPr>
            <a:picLocks noChangeAspect="1"/>
          </p:cNvPicPr>
          <p:nvPr/>
        </p:nvPicPr>
        <p:blipFill>
          <a:blip r:embed="rId3"/>
          <a:stretch>
            <a:fillRect/>
          </a:stretch>
        </p:blipFill>
        <p:spPr>
          <a:xfrm>
            <a:off x="6926533" y="1267976"/>
            <a:ext cx="1470123" cy="1127426"/>
          </a:xfrm>
          <a:prstGeom prst="rect">
            <a:avLst/>
          </a:prstGeom>
        </p:spPr>
      </p:pic>
      <p:pic>
        <p:nvPicPr>
          <p:cNvPr id="10" name="그림 9">
            <a:hlinkClick r:id="rId4" action="ppaction://hlinksldjump"/>
          </p:cNvPr>
          <p:cNvPicPr>
            <a:picLocks noChangeAspect="1"/>
          </p:cNvPicPr>
          <p:nvPr/>
        </p:nvPicPr>
        <p:blipFill>
          <a:blip r:embed="rId5" cstate="print"/>
          <a:stretch>
            <a:fillRect/>
          </a:stretch>
        </p:blipFill>
        <p:spPr>
          <a:xfrm>
            <a:off x="2243077" y="360312"/>
            <a:ext cx="472500" cy="326250"/>
          </a:xfrm>
          <a:prstGeom prst="rect">
            <a:avLst/>
          </a:prstGeom>
        </p:spPr>
      </p:pic>
      <p:pic>
        <p:nvPicPr>
          <p:cNvPr id="15" name="그림 14">
            <a:hlinkClick r:id="rId6" action="ppaction://hlinksldjump"/>
          </p:cNvPr>
          <p:cNvPicPr>
            <a:picLocks noChangeAspect="1"/>
          </p:cNvPicPr>
          <p:nvPr/>
        </p:nvPicPr>
        <p:blipFill>
          <a:blip r:embed="rId7" cstate="print"/>
          <a:stretch>
            <a:fillRect/>
          </a:stretch>
        </p:blipFill>
        <p:spPr>
          <a:xfrm>
            <a:off x="3180363" y="360312"/>
            <a:ext cx="461250" cy="326250"/>
          </a:xfrm>
          <a:prstGeom prst="rect">
            <a:avLst/>
          </a:prstGeom>
        </p:spPr>
      </p:pic>
      <p:pic>
        <p:nvPicPr>
          <p:cNvPr id="16" name="그림 15">
            <a:hlinkClick r:id="rId8" action="ppaction://hlinksldjump"/>
          </p:cNvPr>
          <p:cNvPicPr>
            <a:picLocks noChangeAspect="1"/>
          </p:cNvPicPr>
          <p:nvPr/>
        </p:nvPicPr>
        <p:blipFill>
          <a:blip r:embed="rId9" cstate="print"/>
          <a:stretch>
            <a:fillRect/>
          </a:stretch>
        </p:blipFill>
        <p:spPr>
          <a:xfrm>
            <a:off x="4288621" y="274645"/>
            <a:ext cx="1203836" cy="539318"/>
          </a:xfrm>
          <a:prstGeom prst="rect">
            <a:avLst/>
          </a:prstGeom>
        </p:spPr>
      </p:pic>
      <p:pic>
        <p:nvPicPr>
          <p:cNvPr id="17" name="그림 16">
            <a:hlinkClick r:id="rId10" action="ppaction://hlinksldjump"/>
          </p:cNvPr>
          <p:cNvPicPr>
            <a:picLocks noChangeAspect="1"/>
          </p:cNvPicPr>
          <p:nvPr/>
        </p:nvPicPr>
        <p:blipFill>
          <a:blip r:embed="rId11" cstate="print"/>
          <a:stretch>
            <a:fillRect/>
          </a:stretch>
        </p:blipFill>
        <p:spPr>
          <a:xfrm>
            <a:off x="339958" y="360312"/>
            <a:ext cx="301984" cy="359941"/>
          </a:xfrm>
          <a:prstGeom prst="rect">
            <a:avLst/>
          </a:prstGeom>
        </p:spPr>
      </p:pic>
      <p:pic>
        <p:nvPicPr>
          <p:cNvPr id="18" name="그림 17">
            <a:hlinkClick r:id="rId12" action="ppaction://hlinksldjump"/>
          </p:cNvPr>
          <p:cNvPicPr>
            <a:picLocks noChangeAspect="1"/>
          </p:cNvPicPr>
          <p:nvPr/>
        </p:nvPicPr>
        <p:blipFill>
          <a:blip r:embed="rId13" cstate="print"/>
          <a:stretch>
            <a:fillRect/>
          </a:stretch>
        </p:blipFill>
        <p:spPr>
          <a:xfrm>
            <a:off x="1105515" y="390812"/>
            <a:ext cx="751326" cy="295750"/>
          </a:xfrm>
          <a:prstGeom prst="rect">
            <a:avLst/>
          </a:prstGeom>
        </p:spPr>
      </p:pic>
      <p:pic>
        <p:nvPicPr>
          <p:cNvPr id="19" name="그림 18">
            <a:hlinkClick r:id="rId14" action="ppaction://hlinksldjump"/>
          </p:cNvPr>
          <p:cNvPicPr>
            <a:picLocks noChangeAspect="1"/>
          </p:cNvPicPr>
          <p:nvPr/>
        </p:nvPicPr>
        <p:blipFill>
          <a:blip r:embed="rId15" cstate="print"/>
          <a:stretch>
            <a:fillRect/>
          </a:stretch>
        </p:blipFill>
        <p:spPr>
          <a:xfrm>
            <a:off x="5960865" y="354688"/>
            <a:ext cx="759445" cy="328876"/>
          </a:xfrm>
          <a:prstGeom prst="rect">
            <a:avLst/>
          </a:prstGeom>
        </p:spPr>
      </p:pic>
      <p:sp>
        <p:nvSpPr>
          <p:cNvPr id="3" name="직사각형 2"/>
          <p:cNvSpPr/>
          <p:nvPr/>
        </p:nvSpPr>
        <p:spPr>
          <a:xfrm>
            <a:off x="611123" y="1201705"/>
            <a:ext cx="1868204" cy="369332"/>
          </a:xfrm>
          <a:prstGeom prst="rect">
            <a:avLst/>
          </a:prstGeom>
        </p:spPr>
        <p:txBody>
          <a:bodyPr wrap="none">
            <a:spAutoFit/>
          </a:bodyPr>
          <a:lstStyle/>
          <a:p>
            <a:r>
              <a:rPr lang="en-US" altLang="ko-KR" dirty="0"/>
              <a:t>Set initial position</a:t>
            </a:r>
            <a:endParaRPr lang="ko-KR" altLang="en-US" dirty="0"/>
          </a:p>
        </p:txBody>
      </p:sp>
    </p:spTree>
    <p:extLst>
      <p:ext uri="{BB962C8B-B14F-4D97-AF65-F5344CB8AC3E}">
        <p14:creationId xmlns:p14="http://schemas.microsoft.com/office/powerpoint/2010/main" val="573653667"/>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6087A27-7F83-415E-A5D3-D3F1315C5585}"/>
              </a:ext>
            </a:extLst>
          </p:cNvPr>
          <p:cNvSpPr>
            <a:spLocks noGrp="1"/>
          </p:cNvSpPr>
          <p:nvPr>
            <p:ph type="title"/>
          </p:nvPr>
        </p:nvSpPr>
        <p:spPr>
          <a:xfrm>
            <a:off x="5668923" y="1314450"/>
            <a:ext cx="3083865" cy="1017270"/>
          </a:xfrm>
        </p:spPr>
        <p:txBody>
          <a:bodyPr>
            <a:normAutofit/>
          </a:bodyPr>
          <a:lstStyle/>
          <a:p>
            <a:r>
              <a:rPr lang="en-US" sz="2400" dirty="0"/>
              <a:t>Set the bottom sensors</a:t>
            </a:r>
          </a:p>
        </p:txBody>
      </p:sp>
      <p:pic>
        <p:nvPicPr>
          <p:cNvPr id="7" name="Content Placeholder 3">
            <a:extLst>
              <a:ext uri="{FF2B5EF4-FFF2-40B4-BE49-F238E27FC236}">
                <a16:creationId xmlns:a16="http://schemas.microsoft.com/office/drawing/2014/main" xmlns="" id="{85C3E596-38E2-4DF5-92E4-B3928F421B7B}"/>
              </a:ext>
            </a:extLst>
          </p:cNvPr>
          <p:cNvPicPr>
            <a:picLocks noChangeAspect="1"/>
          </p:cNvPicPr>
          <p:nvPr/>
        </p:nvPicPr>
        <p:blipFill>
          <a:blip r:embed="rId2"/>
          <a:stretch>
            <a:fillRect/>
          </a:stretch>
        </p:blipFill>
        <p:spPr>
          <a:xfrm>
            <a:off x="461693" y="1770014"/>
            <a:ext cx="4664132" cy="3194930"/>
          </a:xfrm>
          <a:prstGeom prst="rect">
            <a:avLst/>
          </a:prstGeom>
        </p:spPr>
      </p:pic>
      <p:sp>
        <p:nvSpPr>
          <p:cNvPr id="9" name="Content Placeholder 8">
            <a:extLst>
              <a:ext uri="{FF2B5EF4-FFF2-40B4-BE49-F238E27FC236}">
                <a16:creationId xmlns:a16="http://schemas.microsoft.com/office/drawing/2014/main" xmlns="" id="{EC17F72B-DBE7-4F52-8966-D15A0D076C71}"/>
              </a:ext>
            </a:extLst>
          </p:cNvPr>
          <p:cNvSpPr>
            <a:spLocks noGrp="1"/>
          </p:cNvSpPr>
          <p:nvPr>
            <p:ph idx="1"/>
          </p:nvPr>
        </p:nvSpPr>
        <p:spPr>
          <a:xfrm>
            <a:off x="5668924" y="2400300"/>
            <a:ext cx="2934437" cy="3028950"/>
          </a:xfrm>
        </p:spPr>
        <p:txBody>
          <a:bodyPr>
            <a:normAutofit/>
          </a:bodyPr>
          <a:lstStyle/>
          <a:p>
            <a:r>
              <a:rPr lang="en-US" sz="1200" dirty="0"/>
              <a:t>Choose the variables and set to the bottom sensors</a:t>
            </a:r>
          </a:p>
          <a:p>
            <a:r>
              <a:rPr lang="en-US" sz="1200" dirty="0"/>
              <a:t>Put the loop</a:t>
            </a:r>
          </a:p>
          <a:p>
            <a:endParaRPr lang="en-US" sz="1200" dirty="0"/>
          </a:p>
          <a:p>
            <a:endParaRPr lang="en-US" sz="1200" dirty="0"/>
          </a:p>
          <a:p>
            <a:r>
              <a:rPr lang="en-US" sz="1200" dirty="0"/>
              <a:t>Result</a:t>
            </a:r>
          </a:p>
          <a:p>
            <a:endParaRPr lang="en-US" sz="1200" dirty="0"/>
          </a:p>
        </p:txBody>
      </p:sp>
      <p:cxnSp>
        <p:nvCxnSpPr>
          <p:cNvPr id="8" name="Straight Connector 7">
            <a:extLst>
              <a:ext uri="{FF2B5EF4-FFF2-40B4-BE49-F238E27FC236}">
                <a16:creationId xmlns:a16="http://schemas.microsoft.com/office/drawing/2014/main" xmlns="" id="{8D72B976-4550-42F3-8949-2044EBEBF96C}"/>
              </a:ext>
            </a:extLst>
          </p:cNvPr>
          <p:cNvCxnSpPr>
            <a:cxnSpLocks/>
          </p:cNvCxnSpPr>
          <p:nvPr/>
        </p:nvCxnSpPr>
        <p:spPr>
          <a:xfrm flipV="1">
            <a:off x="3351229" y="2766178"/>
            <a:ext cx="2425046" cy="1110342"/>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sp>
        <p:nvSpPr>
          <p:cNvPr id="10" name="Rectangle 9">
            <a:extLst>
              <a:ext uri="{FF2B5EF4-FFF2-40B4-BE49-F238E27FC236}">
                <a16:creationId xmlns:a16="http://schemas.microsoft.com/office/drawing/2014/main" xmlns="" id="{A1D3E5A9-41FE-4822-8F47-0EB3F34EA91D}"/>
              </a:ext>
            </a:extLst>
          </p:cNvPr>
          <p:cNvSpPr/>
          <p:nvPr/>
        </p:nvSpPr>
        <p:spPr>
          <a:xfrm>
            <a:off x="2799761" y="3963784"/>
            <a:ext cx="777711" cy="261258"/>
          </a:xfrm>
          <a:prstGeom prst="rect">
            <a:avLst/>
          </a:prstGeom>
          <a:noFill/>
          <a:ln w="28575">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350"/>
          </a:p>
        </p:txBody>
      </p:sp>
      <p:sp>
        <p:nvSpPr>
          <p:cNvPr id="11" name="Rectangle 10">
            <a:extLst>
              <a:ext uri="{FF2B5EF4-FFF2-40B4-BE49-F238E27FC236}">
                <a16:creationId xmlns:a16="http://schemas.microsoft.com/office/drawing/2014/main" xmlns="" id="{773BC922-416C-4D6D-9816-2948035EBE70}"/>
              </a:ext>
            </a:extLst>
          </p:cNvPr>
          <p:cNvSpPr/>
          <p:nvPr/>
        </p:nvSpPr>
        <p:spPr>
          <a:xfrm>
            <a:off x="3351229" y="4242397"/>
            <a:ext cx="1220771" cy="712529"/>
          </a:xfrm>
          <a:prstGeom prst="rect">
            <a:avLst/>
          </a:prstGeom>
          <a:noFill/>
          <a:ln w="28575">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350"/>
          </a:p>
        </p:txBody>
      </p:sp>
      <p:pic>
        <p:nvPicPr>
          <p:cNvPr id="16" name="Picture 15">
            <a:extLst>
              <a:ext uri="{FF2B5EF4-FFF2-40B4-BE49-F238E27FC236}">
                <a16:creationId xmlns:a16="http://schemas.microsoft.com/office/drawing/2014/main" xmlns="" id="{3132A306-3A15-464C-A634-B9DE7507CB5A}"/>
              </a:ext>
            </a:extLst>
          </p:cNvPr>
          <p:cNvPicPr>
            <a:picLocks noChangeAspect="1"/>
          </p:cNvPicPr>
          <p:nvPr/>
        </p:nvPicPr>
        <p:blipFill>
          <a:blip r:embed="rId3"/>
          <a:stretch>
            <a:fillRect/>
          </a:stretch>
        </p:blipFill>
        <p:spPr>
          <a:xfrm>
            <a:off x="2793759" y="5205267"/>
            <a:ext cx="2078831" cy="585788"/>
          </a:xfrm>
          <a:prstGeom prst="rect">
            <a:avLst/>
          </a:prstGeom>
        </p:spPr>
      </p:pic>
      <p:pic>
        <p:nvPicPr>
          <p:cNvPr id="17" name="Picture 16">
            <a:extLst>
              <a:ext uri="{FF2B5EF4-FFF2-40B4-BE49-F238E27FC236}">
                <a16:creationId xmlns:a16="http://schemas.microsoft.com/office/drawing/2014/main" xmlns="" id="{7CB152D6-78DA-41AA-B533-5D70B617FF25}"/>
              </a:ext>
            </a:extLst>
          </p:cNvPr>
          <p:cNvPicPr>
            <a:picLocks noChangeAspect="1"/>
          </p:cNvPicPr>
          <p:nvPr/>
        </p:nvPicPr>
        <p:blipFill>
          <a:blip r:embed="rId4"/>
          <a:stretch>
            <a:fillRect/>
          </a:stretch>
        </p:blipFill>
        <p:spPr>
          <a:xfrm>
            <a:off x="5776275" y="4094413"/>
            <a:ext cx="2178844" cy="1614488"/>
          </a:xfrm>
          <a:prstGeom prst="rect">
            <a:avLst/>
          </a:prstGeom>
        </p:spPr>
      </p:pic>
      <p:cxnSp>
        <p:nvCxnSpPr>
          <p:cNvPr id="21" name="Straight Arrow Connector 20">
            <a:extLst>
              <a:ext uri="{FF2B5EF4-FFF2-40B4-BE49-F238E27FC236}">
                <a16:creationId xmlns:a16="http://schemas.microsoft.com/office/drawing/2014/main" xmlns="" id="{D5750A35-7BEC-4E42-B1F2-AE96FE170BE2}"/>
              </a:ext>
            </a:extLst>
          </p:cNvPr>
          <p:cNvCxnSpPr>
            <a:stCxn id="11" idx="2"/>
          </p:cNvCxnSpPr>
          <p:nvPr/>
        </p:nvCxnSpPr>
        <p:spPr>
          <a:xfrm flipH="1">
            <a:off x="3958046" y="4954926"/>
            <a:ext cx="3569" cy="250341"/>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xmlns="" id="{67D52E5B-C6B8-4F6B-8A20-987391EB591F}"/>
              </a:ext>
            </a:extLst>
          </p:cNvPr>
          <p:cNvCxnSpPr>
            <a:cxnSpLocks/>
            <a:stCxn id="16" idx="3"/>
          </p:cNvCxnSpPr>
          <p:nvPr/>
        </p:nvCxnSpPr>
        <p:spPr>
          <a:xfrm>
            <a:off x="4872590" y="5498161"/>
            <a:ext cx="903685"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2" name="그림 11">
            <a:hlinkClick r:id="rId5" action="ppaction://hlinksldjump"/>
          </p:cNvPr>
          <p:cNvPicPr>
            <a:picLocks noChangeAspect="1"/>
          </p:cNvPicPr>
          <p:nvPr/>
        </p:nvPicPr>
        <p:blipFill>
          <a:blip r:embed="rId6" cstate="print"/>
          <a:stretch>
            <a:fillRect/>
          </a:stretch>
        </p:blipFill>
        <p:spPr>
          <a:xfrm>
            <a:off x="2243077" y="360312"/>
            <a:ext cx="472500" cy="326250"/>
          </a:xfrm>
          <a:prstGeom prst="rect">
            <a:avLst/>
          </a:prstGeom>
        </p:spPr>
      </p:pic>
      <p:pic>
        <p:nvPicPr>
          <p:cNvPr id="13" name="그림 12">
            <a:hlinkClick r:id="rId7" action="ppaction://hlinksldjump"/>
          </p:cNvPr>
          <p:cNvPicPr>
            <a:picLocks noChangeAspect="1"/>
          </p:cNvPicPr>
          <p:nvPr/>
        </p:nvPicPr>
        <p:blipFill>
          <a:blip r:embed="rId8" cstate="print"/>
          <a:stretch>
            <a:fillRect/>
          </a:stretch>
        </p:blipFill>
        <p:spPr>
          <a:xfrm>
            <a:off x="3180363" y="360312"/>
            <a:ext cx="461250" cy="326250"/>
          </a:xfrm>
          <a:prstGeom prst="rect">
            <a:avLst/>
          </a:prstGeom>
        </p:spPr>
      </p:pic>
      <p:pic>
        <p:nvPicPr>
          <p:cNvPr id="14" name="그림 13">
            <a:hlinkClick r:id="rId9" action="ppaction://hlinksldjump"/>
          </p:cNvPr>
          <p:cNvPicPr>
            <a:picLocks noChangeAspect="1"/>
          </p:cNvPicPr>
          <p:nvPr/>
        </p:nvPicPr>
        <p:blipFill>
          <a:blip r:embed="rId10" cstate="print"/>
          <a:stretch>
            <a:fillRect/>
          </a:stretch>
        </p:blipFill>
        <p:spPr>
          <a:xfrm>
            <a:off x="4288621" y="274645"/>
            <a:ext cx="1203836" cy="539318"/>
          </a:xfrm>
          <a:prstGeom prst="rect">
            <a:avLst/>
          </a:prstGeom>
        </p:spPr>
      </p:pic>
      <p:pic>
        <p:nvPicPr>
          <p:cNvPr id="15" name="그림 14">
            <a:hlinkClick r:id="rId11" action="ppaction://hlinksldjump"/>
          </p:cNvPr>
          <p:cNvPicPr>
            <a:picLocks noChangeAspect="1"/>
          </p:cNvPicPr>
          <p:nvPr/>
        </p:nvPicPr>
        <p:blipFill>
          <a:blip r:embed="rId12" cstate="print"/>
          <a:stretch>
            <a:fillRect/>
          </a:stretch>
        </p:blipFill>
        <p:spPr>
          <a:xfrm>
            <a:off x="339958" y="360312"/>
            <a:ext cx="301984" cy="359941"/>
          </a:xfrm>
          <a:prstGeom prst="rect">
            <a:avLst/>
          </a:prstGeom>
        </p:spPr>
      </p:pic>
      <p:pic>
        <p:nvPicPr>
          <p:cNvPr id="18" name="그림 17">
            <a:hlinkClick r:id="rId13" action="ppaction://hlinksldjump"/>
          </p:cNvPr>
          <p:cNvPicPr>
            <a:picLocks noChangeAspect="1"/>
          </p:cNvPicPr>
          <p:nvPr/>
        </p:nvPicPr>
        <p:blipFill>
          <a:blip r:embed="rId14" cstate="print"/>
          <a:stretch>
            <a:fillRect/>
          </a:stretch>
        </p:blipFill>
        <p:spPr>
          <a:xfrm>
            <a:off x="1105515" y="390812"/>
            <a:ext cx="751326" cy="295750"/>
          </a:xfrm>
          <a:prstGeom prst="rect">
            <a:avLst/>
          </a:prstGeom>
        </p:spPr>
      </p:pic>
      <p:pic>
        <p:nvPicPr>
          <p:cNvPr id="19" name="그림 18">
            <a:hlinkClick r:id="rId15" action="ppaction://hlinksldjump"/>
          </p:cNvPr>
          <p:cNvPicPr>
            <a:picLocks noChangeAspect="1"/>
          </p:cNvPicPr>
          <p:nvPr/>
        </p:nvPicPr>
        <p:blipFill>
          <a:blip r:embed="rId16"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3748749307"/>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C054CEC-2673-4ADE-9A9D-C8BB628EA448}"/>
              </a:ext>
            </a:extLst>
          </p:cNvPr>
          <p:cNvSpPr>
            <a:spLocks noGrp="1"/>
          </p:cNvSpPr>
          <p:nvPr>
            <p:ph type="title"/>
          </p:nvPr>
        </p:nvSpPr>
        <p:spPr/>
        <p:txBody>
          <a:bodyPr/>
          <a:lstStyle/>
          <a:p>
            <a:endParaRPr lang="en-US" dirty="0"/>
          </a:p>
        </p:txBody>
      </p:sp>
      <p:pic>
        <p:nvPicPr>
          <p:cNvPr id="4" name="Content Placeholder 3">
            <a:extLst>
              <a:ext uri="{FF2B5EF4-FFF2-40B4-BE49-F238E27FC236}">
                <a16:creationId xmlns:a16="http://schemas.microsoft.com/office/drawing/2014/main" xmlns="" id="{587CFD33-BBAB-4F7C-AF4D-A468F9226968}"/>
              </a:ext>
            </a:extLst>
          </p:cNvPr>
          <p:cNvPicPr>
            <a:picLocks noGrp="1" noChangeAspect="1"/>
          </p:cNvPicPr>
          <p:nvPr>
            <p:ph idx="1"/>
          </p:nvPr>
        </p:nvPicPr>
        <p:blipFill>
          <a:blip r:embed="rId2"/>
          <a:stretch>
            <a:fillRect/>
          </a:stretch>
        </p:blipFill>
        <p:spPr>
          <a:xfrm>
            <a:off x="3819485" y="2426426"/>
            <a:ext cx="4811055" cy="3028950"/>
          </a:xfrm>
          <a:prstGeom prst="rect">
            <a:avLst/>
          </a:prstGeom>
        </p:spPr>
      </p:pic>
      <p:cxnSp>
        <p:nvCxnSpPr>
          <p:cNvPr id="5" name="Straight Connector 4">
            <a:extLst>
              <a:ext uri="{FF2B5EF4-FFF2-40B4-BE49-F238E27FC236}">
                <a16:creationId xmlns:a16="http://schemas.microsoft.com/office/drawing/2014/main" xmlns="" id="{80C2A41D-CB31-4136-BF97-0C071392AF7C}"/>
              </a:ext>
            </a:extLst>
          </p:cNvPr>
          <p:cNvCxnSpPr>
            <a:cxnSpLocks/>
            <a:stCxn id="7" idx="3"/>
            <a:endCxn id="6" idx="1"/>
          </p:cNvCxnSpPr>
          <p:nvPr/>
        </p:nvCxnSpPr>
        <p:spPr>
          <a:xfrm>
            <a:off x="2842181" y="3940901"/>
            <a:ext cx="977304" cy="130629"/>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sp>
        <p:nvSpPr>
          <p:cNvPr id="6" name="Rectangle 5">
            <a:extLst>
              <a:ext uri="{FF2B5EF4-FFF2-40B4-BE49-F238E27FC236}">
                <a16:creationId xmlns:a16="http://schemas.microsoft.com/office/drawing/2014/main" xmlns="" id="{23A9AF42-EE66-4317-9086-B3A828990966}"/>
              </a:ext>
            </a:extLst>
          </p:cNvPr>
          <p:cNvSpPr/>
          <p:nvPr/>
        </p:nvSpPr>
        <p:spPr>
          <a:xfrm>
            <a:off x="3819485" y="3940901"/>
            <a:ext cx="1447742" cy="261258"/>
          </a:xfrm>
          <a:prstGeom prst="rect">
            <a:avLst/>
          </a:prstGeom>
          <a:noFill/>
          <a:ln w="28575">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350"/>
          </a:p>
        </p:txBody>
      </p:sp>
      <p:sp>
        <p:nvSpPr>
          <p:cNvPr id="7" name="Rectangle 6">
            <a:extLst>
              <a:ext uri="{FF2B5EF4-FFF2-40B4-BE49-F238E27FC236}">
                <a16:creationId xmlns:a16="http://schemas.microsoft.com/office/drawing/2014/main" xmlns="" id="{07F695C7-C0BC-49CF-9569-2C8AC8BACB89}"/>
              </a:ext>
            </a:extLst>
          </p:cNvPr>
          <p:cNvSpPr/>
          <p:nvPr/>
        </p:nvSpPr>
        <p:spPr>
          <a:xfrm>
            <a:off x="694925" y="2860404"/>
            <a:ext cx="2147256" cy="2160995"/>
          </a:xfrm>
          <a:prstGeom prst="rect">
            <a:avLst/>
          </a:prstGeom>
          <a:noFill/>
          <a:ln w="28575">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marL="214313" indent="-214313">
              <a:buFont typeface="Arial" panose="020B0604020202020204" pitchFamily="34" charset="0"/>
              <a:buChar char="•"/>
            </a:pPr>
            <a:r>
              <a:rPr lang="en-US" sz="1350" dirty="0"/>
              <a:t>When the right sensor touches black</a:t>
            </a:r>
          </a:p>
          <a:p>
            <a:pPr marL="214313" indent="-214313">
              <a:buFont typeface="Arial" panose="020B0604020202020204" pitchFamily="34" charset="0"/>
              <a:buChar char="•"/>
            </a:pPr>
            <a:r>
              <a:rPr lang="en-US" sz="1350" dirty="0"/>
              <a:t>Go straight</a:t>
            </a:r>
          </a:p>
          <a:p>
            <a:pPr marL="214313" indent="-214313">
              <a:buFont typeface="Arial" panose="020B0604020202020204" pitchFamily="34" charset="0"/>
              <a:buChar char="•"/>
            </a:pPr>
            <a:r>
              <a:rPr lang="en-US" sz="1350" dirty="0"/>
              <a:t>Or (if white)</a:t>
            </a:r>
          </a:p>
          <a:p>
            <a:pPr marL="214313" indent="-214313">
              <a:buFont typeface="Arial" panose="020B0604020202020204" pitchFamily="34" charset="0"/>
              <a:buChar char="•"/>
            </a:pPr>
            <a:r>
              <a:rPr lang="en-US" sz="1350" dirty="0"/>
              <a:t>Turn left</a:t>
            </a:r>
          </a:p>
          <a:p>
            <a:pPr marL="214313" indent="-214313">
              <a:buFont typeface="Arial" panose="020B0604020202020204" pitchFamily="34" charset="0"/>
              <a:buChar char="•"/>
            </a:pPr>
            <a:r>
              <a:rPr lang="en-US" sz="1350" dirty="0"/>
              <a:t>Turn left and touch black</a:t>
            </a:r>
          </a:p>
          <a:p>
            <a:pPr marL="214313" indent="-214313">
              <a:buFont typeface="Arial" panose="020B0604020202020204" pitchFamily="34" charset="0"/>
              <a:buChar char="•"/>
            </a:pPr>
            <a:r>
              <a:rPr lang="en-US" sz="1350" dirty="0"/>
              <a:t>Go straight</a:t>
            </a:r>
          </a:p>
        </p:txBody>
      </p:sp>
      <p:cxnSp>
        <p:nvCxnSpPr>
          <p:cNvPr id="8" name="Straight Arrow Connector 7">
            <a:extLst>
              <a:ext uri="{FF2B5EF4-FFF2-40B4-BE49-F238E27FC236}">
                <a16:creationId xmlns:a16="http://schemas.microsoft.com/office/drawing/2014/main" xmlns="" id="{3003E36A-BBC2-41AE-AC82-9C89F6AE746E}"/>
              </a:ext>
            </a:extLst>
          </p:cNvPr>
          <p:cNvCxnSpPr>
            <a:cxnSpLocks/>
            <a:stCxn id="6" idx="3"/>
          </p:cNvCxnSpPr>
          <p:nvPr/>
        </p:nvCxnSpPr>
        <p:spPr>
          <a:xfrm flipV="1">
            <a:off x="5267227" y="3940901"/>
            <a:ext cx="1216058" cy="130629"/>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9" name="그림 8">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10" name="그림 9">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11" name="그림 10">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12" name="그림 11">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3" name="그림 12">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4" name="그림 13">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3" name="직사각형 2"/>
          <p:cNvSpPr/>
          <p:nvPr/>
        </p:nvSpPr>
        <p:spPr>
          <a:xfrm>
            <a:off x="434503" y="1219485"/>
            <a:ext cx="2281074" cy="369332"/>
          </a:xfrm>
          <a:prstGeom prst="rect">
            <a:avLst/>
          </a:prstGeom>
        </p:spPr>
        <p:txBody>
          <a:bodyPr wrap="none">
            <a:spAutoFit/>
          </a:bodyPr>
          <a:lstStyle/>
          <a:p>
            <a:r>
              <a:rPr lang="en-US" altLang="ko-KR" dirty="0"/>
              <a:t>If / else color checking</a:t>
            </a:r>
            <a:endParaRPr lang="ko-KR" altLang="en-US" dirty="0"/>
          </a:p>
        </p:txBody>
      </p:sp>
    </p:spTree>
    <p:extLst>
      <p:ext uri="{BB962C8B-B14F-4D97-AF65-F5344CB8AC3E}">
        <p14:creationId xmlns:p14="http://schemas.microsoft.com/office/powerpoint/2010/main" val="390636661"/>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9DBC361-B1A9-49CE-BA48-B4D3611B0DDD}"/>
              </a:ext>
            </a:extLst>
          </p:cNvPr>
          <p:cNvSpPr>
            <a:spLocks noGrp="1"/>
          </p:cNvSpPr>
          <p:nvPr>
            <p:ph type="title"/>
          </p:nvPr>
        </p:nvSpPr>
        <p:spPr/>
        <p:txBody>
          <a:bodyPr/>
          <a:lstStyle/>
          <a:p>
            <a:endParaRPr lang="en-US" dirty="0"/>
          </a:p>
        </p:txBody>
      </p:sp>
      <p:pic>
        <p:nvPicPr>
          <p:cNvPr id="4" name="Content Placeholder 3">
            <a:extLst>
              <a:ext uri="{FF2B5EF4-FFF2-40B4-BE49-F238E27FC236}">
                <a16:creationId xmlns:a16="http://schemas.microsoft.com/office/drawing/2014/main" xmlns="" id="{04C043B7-B938-42F8-9B78-0D0F9DCDFD5E}"/>
              </a:ext>
            </a:extLst>
          </p:cNvPr>
          <p:cNvPicPr>
            <a:picLocks noGrp="1" noChangeAspect="1"/>
          </p:cNvPicPr>
          <p:nvPr>
            <p:ph idx="1"/>
          </p:nvPr>
        </p:nvPicPr>
        <p:blipFill>
          <a:blip r:embed="rId2"/>
          <a:stretch>
            <a:fillRect/>
          </a:stretch>
        </p:blipFill>
        <p:spPr>
          <a:xfrm>
            <a:off x="2678836" y="2514600"/>
            <a:ext cx="5585054" cy="3028950"/>
          </a:xfrm>
          <a:prstGeom prst="rect">
            <a:avLst/>
          </a:prstGeom>
        </p:spPr>
      </p:pic>
      <p:cxnSp>
        <p:nvCxnSpPr>
          <p:cNvPr id="9" name="Straight Connector 8">
            <a:extLst>
              <a:ext uri="{FF2B5EF4-FFF2-40B4-BE49-F238E27FC236}">
                <a16:creationId xmlns:a16="http://schemas.microsoft.com/office/drawing/2014/main" xmlns="" id="{39F31C8E-1D9D-4533-B9C3-D80E0C35C1EA}"/>
              </a:ext>
            </a:extLst>
          </p:cNvPr>
          <p:cNvCxnSpPr>
            <a:cxnSpLocks/>
            <a:stCxn id="11" idx="3"/>
            <a:endCxn id="10" idx="1"/>
          </p:cNvCxnSpPr>
          <p:nvPr/>
        </p:nvCxnSpPr>
        <p:spPr>
          <a:xfrm>
            <a:off x="2234090" y="3913760"/>
            <a:ext cx="411759" cy="0"/>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sp>
        <p:nvSpPr>
          <p:cNvPr id="10" name="Rectangle 9">
            <a:extLst>
              <a:ext uri="{FF2B5EF4-FFF2-40B4-BE49-F238E27FC236}">
                <a16:creationId xmlns:a16="http://schemas.microsoft.com/office/drawing/2014/main" xmlns="" id="{3AF33039-E68F-44BA-8B20-997DEA6BEF12}"/>
              </a:ext>
            </a:extLst>
          </p:cNvPr>
          <p:cNvSpPr/>
          <p:nvPr/>
        </p:nvSpPr>
        <p:spPr>
          <a:xfrm>
            <a:off x="2645849" y="3784272"/>
            <a:ext cx="1108376" cy="258977"/>
          </a:xfrm>
          <a:prstGeom prst="rect">
            <a:avLst/>
          </a:prstGeom>
          <a:noFill/>
          <a:ln w="28575">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350"/>
          </a:p>
        </p:txBody>
      </p:sp>
      <p:sp>
        <p:nvSpPr>
          <p:cNvPr id="11" name="Rectangle 10">
            <a:extLst>
              <a:ext uri="{FF2B5EF4-FFF2-40B4-BE49-F238E27FC236}">
                <a16:creationId xmlns:a16="http://schemas.microsoft.com/office/drawing/2014/main" xmlns="" id="{E4BDC1A1-5A3F-45A9-AA50-3D2D666099BC}"/>
              </a:ext>
            </a:extLst>
          </p:cNvPr>
          <p:cNvSpPr/>
          <p:nvPr/>
        </p:nvSpPr>
        <p:spPr>
          <a:xfrm>
            <a:off x="553462" y="3734629"/>
            <a:ext cx="1680629" cy="358262"/>
          </a:xfrm>
          <a:prstGeom prst="rect">
            <a:avLst/>
          </a:prstGeom>
          <a:noFill/>
          <a:ln w="28575">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marL="214313" indent="-214313">
              <a:buFont typeface="Arial" panose="020B0604020202020204" pitchFamily="34" charset="0"/>
              <a:buChar char="•"/>
            </a:pPr>
            <a:r>
              <a:rPr lang="en-US" sz="1350" dirty="0"/>
              <a:t>Moving steps</a:t>
            </a:r>
          </a:p>
        </p:txBody>
      </p:sp>
      <p:cxnSp>
        <p:nvCxnSpPr>
          <p:cNvPr id="12" name="Straight Arrow Connector 11">
            <a:extLst>
              <a:ext uri="{FF2B5EF4-FFF2-40B4-BE49-F238E27FC236}">
                <a16:creationId xmlns:a16="http://schemas.microsoft.com/office/drawing/2014/main" xmlns="" id="{3748B469-515D-4F6F-82EF-07BF4F3097E8}"/>
              </a:ext>
            </a:extLst>
          </p:cNvPr>
          <p:cNvCxnSpPr>
            <a:cxnSpLocks/>
            <a:stCxn id="10" idx="3"/>
          </p:cNvCxnSpPr>
          <p:nvPr/>
        </p:nvCxnSpPr>
        <p:spPr>
          <a:xfrm>
            <a:off x="3754225" y="3913761"/>
            <a:ext cx="1710965" cy="478541"/>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2" name="Rectangle 21">
            <a:extLst>
              <a:ext uri="{FF2B5EF4-FFF2-40B4-BE49-F238E27FC236}">
                <a16:creationId xmlns:a16="http://schemas.microsoft.com/office/drawing/2014/main" xmlns="" id="{52A182F9-654E-44A8-8D86-0A93B7B5B6FC}"/>
              </a:ext>
            </a:extLst>
          </p:cNvPr>
          <p:cNvSpPr/>
          <p:nvPr/>
        </p:nvSpPr>
        <p:spPr>
          <a:xfrm>
            <a:off x="2678836" y="4316205"/>
            <a:ext cx="1273352" cy="258977"/>
          </a:xfrm>
          <a:prstGeom prst="rect">
            <a:avLst/>
          </a:prstGeom>
          <a:noFill/>
          <a:ln w="28575">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350"/>
          </a:p>
        </p:txBody>
      </p:sp>
      <p:cxnSp>
        <p:nvCxnSpPr>
          <p:cNvPr id="23" name="Straight Arrow Connector 22">
            <a:extLst>
              <a:ext uri="{FF2B5EF4-FFF2-40B4-BE49-F238E27FC236}">
                <a16:creationId xmlns:a16="http://schemas.microsoft.com/office/drawing/2014/main" xmlns="" id="{767B035F-2DD3-4329-B62C-AD874C95AF15}"/>
              </a:ext>
            </a:extLst>
          </p:cNvPr>
          <p:cNvCxnSpPr>
            <a:cxnSpLocks/>
            <a:stCxn id="22" idx="3"/>
          </p:cNvCxnSpPr>
          <p:nvPr/>
        </p:nvCxnSpPr>
        <p:spPr>
          <a:xfrm>
            <a:off x="3952188" y="4445694"/>
            <a:ext cx="1513003" cy="478541"/>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xmlns="" id="{FCF59303-0A6A-45B4-BD0B-3837A8620AA3}"/>
              </a:ext>
            </a:extLst>
          </p:cNvPr>
          <p:cNvSpPr/>
          <p:nvPr/>
        </p:nvSpPr>
        <p:spPr>
          <a:xfrm>
            <a:off x="553461" y="4266562"/>
            <a:ext cx="1680629" cy="358262"/>
          </a:xfrm>
          <a:prstGeom prst="rect">
            <a:avLst/>
          </a:prstGeom>
          <a:noFill/>
          <a:ln w="28575">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marL="214313" indent="-214313">
              <a:buFont typeface="Arial" panose="020B0604020202020204" pitchFamily="34" charset="0"/>
              <a:buChar char="•"/>
            </a:pPr>
            <a:r>
              <a:rPr lang="en-US" sz="1350" dirty="0"/>
              <a:t>Rotating 15 degrees</a:t>
            </a:r>
          </a:p>
        </p:txBody>
      </p:sp>
      <p:cxnSp>
        <p:nvCxnSpPr>
          <p:cNvPr id="27" name="Straight Connector 26">
            <a:extLst>
              <a:ext uri="{FF2B5EF4-FFF2-40B4-BE49-F238E27FC236}">
                <a16:creationId xmlns:a16="http://schemas.microsoft.com/office/drawing/2014/main" xmlns="" id="{60673EB3-CEA0-4D66-A5CC-C6ED05D1CF3E}"/>
              </a:ext>
            </a:extLst>
          </p:cNvPr>
          <p:cNvCxnSpPr>
            <a:cxnSpLocks/>
            <a:stCxn id="26" idx="3"/>
            <a:endCxn id="22" idx="1"/>
          </p:cNvCxnSpPr>
          <p:nvPr/>
        </p:nvCxnSpPr>
        <p:spPr>
          <a:xfrm>
            <a:off x="2234089" y="4445693"/>
            <a:ext cx="444746" cy="1"/>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sp>
        <p:nvSpPr>
          <p:cNvPr id="33" name="Rectangle 32">
            <a:extLst>
              <a:ext uri="{FF2B5EF4-FFF2-40B4-BE49-F238E27FC236}">
                <a16:creationId xmlns:a16="http://schemas.microsoft.com/office/drawing/2014/main" xmlns="" id="{379A56D1-0CB9-422D-9F33-6F9BDBEF84D7}"/>
              </a:ext>
            </a:extLst>
          </p:cNvPr>
          <p:cNvSpPr/>
          <p:nvPr/>
        </p:nvSpPr>
        <p:spPr>
          <a:xfrm>
            <a:off x="553460" y="4844111"/>
            <a:ext cx="1680629" cy="358262"/>
          </a:xfrm>
          <a:prstGeom prst="rect">
            <a:avLst/>
          </a:prstGeom>
          <a:noFill/>
          <a:ln w="28575">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marL="214313" indent="-214313">
              <a:buFont typeface="Arial" panose="020B0604020202020204" pitchFamily="34" charset="0"/>
              <a:buChar char="•"/>
            </a:pPr>
            <a:r>
              <a:rPr lang="en-US" sz="1350" dirty="0"/>
              <a:t>Time delay 0.1 sec</a:t>
            </a:r>
          </a:p>
        </p:txBody>
      </p:sp>
      <p:cxnSp>
        <p:nvCxnSpPr>
          <p:cNvPr id="34" name="Straight Connector 33">
            <a:extLst>
              <a:ext uri="{FF2B5EF4-FFF2-40B4-BE49-F238E27FC236}">
                <a16:creationId xmlns:a16="http://schemas.microsoft.com/office/drawing/2014/main" xmlns="" id="{DDAE3091-E488-4F4F-B7C0-6B402D9B697E}"/>
              </a:ext>
            </a:extLst>
          </p:cNvPr>
          <p:cNvCxnSpPr>
            <a:cxnSpLocks/>
            <a:stCxn id="33" idx="3"/>
          </p:cNvCxnSpPr>
          <p:nvPr/>
        </p:nvCxnSpPr>
        <p:spPr>
          <a:xfrm flipV="1">
            <a:off x="2234089" y="4639926"/>
            <a:ext cx="3231101" cy="383316"/>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pic>
        <p:nvPicPr>
          <p:cNvPr id="46" name="Picture 45">
            <a:extLst>
              <a:ext uri="{FF2B5EF4-FFF2-40B4-BE49-F238E27FC236}">
                <a16:creationId xmlns:a16="http://schemas.microsoft.com/office/drawing/2014/main" xmlns="" id="{29EAE21B-28C7-474A-9E2A-492A34E9CEC9}"/>
              </a:ext>
            </a:extLst>
          </p:cNvPr>
          <p:cNvPicPr>
            <a:picLocks noChangeAspect="1"/>
          </p:cNvPicPr>
          <p:nvPr/>
        </p:nvPicPr>
        <p:blipFill>
          <a:blip r:embed="rId3"/>
          <a:stretch>
            <a:fillRect/>
          </a:stretch>
        </p:blipFill>
        <p:spPr>
          <a:xfrm>
            <a:off x="6667107" y="1166686"/>
            <a:ext cx="1596783" cy="2025059"/>
          </a:xfrm>
          <a:prstGeom prst="rect">
            <a:avLst/>
          </a:prstGeom>
        </p:spPr>
      </p:pic>
      <p:pic>
        <p:nvPicPr>
          <p:cNvPr id="15" name="그림 14">
            <a:hlinkClick r:id="rId4" action="ppaction://hlinksldjump"/>
          </p:cNvPr>
          <p:cNvPicPr>
            <a:picLocks noChangeAspect="1"/>
          </p:cNvPicPr>
          <p:nvPr/>
        </p:nvPicPr>
        <p:blipFill>
          <a:blip r:embed="rId5" cstate="print"/>
          <a:stretch>
            <a:fillRect/>
          </a:stretch>
        </p:blipFill>
        <p:spPr>
          <a:xfrm>
            <a:off x="2243077" y="360312"/>
            <a:ext cx="472500" cy="326250"/>
          </a:xfrm>
          <a:prstGeom prst="rect">
            <a:avLst/>
          </a:prstGeom>
        </p:spPr>
      </p:pic>
      <p:pic>
        <p:nvPicPr>
          <p:cNvPr id="16" name="그림 15">
            <a:hlinkClick r:id="rId6" action="ppaction://hlinksldjump"/>
          </p:cNvPr>
          <p:cNvPicPr>
            <a:picLocks noChangeAspect="1"/>
          </p:cNvPicPr>
          <p:nvPr/>
        </p:nvPicPr>
        <p:blipFill>
          <a:blip r:embed="rId7" cstate="print"/>
          <a:stretch>
            <a:fillRect/>
          </a:stretch>
        </p:blipFill>
        <p:spPr>
          <a:xfrm>
            <a:off x="3180363" y="360312"/>
            <a:ext cx="461250" cy="326250"/>
          </a:xfrm>
          <a:prstGeom prst="rect">
            <a:avLst/>
          </a:prstGeom>
        </p:spPr>
      </p:pic>
      <p:pic>
        <p:nvPicPr>
          <p:cNvPr id="17" name="그림 16">
            <a:hlinkClick r:id="rId8" action="ppaction://hlinksldjump"/>
          </p:cNvPr>
          <p:cNvPicPr>
            <a:picLocks noChangeAspect="1"/>
          </p:cNvPicPr>
          <p:nvPr/>
        </p:nvPicPr>
        <p:blipFill>
          <a:blip r:embed="rId9" cstate="print"/>
          <a:stretch>
            <a:fillRect/>
          </a:stretch>
        </p:blipFill>
        <p:spPr>
          <a:xfrm>
            <a:off x="4288621" y="274645"/>
            <a:ext cx="1203836" cy="539318"/>
          </a:xfrm>
          <a:prstGeom prst="rect">
            <a:avLst/>
          </a:prstGeom>
        </p:spPr>
      </p:pic>
      <p:pic>
        <p:nvPicPr>
          <p:cNvPr id="18" name="그림 17">
            <a:hlinkClick r:id="rId10" action="ppaction://hlinksldjump"/>
          </p:cNvPr>
          <p:cNvPicPr>
            <a:picLocks noChangeAspect="1"/>
          </p:cNvPicPr>
          <p:nvPr/>
        </p:nvPicPr>
        <p:blipFill>
          <a:blip r:embed="rId11" cstate="print"/>
          <a:stretch>
            <a:fillRect/>
          </a:stretch>
        </p:blipFill>
        <p:spPr>
          <a:xfrm>
            <a:off x="339958" y="360312"/>
            <a:ext cx="301984" cy="359941"/>
          </a:xfrm>
          <a:prstGeom prst="rect">
            <a:avLst/>
          </a:prstGeom>
        </p:spPr>
      </p:pic>
      <p:pic>
        <p:nvPicPr>
          <p:cNvPr id="19" name="그림 18">
            <a:hlinkClick r:id="rId12" action="ppaction://hlinksldjump"/>
          </p:cNvPr>
          <p:cNvPicPr>
            <a:picLocks noChangeAspect="1"/>
          </p:cNvPicPr>
          <p:nvPr/>
        </p:nvPicPr>
        <p:blipFill>
          <a:blip r:embed="rId13" cstate="print"/>
          <a:stretch>
            <a:fillRect/>
          </a:stretch>
        </p:blipFill>
        <p:spPr>
          <a:xfrm>
            <a:off x="1105515" y="390812"/>
            <a:ext cx="751326" cy="295750"/>
          </a:xfrm>
          <a:prstGeom prst="rect">
            <a:avLst/>
          </a:prstGeom>
        </p:spPr>
      </p:pic>
      <p:pic>
        <p:nvPicPr>
          <p:cNvPr id="20" name="그림 19">
            <a:hlinkClick r:id="rId14" action="ppaction://hlinksldjump"/>
          </p:cNvPr>
          <p:cNvPicPr>
            <a:picLocks noChangeAspect="1"/>
          </p:cNvPicPr>
          <p:nvPr/>
        </p:nvPicPr>
        <p:blipFill>
          <a:blip r:embed="rId15" cstate="print"/>
          <a:stretch>
            <a:fillRect/>
          </a:stretch>
        </p:blipFill>
        <p:spPr>
          <a:xfrm>
            <a:off x="5960865" y="354688"/>
            <a:ext cx="759445" cy="328876"/>
          </a:xfrm>
          <a:prstGeom prst="rect">
            <a:avLst/>
          </a:prstGeom>
        </p:spPr>
      </p:pic>
      <p:sp>
        <p:nvSpPr>
          <p:cNvPr id="3" name="직사각형 2"/>
          <p:cNvSpPr/>
          <p:nvPr/>
        </p:nvSpPr>
        <p:spPr>
          <a:xfrm>
            <a:off x="434503" y="1200108"/>
            <a:ext cx="2281074" cy="369332"/>
          </a:xfrm>
          <a:prstGeom prst="rect">
            <a:avLst/>
          </a:prstGeom>
        </p:spPr>
        <p:txBody>
          <a:bodyPr wrap="none">
            <a:spAutoFit/>
          </a:bodyPr>
          <a:lstStyle/>
          <a:p>
            <a:r>
              <a:rPr lang="en-US" altLang="ko-KR" dirty="0"/>
              <a:t>If / else color checking</a:t>
            </a:r>
            <a:endParaRPr lang="ko-KR" altLang="en-US" dirty="0"/>
          </a:p>
        </p:txBody>
      </p:sp>
    </p:spTree>
    <p:extLst>
      <p:ext uri="{BB962C8B-B14F-4D97-AF65-F5344CB8AC3E}">
        <p14:creationId xmlns:p14="http://schemas.microsoft.com/office/powerpoint/2010/main" val="29449440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그림 1">
            <a:hlinkClick r:id="rId2"/>
          </p:cNvPr>
          <p:cNvPicPr>
            <a:picLocks noChangeAspect="1"/>
          </p:cNvPicPr>
          <p:nvPr/>
        </p:nvPicPr>
        <p:blipFill>
          <a:blip r:embed="rId3" cstate="print"/>
          <a:stretch>
            <a:fillRect/>
          </a:stretch>
        </p:blipFill>
        <p:spPr>
          <a:xfrm>
            <a:off x="3946069" y="3002748"/>
            <a:ext cx="2058273" cy="638468"/>
          </a:xfrm>
          <a:prstGeom prst="rect">
            <a:avLst/>
          </a:prstGeom>
          <a:effectLst>
            <a:outerShdw blurRad="50800" dist="38100" dir="2700000" algn="tl" rotWithShape="0">
              <a:prstClr val="black">
                <a:alpha val="40000"/>
              </a:prstClr>
            </a:outerShdw>
          </a:effectLst>
        </p:spPr>
      </p:pic>
      <p:pic>
        <p:nvPicPr>
          <p:cNvPr id="11" name="그림 10">
            <a:hlinkClick r:id="rId4"/>
          </p:cNvPr>
          <p:cNvPicPr>
            <a:picLocks noChangeAspect="1"/>
          </p:cNvPicPr>
          <p:nvPr/>
        </p:nvPicPr>
        <p:blipFill>
          <a:blip r:embed="rId5" cstate="print"/>
          <a:stretch>
            <a:fillRect/>
          </a:stretch>
        </p:blipFill>
        <p:spPr>
          <a:xfrm>
            <a:off x="3945544" y="3913167"/>
            <a:ext cx="2058273" cy="647461"/>
          </a:xfrm>
          <a:prstGeom prst="rect">
            <a:avLst/>
          </a:prstGeom>
          <a:effectLst>
            <a:outerShdw blurRad="50800" dist="38100" dir="2700000" algn="tl" rotWithShape="0">
              <a:prstClr val="black">
                <a:alpha val="40000"/>
              </a:prstClr>
            </a:outerShdw>
          </a:effectLst>
        </p:spPr>
      </p:pic>
      <p:pic>
        <p:nvPicPr>
          <p:cNvPr id="5" name="그림 4">
            <a:hlinkClick r:id="rId6" action="ppaction://hlinksldjump"/>
          </p:cNvPr>
          <p:cNvPicPr>
            <a:picLocks noChangeAspect="1"/>
          </p:cNvPicPr>
          <p:nvPr/>
        </p:nvPicPr>
        <p:blipFill>
          <a:blip r:embed="rId7" cstate="print"/>
          <a:stretch>
            <a:fillRect/>
          </a:stretch>
        </p:blipFill>
        <p:spPr>
          <a:xfrm>
            <a:off x="4184166" y="360312"/>
            <a:ext cx="461250" cy="326250"/>
          </a:xfrm>
          <a:prstGeom prst="rect">
            <a:avLst/>
          </a:prstGeom>
        </p:spPr>
      </p:pic>
      <p:pic>
        <p:nvPicPr>
          <p:cNvPr id="6" name="그림 5">
            <a:hlinkClick r:id="rId8" action="ppaction://hlinksldjump"/>
          </p:cNvPr>
          <p:cNvPicPr>
            <a:picLocks noChangeAspect="1"/>
          </p:cNvPicPr>
          <p:nvPr/>
        </p:nvPicPr>
        <p:blipFill>
          <a:blip r:embed="rId9" cstate="print"/>
          <a:stretch>
            <a:fillRect/>
          </a:stretch>
        </p:blipFill>
        <p:spPr>
          <a:xfrm>
            <a:off x="2320414" y="269829"/>
            <a:ext cx="1203836" cy="548950"/>
          </a:xfrm>
          <a:prstGeom prst="rect">
            <a:avLst/>
          </a:prstGeom>
        </p:spPr>
      </p:pic>
      <p:pic>
        <p:nvPicPr>
          <p:cNvPr id="7" name="그림 6">
            <a:hlinkClick r:id="rId10" action="ppaction://hlinksldjump"/>
          </p:cNvPr>
          <p:cNvPicPr>
            <a:picLocks noChangeAspect="1"/>
          </p:cNvPicPr>
          <p:nvPr/>
        </p:nvPicPr>
        <p:blipFill>
          <a:blip r:embed="rId11" cstate="print"/>
          <a:stretch>
            <a:fillRect/>
          </a:stretch>
        </p:blipFill>
        <p:spPr>
          <a:xfrm>
            <a:off x="339958" y="360312"/>
            <a:ext cx="301984" cy="359941"/>
          </a:xfrm>
          <a:prstGeom prst="rect">
            <a:avLst/>
          </a:prstGeom>
        </p:spPr>
      </p:pic>
      <p:pic>
        <p:nvPicPr>
          <p:cNvPr id="8" name="그림 7"/>
          <p:cNvPicPr>
            <a:picLocks noChangeAspect="1"/>
          </p:cNvPicPr>
          <p:nvPr/>
        </p:nvPicPr>
        <p:blipFill>
          <a:blip r:embed="rId12" cstate="print"/>
          <a:stretch>
            <a:fillRect/>
          </a:stretch>
        </p:blipFill>
        <p:spPr>
          <a:xfrm>
            <a:off x="431800" y="1091974"/>
            <a:ext cx="1821786" cy="1211501"/>
          </a:xfrm>
          <a:prstGeom prst="rect">
            <a:avLst/>
          </a:prstGeom>
        </p:spPr>
      </p:pic>
      <p:sp>
        <p:nvSpPr>
          <p:cNvPr id="9" name="직사각형 8"/>
          <p:cNvSpPr/>
          <p:nvPr/>
        </p:nvSpPr>
        <p:spPr>
          <a:xfrm>
            <a:off x="476110" y="1125548"/>
            <a:ext cx="1683160" cy="415498"/>
          </a:xfrm>
          <a:prstGeom prst="rect">
            <a:avLst/>
          </a:prstGeom>
        </p:spPr>
        <p:txBody>
          <a:bodyPr wrap="square">
            <a:spAutoFit/>
          </a:bodyPr>
          <a:lstStyle/>
          <a:p>
            <a:r>
              <a:rPr lang="en-US" altLang="ko-KR" sz="2100" dirty="0" err="1" smtClean="0">
                <a:solidFill>
                  <a:schemeClr val="tx1">
                    <a:lumMod val="75000"/>
                    <a:lumOff val="25000"/>
                  </a:schemeClr>
                </a:solidFill>
                <a:latin typeface="LG스마트체 Bold" panose="020B0600000101010101" pitchFamily="50" charset="-127"/>
                <a:ea typeface="LG스마트체 Bold" panose="020B0600000101010101" pitchFamily="50" charset="-127"/>
              </a:rPr>
              <a:t>Powerpoint</a:t>
            </a:r>
            <a:endParaRPr lang="ko-KR" altLang="en-US" sz="2100" dirty="0">
              <a:solidFill>
                <a:schemeClr val="tx1">
                  <a:lumMod val="75000"/>
                  <a:lumOff val="25000"/>
                </a:schemeClr>
              </a:solidFill>
              <a:latin typeface="LG스마트체 Bold" panose="020B0600000101010101" pitchFamily="50" charset="-127"/>
              <a:ea typeface="LG스마트체 Bold" panose="020B0600000101010101" pitchFamily="50" charset="-127"/>
            </a:endParaRPr>
          </a:p>
        </p:txBody>
      </p:sp>
      <p:sp>
        <p:nvSpPr>
          <p:cNvPr id="10" name="직사각형 9"/>
          <p:cNvSpPr/>
          <p:nvPr/>
        </p:nvSpPr>
        <p:spPr>
          <a:xfrm>
            <a:off x="476110" y="1545234"/>
            <a:ext cx="1683160" cy="523220"/>
          </a:xfrm>
          <a:prstGeom prst="rect">
            <a:avLst/>
          </a:prstGeom>
        </p:spPr>
        <p:txBody>
          <a:bodyPr wrap="square">
            <a:spAutoFit/>
          </a:bodyPr>
          <a:lstStyle/>
          <a:p>
            <a:r>
              <a:rPr lang="en-US" altLang="ko-KR" sz="1400" dirty="0" smtClean="0">
                <a:solidFill>
                  <a:schemeClr val="tx1">
                    <a:lumMod val="50000"/>
                    <a:lumOff val="50000"/>
                  </a:schemeClr>
                </a:solidFill>
                <a:latin typeface="LG스마트체 Bold" panose="020B0600000101010101" pitchFamily="50" charset="-127"/>
                <a:ea typeface="LG스마트체 Bold" panose="020B0600000101010101" pitchFamily="50" charset="-127"/>
              </a:rPr>
              <a:t>Applying a </a:t>
            </a:r>
            <a:r>
              <a:rPr lang="en-US" altLang="ko-KR" sz="1400" dirty="0">
                <a:solidFill>
                  <a:schemeClr val="tx1">
                    <a:lumMod val="50000"/>
                    <a:lumOff val="50000"/>
                  </a:schemeClr>
                </a:solidFill>
                <a:latin typeface="LG스마트체 Bold" panose="020B0600000101010101" pitchFamily="50" charset="-127"/>
                <a:ea typeface="LG스마트체 Bold" panose="020B0600000101010101" pitchFamily="50" charset="-127"/>
              </a:rPr>
              <a:t>Theme </a:t>
            </a:r>
          </a:p>
          <a:p>
            <a:endParaRPr lang="en-US" altLang="ko-KR" sz="1400" dirty="0" smtClean="0">
              <a:solidFill>
                <a:schemeClr val="tx1">
                  <a:lumMod val="50000"/>
                  <a:lumOff val="50000"/>
                </a:schemeClr>
              </a:solidFill>
              <a:latin typeface="LG스마트체 Bold" panose="020B0600000101010101" pitchFamily="50" charset="-127"/>
              <a:ea typeface="LG스마트체 Bold" panose="020B0600000101010101" pitchFamily="50" charset="-127"/>
            </a:endParaRPr>
          </a:p>
        </p:txBody>
      </p:sp>
      <p:sp>
        <p:nvSpPr>
          <p:cNvPr id="34" name="TextBox 33"/>
          <p:cNvSpPr txBox="1"/>
          <p:nvPr/>
        </p:nvSpPr>
        <p:spPr>
          <a:xfrm>
            <a:off x="2438401" y="1023021"/>
            <a:ext cx="6273800" cy="1384995"/>
          </a:xfrm>
          <a:prstGeom prst="rect">
            <a:avLst/>
          </a:prstGeom>
          <a:noFill/>
        </p:spPr>
        <p:txBody>
          <a:bodyPr wrap="square" rtlCol="0">
            <a:spAutoFit/>
          </a:bodyPr>
          <a:lstStyle/>
          <a:p>
            <a:pPr>
              <a:lnSpc>
                <a:spcPct val="120000"/>
              </a:lnSpc>
            </a:pPr>
            <a:r>
              <a:rPr lang="en-US" altLang="ko-KR" sz="1400" dirty="0">
                <a:solidFill>
                  <a:schemeClr val="bg1"/>
                </a:solidFill>
                <a:latin typeface="LG스마트체 Regular" panose="020B0600000101010101" pitchFamily="50" charset="-127"/>
                <a:ea typeface="LG스마트체 Regular" panose="020B0600000101010101" pitchFamily="50" charset="-127"/>
              </a:rPr>
              <a:t>A </a:t>
            </a:r>
            <a:r>
              <a:rPr lang="en-US" altLang="ko-KR" sz="1400" dirty="0">
                <a:solidFill>
                  <a:schemeClr val="bg1"/>
                </a:solidFill>
                <a:latin typeface="LG스마트체 SemiBold" panose="020B0600000101010101" pitchFamily="50" charset="-127"/>
                <a:ea typeface="LG스마트체 SemiBold" panose="020B0600000101010101" pitchFamily="50" charset="-127"/>
              </a:rPr>
              <a:t>theme</a:t>
            </a:r>
            <a:r>
              <a:rPr lang="en-US" altLang="ko-KR" sz="1400" dirty="0">
                <a:solidFill>
                  <a:schemeClr val="bg1"/>
                </a:solidFill>
                <a:latin typeface="LG스마트체 Regular" panose="020B0600000101010101" pitchFamily="50" charset="-127"/>
                <a:ea typeface="LG스마트체 Regular" panose="020B0600000101010101" pitchFamily="50" charset="-127"/>
              </a:rPr>
              <a:t> is a predefined combination of colors, fonts, and effects that can be applied to your presentation. PowerPoint includes </a:t>
            </a:r>
            <a:r>
              <a:rPr lang="en-US" altLang="ko-KR" sz="1400" b="1" dirty="0">
                <a:solidFill>
                  <a:schemeClr val="bg1"/>
                </a:solidFill>
                <a:latin typeface="LG스마트체 Regular" panose="020B0600000101010101" pitchFamily="50" charset="-127"/>
                <a:ea typeface="LG스마트체 Regular" panose="020B0600000101010101" pitchFamily="50" charset="-127"/>
              </a:rPr>
              <a:t>built-in themes </a:t>
            </a:r>
            <a:r>
              <a:rPr lang="en-US" altLang="ko-KR" sz="1400" dirty="0">
                <a:solidFill>
                  <a:schemeClr val="bg1"/>
                </a:solidFill>
                <a:latin typeface="LG스마트체 Regular" panose="020B0600000101010101" pitchFamily="50" charset="-127"/>
                <a:ea typeface="LG스마트체 Regular" panose="020B0600000101010101" pitchFamily="50" charset="-127"/>
              </a:rPr>
              <a:t>that allow you to easily create </a:t>
            </a:r>
            <a:r>
              <a:rPr lang="en-US" altLang="ko-KR" sz="1400" dirty="0" smtClean="0">
                <a:solidFill>
                  <a:schemeClr val="bg1"/>
                </a:solidFill>
                <a:latin typeface="LG스마트체 Regular" panose="020B0600000101010101" pitchFamily="50" charset="-127"/>
                <a:ea typeface="LG스마트체 Regular" panose="020B0600000101010101" pitchFamily="50" charset="-127"/>
              </a:rPr>
              <a:t>professional presentations without </a:t>
            </a:r>
            <a:r>
              <a:rPr lang="en-US" altLang="ko-KR" sz="1400" dirty="0">
                <a:solidFill>
                  <a:schemeClr val="bg1"/>
                </a:solidFill>
                <a:latin typeface="LG스마트체 Regular" panose="020B0600000101010101" pitchFamily="50" charset="-127"/>
                <a:ea typeface="LG스마트체 Regular" panose="020B0600000101010101" pitchFamily="50" charset="-127"/>
              </a:rPr>
              <a:t>spending </a:t>
            </a:r>
            <a:r>
              <a:rPr lang="en-US" altLang="ko-KR" sz="1400" dirty="0" smtClean="0">
                <a:solidFill>
                  <a:schemeClr val="bg1"/>
                </a:solidFill>
                <a:latin typeface="LG스마트체 Regular" panose="020B0600000101010101" pitchFamily="50" charset="-127"/>
                <a:ea typeface="LG스마트체 Regular" panose="020B0600000101010101" pitchFamily="50" charset="-127"/>
              </a:rPr>
              <a:t>much time </a:t>
            </a:r>
            <a:r>
              <a:rPr lang="en-US" altLang="ko-KR" sz="1400" dirty="0">
                <a:solidFill>
                  <a:schemeClr val="bg1"/>
                </a:solidFill>
                <a:latin typeface="LG스마트체 Regular" panose="020B0600000101010101" pitchFamily="50" charset="-127"/>
                <a:ea typeface="LG스마트체 Regular" panose="020B0600000101010101" pitchFamily="50" charset="-127"/>
              </a:rPr>
              <a:t>formatting. In this lesson, you will learn all about themes and how to apply them.</a:t>
            </a:r>
          </a:p>
        </p:txBody>
      </p:sp>
      <p:pic>
        <p:nvPicPr>
          <p:cNvPr id="26" name="그림 25"/>
          <p:cNvPicPr>
            <a:picLocks noChangeAspect="1"/>
          </p:cNvPicPr>
          <p:nvPr/>
        </p:nvPicPr>
        <p:blipFill>
          <a:blip r:embed="rId13" cstate="print"/>
          <a:stretch>
            <a:fillRect/>
          </a:stretch>
        </p:blipFill>
        <p:spPr>
          <a:xfrm>
            <a:off x="3918138" y="2540295"/>
            <a:ext cx="329411" cy="329411"/>
          </a:xfrm>
          <a:prstGeom prst="rect">
            <a:avLst/>
          </a:prstGeom>
        </p:spPr>
      </p:pic>
      <p:pic>
        <p:nvPicPr>
          <p:cNvPr id="28" name="Picture 6"/>
          <p:cNvPicPr>
            <a:picLocks noChangeAspect="1" noChangeArrowheads="1"/>
          </p:cNvPicPr>
          <p:nvPr/>
        </p:nvPicPr>
        <p:blipFill rotWithShape="1">
          <a:blip r:embed="rId14" cstate="print">
            <a:extLst>
              <a:ext uri="{28A0092B-C50C-407E-A947-70E740481C1C}">
                <a14:useLocalDpi xmlns:a14="http://schemas.microsoft.com/office/drawing/2010/main" val="0"/>
              </a:ext>
            </a:extLst>
          </a:blip>
          <a:srcRect l="3099" t="2363" r="3022" b="3336"/>
          <a:stretch/>
        </p:blipFill>
        <p:spPr bwMode="auto">
          <a:xfrm>
            <a:off x="443755" y="2540295"/>
            <a:ext cx="3128962" cy="3128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9" name="그림 28"/>
          <p:cNvPicPr>
            <a:picLocks noChangeAspect="1"/>
          </p:cNvPicPr>
          <p:nvPr/>
        </p:nvPicPr>
        <p:blipFill>
          <a:blip r:embed="rId15" cstate="print"/>
          <a:stretch>
            <a:fillRect/>
          </a:stretch>
        </p:blipFill>
        <p:spPr>
          <a:xfrm>
            <a:off x="3918138" y="3782087"/>
            <a:ext cx="4443750" cy="33750"/>
          </a:xfrm>
          <a:prstGeom prst="rect">
            <a:avLst/>
          </a:prstGeom>
        </p:spPr>
      </p:pic>
      <p:pic>
        <p:nvPicPr>
          <p:cNvPr id="20" name="그림 19">
            <a:hlinkClick r:id="rId16" action="ppaction://hlinksldjump"/>
          </p:cNvPr>
          <p:cNvPicPr>
            <a:picLocks noChangeAspect="1"/>
          </p:cNvPicPr>
          <p:nvPr/>
        </p:nvPicPr>
        <p:blipFill>
          <a:blip r:embed="rId17" cstate="print"/>
          <a:stretch>
            <a:fillRect/>
          </a:stretch>
        </p:blipFill>
        <p:spPr>
          <a:xfrm>
            <a:off x="1105515" y="390812"/>
            <a:ext cx="751326" cy="295750"/>
          </a:xfrm>
          <a:prstGeom prst="rect">
            <a:avLst/>
          </a:prstGeom>
        </p:spPr>
      </p:pic>
      <p:sp>
        <p:nvSpPr>
          <p:cNvPr id="23" name="TextBox 22"/>
          <p:cNvSpPr txBox="1"/>
          <p:nvPr/>
        </p:nvSpPr>
        <p:spPr>
          <a:xfrm>
            <a:off x="4247549" y="2474167"/>
            <a:ext cx="2924198" cy="461665"/>
          </a:xfrm>
          <a:prstGeom prst="rect">
            <a:avLst/>
          </a:prstGeom>
          <a:noFill/>
        </p:spPr>
        <p:txBody>
          <a:bodyPr wrap="none" rtlCol="0">
            <a:spAutoFit/>
          </a:bodyPr>
          <a:lstStyle/>
          <a:p>
            <a:r>
              <a:rPr lang="en-US" altLang="ko-KR" sz="2400" dirty="0">
                <a:solidFill>
                  <a:schemeClr val="bg1"/>
                </a:solidFill>
                <a:latin typeface="LG스마트체 SemiBold" panose="020B0600000101010101" pitchFamily="50" charset="-127"/>
                <a:ea typeface="LG스마트체 SemiBold" panose="020B0600000101010101" pitchFamily="50" charset="-127"/>
              </a:rPr>
              <a:t>Learning  Contents!</a:t>
            </a:r>
            <a:endParaRPr lang="ko-KR" altLang="en-US" sz="2400" dirty="0">
              <a:solidFill>
                <a:schemeClr val="bg1"/>
              </a:solidFill>
              <a:latin typeface="LG스마트체 SemiBold" panose="020B0600000101010101" pitchFamily="50" charset="-127"/>
              <a:ea typeface="LG스마트체 SemiBold" panose="020B0600000101010101" pitchFamily="50" charset="-127"/>
            </a:endParaRPr>
          </a:p>
        </p:txBody>
      </p:sp>
      <p:pic>
        <p:nvPicPr>
          <p:cNvPr id="25" name="그림 24">
            <a:hlinkClick r:id="rId18"/>
          </p:cNvPr>
          <p:cNvPicPr>
            <a:picLocks noChangeAspect="1"/>
          </p:cNvPicPr>
          <p:nvPr/>
        </p:nvPicPr>
        <p:blipFill>
          <a:blip r:embed="rId19" cstate="print"/>
          <a:stretch>
            <a:fillRect/>
          </a:stretch>
        </p:blipFill>
        <p:spPr>
          <a:xfrm>
            <a:off x="1105516" y="5763692"/>
            <a:ext cx="1800570" cy="655075"/>
          </a:xfrm>
          <a:prstGeom prst="rect">
            <a:avLst/>
          </a:prstGeom>
          <a:effectLst>
            <a:outerShdw blurRad="50800" dist="38100" dir="2700000" algn="tl" rotWithShape="0">
              <a:prstClr val="black">
                <a:alpha val="40000"/>
              </a:prstClr>
            </a:outerShdw>
          </a:effectLst>
        </p:spPr>
      </p:pic>
      <p:pic>
        <p:nvPicPr>
          <p:cNvPr id="27" name="그림 26"/>
          <p:cNvPicPr>
            <a:picLocks noChangeAspect="1"/>
          </p:cNvPicPr>
          <p:nvPr/>
        </p:nvPicPr>
        <p:blipFill>
          <a:blip r:embed="rId20" cstate="print"/>
          <a:stretch>
            <a:fillRect/>
          </a:stretch>
        </p:blipFill>
        <p:spPr>
          <a:xfrm>
            <a:off x="641942" y="5827577"/>
            <a:ext cx="791415" cy="691435"/>
          </a:xfrm>
          <a:prstGeom prst="rect">
            <a:avLst/>
          </a:prstGeom>
          <a:effectLst>
            <a:outerShdw blurRad="50800" dist="38100" dir="2700000" algn="tl" rotWithShape="0">
              <a:prstClr val="black">
                <a:alpha val="40000"/>
              </a:prstClr>
            </a:outerShdw>
          </a:effectLst>
        </p:spPr>
      </p:pic>
      <p:pic>
        <p:nvPicPr>
          <p:cNvPr id="30" name="그림 29">
            <a:hlinkClick r:id="rId21"/>
          </p:cNvPr>
          <p:cNvPicPr>
            <a:picLocks noChangeAspect="1"/>
          </p:cNvPicPr>
          <p:nvPr/>
        </p:nvPicPr>
        <p:blipFill>
          <a:blip r:embed="rId22" cstate="print"/>
          <a:stretch>
            <a:fillRect/>
          </a:stretch>
        </p:blipFill>
        <p:spPr>
          <a:xfrm>
            <a:off x="6084222" y="2994829"/>
            <a:ext cx="794602" cy="656332"/>
          </a:xfrm>
          <a:prstGeom prst="rect">
            <a:avLst/>
          </a:prstGeom>
          <a:effectLst>
            <a:outerShdw blurRad="50800" dist="38100" dir="2700000" algn="tl" rotWithShape="0">
              <a:prstClr val="black">
                <a:alpha val="40000"/>
              </a:prstClr>
            </a:outerShdw>
          </a:effectLst>
        </p:spPr>
      </p:pic>
      <p:pic>
        <p:nvPicPr>
          <p:cNvPr id="22" name="그림 21">
            <a:hlinkClick r:id="rId23" action="ppaction://hlinksldjump"/>
          </p:cNvPr>
          <p:cNvPicPr>
            <a:picLocks noChangeAspect="1"/>
          </p:cNvPicPr>
          <p:nvPr/>
        </p:nvPicPr>
        <p:blipFill>
          <a:blip r:embed="rId24" cstate="print"/>
          <a:stretch>
            <a:fillRect/>
          </a:stretch>
        </p:blipFill>
        <p:spPr>
          <a:xfrm>
            <a:off x="5960865" y="354688"/>
            <a:ext cx="759445" cy="328876"/>
          </a:xfrm>
          <a:prstGeom prst="rect">
            <a:avLst/>
          </a:prstGeom>
        </p:spPr>
      </p:pic>
      <p:pic>
        <p:nvPicPr>
          <p:cNvPr id="24" name="그림 23">
            <a:hlinkClick r:id="rId25" action="ppaction://hlinksldjump"/>
          </p:cNvPr>
          <p:cNvPicPr>
            <a:picLocks noChangeAspect="1"/>
          </p:cNvPicPr>
          <p:nvPr/>
        </p:nvPicPr>
        <p:blipFill>
          <a:blip r:embed="rId26"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827604051"/>
      </p:ext>
    </p:extLst>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8BB2ACA-FFDC-4233-97E6-7586093BC4C5}"/>
              </a:ext>
            </a:extLst>
          </p:cNvPr>
          <p:cNvSpPr>
            <a:spLocks noGrp="1"/>
          </p:cNvSpPr>
          <p:nvPr>
            <p:ph type="title"/>
          </p:nvPr>
        </p:nvSpPr>
        <p:spPr>
          <a:xfrm>
            <a:off x="5668924" y="1314450"/>
            <a:ext cx="2934437" cy="1017270"/>
          </a:xfrm>
        </p:spPr>
        <p:txBody>
          <a:bodyPr>
            <a:normAutofit/>
          </a:bodyPr>
          <a:lstStyle/>
          <a:p>
            <a:r>
              <a:rPr lang="en-US" sz="2400" dirty="0"/>
              <a:t>Moving conditions</a:t>
            </a:r>
          </a:p>
        </p:txBody>
      </p:sp>
      <p:pic>
        <p:nvPicPr>
          <p:cNvPr id="7" name="Content Placeholder 3">
            <a:extLst>
              <a:ext uri="{FF2B5EF4-FFF2-40B4-BE49-F238E27FC236}">
                <a16:creationId xmlns:a16="http://schemas.microsoft.com/office/drawing/2014/main" xmlns="" id="{DEDA3277-D988-4B21-9882-A1F982CA2EF7}"/>
              </a:ext>
            </a:extLst>
          </p:cNvPr>
          <p:cNvPicPr>
            <a:picLocks noChangeAspect="1"/>
          </p:cNvPicPr>
          <p:nvPr/>
        </p:nvPicPr>
        <p:blipFill>
          <a:blip r:embed="rId2"/>
          <a:stretch>
            <a:fillRect/>
          </a:stretch>
        </p:blipFill>
        <p:spPr>
          <a:xfrm>
            <a:off x="654048" y="1965983"/>
            <a:ext cx="4534182" cy="2924547"/>
          </a:xfrm>
          <a:prstGeom prst="rect">
            <a:avLst/>
          </a:prstGeom>
        </p:spPr>
      </p:pic>
      <p:sp>
        <p:nvSpPr>
          <p:cNvPr id="9" name="Content Placeholder 8">
            <a:extLst>
              <a:ext uri="{FF2B5EF4-FFF2-40B4-BE49-F238E27FC236}">
                <a16:creationId xmlns:a16="http://schemas.microsoft.com/office/drawing/2014/main" xmlns="" id="{F8A60A4E-A138-4718-AF27-4310384F999F}"/>
              </a:ext>
            </a:extLst>
          </p:cNvPr>
          <p:cNvSpPr>
            <a:spLocks noGrp="1"/>
          </p:cNvSpPr>
          <p:nvPr>
            <p:ph idx="1"/>
          </p:nvPr>
        </p:nvSpPr>
        <p:spPr>
          <a:xfrm>
            <a:off x="5668924" y="2400300"/>
            <a:ext cx="2934437" cy="3028950"/>
          </a:xfrm>
        </p:spPr>
        <p:txBody>
          <a:bodyPr>
            <a:normAutofit/>
          </a:bodyPr>
          <a:lstStyle/>
          <a:p>
            <a:r>
              <a:rPr lang="en-US" sz="1200" dirty="0"/>
              <a:t>Condition with left sensor white or right sensor white </a:t>
            </a:r>
          </a:p>
        </p:txBody>
      </p:sp>
      <p:cxnSp>
        <p:nvCxnSpPr>
          <p:cNvPr id="8" name="Straight Connector 7">
            <a:extLst>
              <a:ext uri="{FF2B5EF4-FFF2-40B4-BE49-F238E27FC236}">
                <a16:creationId xmlns:a16="http://schemas.microsoft.com/office/drawing/2014/main" xmlns="" id="{5E07BCF4-CD88-4E1B-B7DE-0B08B182B13D}"/>
              </a:ext>
            </a:extLst>
          </p:cNvPr>
          <p:cNvCxnSpPr>
            <a:cxnSpLocks/>
            <a:stCxn id="11" idx="1"/>
          </p:cNvCxnSpPr>
          <p:nvPr/>
        </p:nvCxnSpPr>
        <p:spPr>
          <a:xfrm flipH="1">
            <a:off x="4121944" y="3257573"/>
            <a:ext cx="1710638" cy="1007246"/>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sp>
        <p:nvSpPr>
          <p:cNvPr id="10" name="Rectangle 9">
            <a:extLst>
              <a:ext uri="{FF2B5EF4-FFF2-40B4-BE49-F238E27FC236}">
                <a16:creationId xmlns:a16="http://schemas.microsoft.com/office/drawing/2014/main" xmlns="" id="{65087F4A-C59C-405E-AC45-B304F1A45E52}"/>
              </a:ext>
            </a:extLst>
          </p:cNvPr>
          <p:cNvSpPr/>
          <p:nvPr/>
        </p:nvSpPr>
        <p:spPr>
          <a:xfrm>
            <a:off x="661119" y="4325736"/>
            <a:ext cx="781183" cy="204856"/>
          </a:xfrm>
          <a:prstGeom prst="rect">
            <a:avLst/>
          </a:prstGeom>
          <a:noFill/>
          <a:ln w="28575">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350"/>
          </a:p>
        </p:txBody>
      </p:sp>
      <p:sp>
        <p:nvSpPr>
          <p:cNvPr id="11" name="Rectangle 10">
            <a:extLst>
              <a:ext uri="{FF2B5EF4-FFF2-40B4-BE49-F238E27FC236}">
                <a16:creationId xmlns:a16="http://schemas.microsoft.com/office/drawing/2014/main" xmlns="" id="{B3EF76DA-314F-4059-954B-A4ADF35115E8}"/>
              </a:ext>
            </a:extLst>
          </p:cNvPr>
          <p:cNvSpPr/>
          <p:nvPr/>
        </p:nvSpPr>
        <p:spPr>
          <a:xfrm>
            <a:off x="5832582" y="3013276"/>
            <a:ext cx="2625857" cy="488594"/>
          </a:xfrm>
          <a:prstGeom prst="rect">
            <a:avLst/>
          </a:prstGeom>
          <a:noFill/>
          <a:ln w="28575">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marL="214313" indent="-214313">
              <a:buFont typeface="Arial" panose="020B0604020202020204" pitchFamily="34" charset="0"/>
              <a:buChar char="•"/>
            </a:pPr>
            <a:r>
              <a:rPr lang="en-US" sz="1350" dirty="0"/>
              <a:t>If / else condition from </a:t>
            </a:r>
            <a:r>
              <a:rPr lang="en-US" sz="1350" b="1" dirty="0"/>
              <a:t>Control menu</a:t>
            </a:r>
          </a:p>
        </p:txBody>
      </p:sp>
      <p:cxnSp>
        <p:nvCxnSpPr>
          <p:cNvPr id="13" name="Straight Arrow Connector 12">
            <a:extLst>
              <a:ext uri="{FF2B5EF4-FFF2-40B4-BE49-F238E27FC236}">
                <a16:creationId xmlns:a16="http://schemas.microsoft.com/office/drawing/2014/main" xmlns="" id="{5B90C34A-615D-413D-92A5-D565496E4A55}"/>
              </a:ext>
            </a:extLst>
          </p:cNvPr>
          <p:cNvCxnSpPr>
            <a:cxnSpLocks/>
            <a:stCxn id="10" idx="3"/>
          </p:cNvCxnSpPr>
          <p:nvPr/>
        </p:nvCxnSpPr>
        <p:spPr>
          <a:xfrm flipV="1">
            <a:off x="1442301" y="3428257"/>
            <a:ext cx="1520570" cy="999908"/>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xmlns="" id="{3EFF5D69-AA81-4E73-893D-215D4237AC27}"/>
              </a:ext>
            </a:extLst>
          </p:cNvPr>
          <p:cNvSpPr/>
          <p:nvPr/>
        </p:nvSpPr>
        <p:spPr>
          <a:xfrm>
            <a:off x="654048" y="3576737"/>
            <a:ext cx="781183" cy="204856"/>
          </a:xfrm>
          <a:prstGeom prst="rect">
            <a:avLst/>
          </a:prstGeom>
          <a:noFill/>
          <a:ln w="28575">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350"/>
          </a:p>
        </p:txBody>
      </p:sp>
      <p:cxnSp>
        <p:nvCxnSpPr>
          <p:cNvPr id="18" name="Straight Arrow Connector 17">
            <a:extLst>
              <a:ext uri="{FF2B5EF4-FFF2-40B4-BE49-F238E27FC236}">
                <a16:creationId xmlns:a16="http://schemas.microsoft.com/office/drawing/2014/main" xmlns="" id="{F69D70A1-1A7D-4E71-9FE9-80B67BC4847F}"/>
              </a:ext>
            </a:extLst>
          </p:cNvPr>
          <p:cNvCxnSpPr>
            <a:cxnSpLocks/>
            <a:stCxn id="15" idx="3"/>
          </p:cNvCxnSpPr>
          <p:nvPr/>
        </p:nvCxnSpPr>
        <p:spPr>
          <a:xfrm flipV="1">
            <a:off x="1435231" y="3341489"/>
            <a:ext cx="1588361" cy="337676"/>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2" name="그림 11">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14" name="그림 13">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16" name="그림 15">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17" name="그림 16">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9" name="그림 18">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20" name="그림 19">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2594542768"/>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Content Placeholder 33">
            <a:extLst>
              <a:ext uri="{FF2B5EF4-FFF2-40B4-BE49-F238E27FC236}">
                <a16:creationId xmlns:a16="http://schemas.microsoft.com/office/drawing/2014/main" xmlns="" id="{83E11AB0-EDFF-4412-A05B-2C770D4B5274}"/>
              </a:ext>
            </a:extLst>
          </p:cNvPr>
          <p:cNvPicPr>
            <a:picLocks noGrp="1" noChangeAspect="1"/>
          </p:cNvPicPr>
          <p:nvPr>
            <p:ph idx="1"/>
          </p:nvPr>
        </p:nvPicPr>
        <p:blipFill>
          <a:blip r:embed="rId2"/>
          <a:stretch>
            <a:fillRect/>
          </a:stretch>
        </p:blipFill>
        <p:spPr>
          <a:xfrm>
            <a:off x="3993124" y="2135982"/>
            <a:ext cx="4462009" cy="3407569"/>
          </a:xfrm>
          <a:prstGeom prst="rect">
            <a:avLst/>
          </a:prstGeom>
        </p:spPr>
      </p:pic>
      <p:sp>
        <p:nvSpPr>
          <p:cNvPr id="2" name="Title 1">
            <a:extLst>
              <a:ext uri="{FF2B5EF4-FFF2-40B4-BE49-F238E27FC236}">
                <a16:creationId xmlns:a16="http://schemas.microsoft.com/office/drawing/2014/main" xmlns="" id="{AEE6C7F5-A2A6-4104-A22B-C5E543004D38}"/>
              </a:ext>
            </a:extLst>
          </p:cNvPr>
          <p:cNvSpPr>
            <a:spLocks noGrp="1"/>
          </p:cNvSpPr>
          <p:nvPr>
            <p:ph type="title"/>
          </p:nvPr>
        </p:nvSpPr>
        <p:spPr/>
        <p:txBody>
          <a:bodyPr/>
          <a:lstStyle/>
          <a:p>
            <a:endParaRPr lang="en-US" dirty="0"/>
          </a:p>
        </p:txBody>
      </p:sp>
      <p:sp>
        <p:nvSpPr>
          <p:cNvPr id="7" name="Rectangle 6">
            <a:extLst>
              <a:ext uri="{FF2B5EF4-FFF2-40B4-BE49-F238E27FC236}">
                <a16:creationId xmlns:a16="http://schemas.microsoft.com/office/drawing/2014/main" xmlns="" id="{4A157CCC-28ED-4781-A531-3D757FBC343E}"/>
              </a:ext>
            </a:extLst>
          </p:cNvPr>
          <p:cNvSpPr/>
          <p:nvPr/>
        </p:nvSpPr>
        <p:spPr>
          <a:xfrm>
            <a:off x="3993124" y="4639876"/>
            <a:ext cx="1519471" cy="245707"/>
          </a:xfrm>
          <a:prstGeom prst="rect">
            <a:avLst/>
          </a:prstGeom>
          <a:noFill/>
          <a:ln w="28575">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marL="214313" indent="-214313">
              <a:buFont typeface="Arial" panose="020B0604020202020204" pitchFamily="34" charset="0"/>
              <a:buChar char="•"/>
            </a:pPr>
            <a:endParaRPr lang="en-US" sz="1350" b="1" dirty="0"/>
          </a:p>
        </p:txBody>
      </p:sp>
      <p:cxnSp>
        <p:nvCxnSpPr>
          <p:cNvPr id="9" name="Straight Arrow Connector 8">
            <a:extLst>
              <a:ext uri="{FF2B5EF4-FFF2-40B4-BE49-F238E27FC236}">
                <a16:creationId xmlns:a16="http://schemas.microsoft.com/office/drawing/2014/main" xmlns="" id="{798D75CE-78C0-4225-B63C-9F8D5E8A3180}"/>
              </a:ext>
            </a:extLst>
          </p:cNvPr>
          <p:cNvCxnSpPr>
            <a:cxnSpLocks/>
            <a:stCxn id="7" idx="3"/>
            <a:endCxn id="13" idx="1"/>
          </p:cNvCxnSpPr>
          <p:nvPr/>
        </p:nvCxnSpPr>
        <p:spPr>
          <a:xfrm flipV="1">
            <a:off x="5512595" y="3988738"/>
            <a:ext cx="711533" cy="773992"/>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xmlns="" id="{117C62AA-E390-4073-B9AE-0E046984FF32}"/>
              </a:ext>
            </a:extLst>
          </p:cNvPr>
          <p:cNvSpPr/>
          <p:nvPr/>
        </p:nvSpPr>
        <p:spPr>
          <a:xfrm>
            <a:off x="6224128" y="3798238"/>
            <a:ext cx="1878806" cy="381000"/>
          </a:xfrm>
          <a:prstGeom prst="rect">
            <a:avLst/>
          </a:prstGeom>
          <a:noFill/>
          <a:ln w="28575">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marL="214313" indent="-214313">
              <a:buFont typeface="Arial" panose="020B0604020202020204" pitchFamily="34" charset="0"/>
              <a:buChar char="•"/>
            </a:pPr>
            <a:endParaRPr lang="en-US" sz="1350" b="1" dirty="0"/>
          </a:p>
        </p:txBody>
      </p:sp>
      <p:sp>
        <p:nvSpPr>
          <p:cNvPr id="14" name="Rectangle 13">
            <a:extLst>
              <a:ext uri="{FF2B5EF4-FFF2-40B4-BE49-F238E27FC236}">
                <a16:creationId xmlns:a16="http://schemas.microsoft.com/office/drawing/2014/main" xmlns="" id="{9256672F-3B79-46A4-A47E-8C0A7902EB72}"/>
              </a:ext>
            </a:extLst>
          </p:cNvPr>
          <p:cNvSpPr/>
          <p:nvPr/>
        </p:nvSpPr>
        <p:spPr>
          <a:xfrm>
            <a:off x="6224128" y="4449376"/>
            <a:ext cx="1878806" cy="381000"/>
          </a:xfrm>
          <a:prstGeom prst="rect">
            <a:avLst/>
          </a:prstGeom>
          <a:noFill/>
          <a:ln w="28575">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marL="214313" indent="-214313">
              <a:buFont typeface="Arial" panose="020B0604020202020204" pitchFamily="34" charset="0"/>
              <a:buChar char="•"/>
            </a:pPr>
            <a:endParaRPr lang="en-US" sz="1350" b="1" dirty="0"/>
          </a:p>
        </p:txBody>
      </p:sp>
      <p:sp>
        <p:nvSpPr>
          <p:cNvPr id="15" name="Rectangle 14">
            <a:extLst>
              <a:ext uri="{FF2B5EF4-FFF2-40B4-BE49-F238E27FC236}">
                <a16:creationId xmlns:a16="http://schemas.microsoft.com/office/drawing/2014/main" xmlns="" id="{A3944D22-D958-407B-9A0D-36DFA582035A}"/>
              </a:ext>
            </a:extLst>
          </p:cNvPr>
          <p:cNvSpPr/>
          <p:nvPr/>
        </p:nvSpPr>
        <p:spPr>
          <a:xfrm>
            <a:off x="6215061" y="5030019"/>
            <a:ext cx="1878806" cy="381000"/>
          </a:xfrm>
          <a:prstGeom prst="rect">
            <a:avLst/>
          </a:prstGeom>
          <a:noFill/>
          <a:ln w="28575">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marL="214313" indent="-214313">
              <a:buFont typeface="Arial" panose="020B0604020202020204" pitchFamily="34" charset="0"/>
              <a:buChar char="•"/>
            </a:pPr>
            <a:endParaRPr lang="en-US" sz="1350" b="1" dirty="0"/>
          </a:p>
        </p:txBody>
      </p:sp>
      <p:cxnSp>
        <p:nvCxnSpPr>
          <p:cNvPr id="18" name="Straight Arrow Connector 17">
            <a:extLst>
              <a:ext uri="{FF2B5EF4-FFF2-40B4-BE49-F238E27FC236}">
                <a16:creationId xmlns:a16="http://schemas.microsoft.com/office/drawing/2014/main" xmlns="" id="{D932C37A-4183-41C4-8461-4D405F88539E}"/>
              </a:ext>
            </a:extLst>
          </p:cNvPr>
          <p:cNvCxnSpPr>
            <a:cxnSpLocks/>
            <a:stCxn id="7" idx="3"/>
            <a:endCxn id="14" idx="1"/>
          </p:cNvCxnSpPr>
          <p:nvPr/>
        </p:nvCxnSpPr>
        <p:spPr>
          <a:xfrm flipV="1">
            <a:off x="5512595" y="4639876"/>
            <a:ext cx="711533" cy="122854"/>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xmlns="" id="{2002D87E-77DF-44C2-B782-5F242270DE29}"/>
              </a:ext>
            </a:extLst>
          </p:cNvPr>
          <p:cNvCxnSpPr>
            <a:cxnSpLocks/>
            <a:stCxn id="7" idx="3"/>
            <a:endCxn id="15" idx="1"/>
          </p:cNvCxnSpPr>
          <p:nvPr/>
        </p:nvCxnSpPr>
        <p:spPr>
          <a:xfrm>
            <a:off x="5512595" y="4762729"/>
            <a:ext cx="702466" cy="45779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xmlns="" id="{DE9A4257-9A8C-4116-AFF0-A92D2D1C878F}"/>
              </a:ext>
            </a:extLst>
          </p:cNvPr>
          <p:cNvSpPr/>
          <p:nvPr/>
        </p:nvSpPr>
        <p:spPr>
          <a:xfrm>
            <a:off x="5957887" y="3346381"/>
            <a:ext cx="2393156" cy="2183130"/>
          </a:xfrm>
          <a:prstGeom prst="rect">
            <a:avLst/>
          </a:prstGeom>
          <a:noFill/>
          <a:ln w="28575">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marL="214313" indent="-214313">
              <a:buFont typeface="Arial" panose="020B0604020202020204" pitchFamily="34" charset="0"/>
              <a:buChar char="•"/>
            </a:pPr>
            <a:endParaRPr lang="en-US" sz="1350" b="1" dirty="0"/>
          </a:p>
        </p:txBody>
      </p:sp>
      <p:cxnSp>
        <p:nvCxnSpPr>
          <p:cNvPr id="26" name="Straight Connector 25">
            <a:extLst>
              <a:ext uri="{FF2B5EF4-FFF2-40B4-BE49-F238E27FC236}">
                <a16:creationId xmlns:a16="http://schemas.microsoft.com/office/drawing/2014/main" xmlns="" id="{4CC46AA9-E2CE-4BB5-B1EF-C556CC840E7E}"/>
              </a:ext>
            </a:extLst>
          </p:cNvPr>
          <p:cNvCxnSpPr>
            <a:cxnSpLocks/>
            <a:endCxn id="27" idx="3"/>
          </p:cNvCxnSpPr>
          <p:nvPr/>
        </p:nvCxnSpPr>
        <p:spPr>
          <a:xfrm flipH="1" flipV="1">
            <a:off x="3562949" y="3510335"/>
            <a:ext cx="2393156" cy="287903"/>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sp>
        <p:nvSpPr>
          <p:cNvPr id="27" name="Rectangle 26">
            <a:extLst>
              <a:ext uri="{FF2B5EF4-FFF2-40B4-BE49-F238E27FC236}">
                <a16:creationId xmlns:a16="http://schemas.microsoft.com/office/drawing/2014/main" xmlns="" id="{A7BB3760-6B91-4D40-9A41-F3384A3AAF3A}"/>
              </a:ext>
            </a:extLst>
          </p:cNvPr>
          <p:cNvSpPr/>
          <p:nvPr/>
        </p:nvSpPr>
        <p:spPr>
          <a:xfrm>
            <a:off x="809271" y="2739181"/>
            <a:ext cx="2753678" cy="1542308"/>
          </a:xfrm>
          <a:prstGeom prst="rect">
            <a:avLst/>
          </a:prstGeom>
          <a:noFill/>
          <a:ln w="28575">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marL="214313" indent="-214313">
              <a:buFont typeface="Arial" panose="020B0604020202020204" pitchFamily="34" charset="0"/>
              <a:buChar char="•"/>
            </a:pPr>
            <a:r>
              <a:rPr lang="en-US" sz="1350" dirty="0"/>
              <a:t>If the left bottom sensor is white</a:t>
            </a:r>
          </a:p>
          <a:p>
            <a:pPr marL="214313" indent="-214313">
              <a:buFont typeface="Arial" panose="020B0604020202020204" pitchFamily="34" charset="0"/>
              <a:buChar char="•"/>
            </a:pPr>
            <a:r>
              <a:rPr lang="en-US" sz="1350" dirty="0"/>
              <a:t>Turn right</a:t>
            </a:r>
          </a:p>
          <a:p>
            <a:pPr marL="214313" indent="-214313">
              <a:buFont typeface="Arial" panose="020B0604020202020204" pitchFamily="34" charset="0"/>
              <a:buChar char="•"/>
            </a:pPr>
            <a:r>
              <a:rPr lang="en-US" sz="1350" dirty="0"/>
              <a:t>If the right bottom sensor is white</a:t>
            </a:r>
          </a:p>
          <a:p>
            <a:pPr marL="214313" indent="-214313">
              <a:buFont typeface="Arial" panose="020B0604020202020204" pitchFamily="34" charset="0"/>
              <a:buChar char="•"/>
            </a:pPr>
            <a:r>
              <a:rPr lang="en-US" sz="1350" dirty="0"/>
              <a:t>Turn left</a:t>
            </a:r>
          </a:p>
          <a:p>
            <a:pPr marL="214313" indent="-214313">
              <a:buFont typeface="Arial" panose="020B0604020202020204" pitchFamily="34" charset="0"/>
              <a:buChar char="•"/>
            </a:pPr>
            <a:r>
              <a:rPr lang="en-US" sz="1350" dirty="0"/>
              <a:t>Or (if both are black)</a:t>
            </a:r>
          </a:p>
          <a:p>
            <a:pPr marL="214313" indent="-214313">
              <a:buFont typeface="Arial" panose="020B0604020202020204" pitchFamily="34" charset="0"/>
              <a:buChar char="•"/>
            </a:pPr>
            <a:r>
              <a:rPr lang="en-US" sz="1350" dirty="0"/>
              <a:t>Go straight</a:t>
            </a:r>
          </a:p>
        </p:txBody>
      </p:sp>
      <p:pic>
        <p:nvPicPr>
          <p:cNvPr id="16" name="그림 15">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17" name="그림 16">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19" name="그림 18">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20" name="그림 19">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22" name="그림 21">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23" name="그림 22">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3" name="직사각형 2"/>
          <p:cNvSpPr/>
          <p:nvPr/>
        </p:nvSpPr>
        <p:spPr>
          <a:xfrm>
            <a:off x="322102" y="1015011"/>
            <a:ext cx="1920975" cy="369332"/>
          </a:xfrm>
          <a:prstGeom prst="rect">
            <a:avLst/>
          </a:prstGeom>
        </p:spPr>
        <p:txBody>
          <a:bodyPr wrap="none">
            <a:spAutoFit/>
          </a:bodyPr>
          <a:lstStyle/>
          <a:p>
            <a:r>
              <a:rPr lang="en-US" altLang="ko-KR" dirty="0"/>
              <a:t>Moving conditions</a:t>
            </a:r>
            <a:endParaRPr lang="ko-KR" altLang="en-US" dirty="0"/>
          </a:p>
        </p:txBody>
      </p:sp>
    </p:spTree>
    <p:extLst>
      <p:ext uri="{BB962C8B-B14F-4D97-AF65-F5344CB8AC3E}">
        <p14:creationId xmlns:p14="http://schemas.microsoft.com/office/powerpoint/2010/main" val="1130753846"/>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8A6CBD3-8238-4A48-BD67-F18A529850F5}"/>
              </a:ext>
            </a:extLst>
          </p:cNvPr>
          <p:cNvSpPr>
            <a:spLocks noGrp="1"/>
          </p:cNvSpPr>
          <p:nvPr>
            <p:ph type="title"/>
          </p:nvPr>
        </p:nvSpPr>
        <p:spPr>
          <a:xfrm>
            <a:off x="5111711" y="2964656"/>
            <a:ext cx="2934437" cy="1017270"/>
          </a:xfrm>
        </p:spPr>
        <p:txBody>
          <a:bodyPr>
            <a:normAutofit/>
          </a:bodyPr>
          <a:lstStyle/>
          <a:p>
            <a:r>
              <a:rPr lang="en-US" sz="2400" dirty="0"/>
              <a:t>Full line tracing code</a:t>
            </a:r>
          </a:p>
        </p:txBody>
      </p:sp>
      <p:pic>
        <p:nvPicPr>
          <p:cNvPr id="7" name="Content Placeholder 3">
            <a:extLst>
              <a:ext uri="{FF2B5EF4-FFF2-40B4-BE49-F238E27FC236}">
                <a16:creationId xmlns:a16="http://schemas.microsoft.com/office/drawing/2014/main" xmlns="" id="{98F505E4-95C7-4C00-BA87-13C68272F8FD}"/>
              </a:ext>
            </a:extLst>
          </p:cNvPr>
          <p:cNvPicPr>
            <a:picLocks noChangeAspect="1"/>
          </p:cNvPicPr>
          <p:nvPr/>
        </p:nvPicPr>
        <p:blipFill>
          <a:blip r:embed="rId2"/>
          <a:stretch>
            <a:fillRect/>
          </a:stretch>
        </p:blipFill>
        <p:spPr>
          <a:xfrm>
            <a:off x="1685925" y="1074927"/>
            <a:ext cx="2328863" cy="4728656"/>
          </a:xfrm>
          <a:prstGeom prst="rect">
            <a:avLst/>
          </a:prstGeom>
        </p:spPr>
      </p:pic>
      <p:pic>
        <p:nvPicPr>
          <p:cNvPr id="4" name="그림 3">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5" name="그림 4">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6" name="그림 5">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8" name="그림 7">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9" name="그림 8">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0" name="그림 9">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4111954635"/>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6E10B7CA-19DE-465D-8075-CC5E4CEB6F26}"/>
              </a:ext>
            </a:extLst>
          </p:cNvPr>
          <p:cNvSpPr>
            <a:spLocks noGrp="1"/>
          </p:cNvSpPr>
          <p:nvPr>
            <p:ph type="ctrTitle"/>
          </p:nvPr>
        </p:nvSpPr>
        <p:spPr/>
        <p:txBody>
          <a:bodyPr/>
          <a:lstStyle/>
          <a:p>
            <a:r>
              <a:rPr lang="en-US" altLang="ko-KR" dirty="0"/>
              <a:t>Obstacle avoidance</a:t>
            </a:r>
            <a:endParaRPr lang="ko-KR" altLang="en-US" dirty="0"/>
          </a:p>
        </p:txBody>
      </p:sp>
      <p:sp>
        <p:nvSpPr>
          <p:cNvPr id="5" name="부제목 4">
            <a:extLst>
              <a:ext uri="{FF2B5EF4-FFF2-40B4-BE49-F238E27FC236}">
                <a16:creationId xmlns:a16="http://schemas.microsoft.com/office/drawing/2014/main" xmlns="" id="{61019380-7EF2-4957-845E-FA8C55CAD970}"/>
              </a:ext>
            </a:extLst>
          </p:cNvPr>
          <p:cNvSpPr>
            <a:spLocks noGrp="1"/>
          </p:cNvSpPr>
          <p:nvPr>
            <p:ph type="subTitle" idx="1"/>
          </p:nvPr>
        </p:nvSpPr>
        <p:spPr/>
        <p:txBody>
          <a:bodyPr/>
          <a:lstStyle/>
          <a:p>
            <a:endParaRPr lang="ko-KR" altLang="en-US"/>
          </a:p>
        </p:txBody>
      </p:sp>
    </p:spTree>
    <p:extLst>
      <p:ext uri="{BB962C8B-B14F-4D97-AF65-F5344CB8AC3E}">
        <p14:creationId xmlns:p14="http://schemas.microsoft.com/office/powerpoint/2010/main" val="1920026515"/>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F71FD410-34D5-4A58-A3CD-F83864CB82D5}"/>
              </a:ext>
            </a:extLst>
          </p:cNvPr>
          <p:cNvSpPr>
            <a:spLocks noGrp="1"/>
          </p:cNvSpPr>
          <p:nvPr>
            <p:ph type="title"/>
          </p:nvPr>
        </p:nvSpPr>
        <p:spPr/>
        <p:txBody>
          <a:bodyPr/>
          <a:lstStyle/>
          <a:p>
            <a:endParaRPr lang="ko-KR" altLang="en-US" dirty="0"/>
          </a:p>
        </p:txBody>
      </p:sp>
      <p:pic>
        <p:nvPicPr>
          <p:cNvPr id="4" name="그림 3">
            <a:extLst>
              <a:ext uri="{FF2B5EF4-FFF2-40B4-BE49-F238E27FC236}">
                <a16:creationId xmlns:a16="http://schemas.microsoft.com/office/drawing/2014/main" xmlns="" id="{F470CAD7-B023-4340-9717-3BCFA50C1542}"/>
              </a:ext>
            </a:extLst>
          </p:cNvPr>
          <p:cNvPicPr>
            <a:picLocks noChangeAspect="1"/>
          </p:cNvPicPr>
          <p:nvPr/>
        </p:nvPicPr>
        <p:blipFill>
          <a:blip r:embed="rId2"/>
          <a:stretch>
            <a:fillRect/>
          </a:stretch>
        </p:blipFill>
        <p:spPr>
          <a:xfrm>
            <a:off x="1122208" y="2079636"/>
            <a:ext cx="6464300" cy="3636169"/>
          </a:xfrm>
          <a:prstGeom prst="rect">
            <a:avLst/>
          </a:prstGeom>
        </p:spPr>
      </p:pic>
      <p:sp>
        <p:nvSpPr>
          <p:cNvPr id="5" name="직사각형 4">
            <a:extLst>
              <a:ext uri="{FF2B5EF4-FFF2-40B4-BE49-F238E27FC236}">
                <a16:creationId xmlns:a16="http://schemas.microsoft.com/office/drawing/2014/main" xmlns="" id="{DAE21E65-7182-4ABA-AE1C-6DE88054E57B}"/>
              </a:ext>
            </a:extLst>
          </p:cNvPr>
          <p:cNvSpPr/>
          <p:nvPr/>
        </p:nvSpPr>
        <p:spPr>
          <a:xfrm>
            <a:off x="778669" y="2331720"/>
            <a:ext cx="1685925" cy="764381"/>
          </a:xfrm>
          <a:prstGeom prst="rect">
            <a:avLst/>
          </a:prstGeom>
          <a:noFill/>
          <a:ln w="28575">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cxnSp>
        <p:nvCxnSpPr>
          <p:cNvPr id="7" name="직선 연결선 6">
            <a:extLst>
              <a:ext uri="{FF2B5EF4-FFF2-40B4-BE49-F238E27FC236}">
                <a16:creationId xmlns:a16="http://schemas.microsoft.com/office/drawing/2014/main" xmlns="" id="{45843A5B-94D6-4616-B2F4-BDB07DBD6935}"/>
              </a:ext>
            </a:extLst>
          </p:cNvPr>
          <p:cNvCxnSpPr>
            <a:cxnSpLocks/>
          </p:cNvCxnSpPr>
          <p:nvPr/>
        </p:nvCxnSpPr>
        <p:spPr>
          <a:xfrm flipV="1">
            <a:off x="778669" y="3101815"/>
            <a:ext cx="0" cy="660086"/>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8" name="TextBox 7">
            <a:extLst>
              <a:ext uri="{FF2B5EF4-FFF2-40B4-BE49-F238E27FC236}">
                <a16:creationId xmlns:a16="http://schemas.microsoft.com/office/drawing/2014/main" xmlns="" id="{354763DF-80B3-47CC-A263-0F146C3F311E}"/>
              </a:ext>
            </a:extLst>
          </p:cNvPr>
          <p:cNvSpPr txBox="1"/>
          <p:nvPr/>
        </p:nvSpPr>
        <p:spPr>
          <a:xfrm>
            <a:off x="307978" y="3761900"/>
            <a:ext cx="845894" cy="507831"/>
          </a:xfrm>
          <a:prstGeom prst="rect">
            <a:avLst/>
          </a:prstGeom>
          <a:noFill/>
        </p:spPr>
        <p:txBody>
          <a:bodyPr wrap="square" rtlCol="0">
            <a:spAutoFit/>
          </a:bodyPr>
          <a:lstStyle/>
          <a:p>
            <a:r>
              <a:rPr lang="en-US" altLang="ko-KR" sz="1350" dirty="0"/>
              <a:t>Code Menu </a:t>
            </a:r>
            <a:endParaRPr lang="ko-KR" altLang="en-US" sz="1350" dirty="0"/>
          </a:p>
        </p:txBody>
      </p:sp>
      <p:sp>
        <p:nvSpPr>
          <p:cNvPr id="9" name="직사각형 8">
            <a:extLst>
              <a:ext uri="{FF2B5EF4-FFF2-40B4-BE49-F238E27FC236}">
                <a16:creationId xmlns:a16="http://schemas.microsoft.com/office/drawing/2014/main" xmlns="" id="{FBFCFA55-46D7-448D-9005-2FFE322C051A}"/>
              </a:ext>
            </a:extLst>
          </p:cNvPr>
          <p:cNvSpPr/>
          <p:nvPr/>
        </p:nvSpPr>
        <p:spPr>
          <a:xfrm>
            <a:off x="2907506" y="3331845"/>
            <a:ext cx="2357438" cy="1768792"/>
          </a:xfrm>
          <a:prstGeom prst="rect">
            <a:avLst/>
          </a:prstGeom>
          <a:noFill/>
          <a:ln w="28575">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cxnSp>
        <p:nvCxnSpPr>
          <p:cNvPr id="10" name="직선 연결선 9">
            <a:extLst>
              <a:ext uri="{FF2B5EF4-FFF2-40B4-BE49-F238E27FC236}">
                <a16:creationId xmlns:a16="http://schemas.microsoft.com/office/drawing/2014/main" xmlns="" id="{193EF443-5397-4CF2-86E5-7E91F655A299}"/>
              </a:ext>
            </a:extLst>
          </p:cNvPr>
          <p:cNvCxnSpPr>
            <a:cxnSpLocks/>
          </p:cNvCxnSpPr>
          <p:nvPr/>
        </p:nvCxnSpPr>
        <p:spPr>
          <a:xfrm flipV="1">
            <a:off x="5264944" y="2821782"/>
            <a:ext cx="671513" cy="495775"/>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12" name="TextBox 11">
            <a:extLst>
              <a:ext uri="{FF2B5EF4-FFF2-40B4-BE49-F238E27FC236}">
                <a16:creationId xmlns:a16="http://schemas.microsoft.com/office/drawing/2014/main" xmlns="" id="{4090CB90-D977-4E41-B6A7-AC52C6BFC9E0}"/>
              </a:ext>
            </a:extLst>
          </p:cNvPr>
          <p:cNvSpPr txBox="1"/>
          <p:nvPr/>
        </p:nvSpPr>
        <p:spPr>
          <a:xfrm>
            <a:off x="6765131" y="1450270"/>
            <a:ext cx="1928813" cy="300082"/>
          </a:xfrm>
          <a:prstGeom prst="rect">
            <a:avLst/>
          </a:prstGeom>
          <a:noFill/>
        </p:spPr>
        <p:txBody>
          <a:bodyPr wrap="square" rtlCol="0">
            <a:spAutoFit/>
          </a:bodyPr>
          <a:lstStyle/>
          <a:p>
            <a:r>
              <a:rPr lang="en-US" altLang="ko-KR" sz="1350" dirty="0"/>
              <a:t>Window Size</a:t>
            </a:r>
            <a:endParaRPr lang="ko-KR" altLang="en-US" sz="1350" dirty="0"/>
          </a:p>
        </p:txBody>
      </p:sp>
      <p:cxnSp>
        <p:nvCxnSpPr>
          <p:cNvPr id="14" name="직선 연결선 13">
            <a:extLst>
              <a:ext uri="{FF2B5EF4-FFF2-40B4-BE49-F238E27FC236}">
                <a16:creationId xmlns:a16="http://schemas.microsoft.com/office/drawing/2014/main" xmlns="" id="{C6301AD3-FB7F-4483-A810-A1A5A7A1DF64}"/>
              </a:ext>
            </a:extLst>
          </p:cNvPr>
          <p:cNvCxnSpPr>
            <a:cxnSpLocks/>
          </p:cNvCxnSpPr>
          <p:nvPr/>
        </p:nvCxnSpPr>
        <p:spPr>
          <a:xfrm flipV="1">
            <a:off x="2343150" y="1701643"/>
            <a:ext cx="671513" cy="495775"/>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15" name="TextBox 14">
            <a:extLst>
              <a:ext uri="{FF2B5EF4-FFF2-40B4-BE49-F238E27FC236}">
                <a16:creationId xmlns:a16="http://schemas.microsoft.com/office/drawing/2014/main" xmlns="" id="{FAE9F5ED-FBCB-41BE-A9AC-868C689AD449}"/>
              </a:ext>
            </a:extLst>
          </p:cNvPr>
          <p:cNvSpPr txBox="1"/>
          <p:nvPr/>
        </p:nvSpPr>
        <p:spPr>
          <a:xfrm>
            <a:off x="3014662" y="1546086"/>
            <a:ext cx="1928813" cy="300082"/>
          </a:xfrm>
          <a:prstGeom prst="rect">
            <a:avLst/>
          </a:prstGeom>
          <a:noFill/>
        </p:spPr>
        <p:txBody>
          <a:bodyPr wrap="square" rtlCol="0">
            <a:spAutoFit/>
          </a:bodyPr>
          <a:lstStyle/>
          <a:p>
            <a:r>
              <a:rPr lang="en-US" altLang="ko-KR" sz="1350" dirty="0"/>
              <a:t>Home Menu</a:t>
            </a:r>
            <a:endParaRPr lang="ko-KR" altLang="en-US" sz="1350" dirty="0"/>
          </a:p>
        </p:txBody>
      </p:sp>
      <p:cxnSp>
        <p:nvCxnSpPr>
          <p:cNvPr id="16" name="직선 연결선 15">
            <a:extLst>
              <a:ext uri="{FF2B5EF4-FFF2-40B4-BE49-F238E27FC236}">
                <a16:creationId xmlns:a16="http://schemas.microsoft.com/office/drawing/2014/main" xmlns="" id="{6A1BF0CA-3A5B-4127-8A11-8BAAF5BAA884}"/>
              </a:ext>
            </a:extLst>
          </p:cNvPr>
          <p:cNvCxnSpPr>
            <a:cxnSpLocks/>
          </p:cNvCxnSpPr>
          <p:nvPr/>
        </p:nvCxnSpPr>
        <p:spPr>
          <a:xfrm flipV="1">
            <a:off x="6000750" y="1720930"/>
            <a:ext cx="671513" cy="495775"/>
          </a:xfrm>
          <a:prstGeom prst="line">
            <a:avLst/>
          </a:prstGeom>
          <a:ln w="19050"/>
        </p:spPr>
        <p:style>
          <a:lnRef idx="1">
            <a:schemeClr val="accent2"/>
          </a:lnRef>
          <a:fillRef idx="0">
            <a:schemeClr val="accent2"/>
          </a:fillRef>
          <a:effectRef idx="0">
            <a:schemeClr val="accent2"/>
          </a:effectRef>
          <a:fontRef idx="minor">
            <a:schemeClr val="tx1"/>
          </a:fontRef>
        </p:style>
      </p:cxnSp>
      <p:cxnSp>
        <p:nvCxnSpPr>
          <p:cNvPr id="17" name="직선 연결선 16">
            <a:extLst>
              <a:ext uri="{FF2B5EF4-FFF2-40B4-BE49-F238E27FC236}">
                <a16:creationId xmlns:a16="http://schemas.microsoft.com/office/drawing/2014/main" xmlns="" id="{BCC9C30F-FC8A-49E5-93C2-C5DBE65A1794}"/>
              </a:ext>
            </a:extLst>
          </p:cNvPr>
          <p:cNvCxnSpPr>
            <a:cxnSpLocks/>
          </p:cNvCxnSpPr>
          <p:nvPr/>
        </p:nvCxnSpPr>
        <p:spPr>
          <a:xfrm flipV="1">
            <a:off x="2840317" y="2016682"/>
            <a:ext cx="938727" cy="213597"/>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19" name="TextBox 18">
            <a:extLst>
              <a:ext uri="{FF2B5EF4-FFF2-40B4-BE49-F238E27FC236}">
                <a16:creationId xmlns:a16="http://schemas.microsoft.com/office/drawing/2014/main" xmlns="" id="{B738B0B3-120F-4D93-A1FE-26D914C108EE}"/>
              </a:ext>
            </a:extLst>
          </p:cNvPr>
          <p:cNvSpPr txBox="1"/>
          <p:nvPr/>
        </p:nvSpPr>
        <p:spPr>
          <a:xfrm>
            <a:off x="3779044" y="1885234"/>
            <a:ext cx="1928813" cy="300082"/>
          </a:xfrm>
          <a:prstGeom prst="rect">
            <a:avLst/>
          </a:prstGeom>
          <a:noFill/>
        </p:spPr>
        <p:txBody>
          <a:bodyPr wrap="square" rtlCol="0">
            <a:spAutoFit/>
          </a:bodyPr>
          <a:lstStyle/>
          <a:p>
            <a:r>
              <a:rPr lang="en-US" altLang="ko-KR" sz="1350" dirty="0"/>
              <a:t>Option</a:t>
            </a:r>
            <a:endParaRPr lang="ko-KR" altLang="en-US" sz="1350" dirty="0"/>
          </a:p>
        </p:txBody>
      </p:sp>
      <p:cxnSp>
        <p:nvCxnSpPr>
          <p:cNvPr id="20" name="직선 연결선 19">
            <a:extLst>
              <a:ext uri="{FF2B5EF4-FFF2-40B4-BE49-F238E27FC236}">
                <a16:creationId xmlns:a16="http://schemas.microsoft.com/office/drawing/2014/main" xmlns="" id="{FCBE81DD-F115-40AF-BB87-A399B483CC71}"/>
              </a:ext>
            </a:extLst>
          </p:cNvPr>
          <p:cNvCxnSpPr>
            <a:cxnSpLocks/>
          </p:cNvCxnSpPr>
          <p:nvPr/>
        </p:nvCxnSpPr>
        <p:spPr>
          <a:xfrm flipV="1">
            <a:off x="6946660" y="2386059"/>
            <a:ext cx="61359" cy="683611"/>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22" name="TextBox 21">
            <a:extLst>
              <a:ext uri="{FF2B5EF4-FFF2-40B4-BE49-F238E27FC236}">
                <a16:creationId xmlns:a16="http://schemas.microsoft.com/office/drawing/2014/main" xmlns="" id="{ACD7033C-8DFC-42CC-ADBA-B8E7EAB7B7EF}"/>
              </a:ext>
            </a:extLst>
          </p:cNvPr>
          <p:cNvSpPr txBox="1"/>
          <p:nvPr/>
        </p:nvSpPr>
        <p:spPr>
          <a:xfrm>
            <a:off x="6675194" y="3069668"/>
            <a:ext cx="1928813" cy="300082"/>
          </a:xfrm>
          <a:prstGeom prst="rect">
            <a:avLst/>
          </a:prstGeom>
          <a:noFill/>
        </p:spPr>
        <p:txBody>
          <a:bodyPr wrap="square" rtlCol="0">
            <a:spAutoFit/>
          </a:bodyPr>
          <a:lstStyle/>
          <a:p>
            <a:r>
              <a:rPr lang="en-US" altLang="ko-KR" sz="1350" dirty="0"/>
              <a:t>Start</a:t>
            </a:r>
            <a:endParaRPr lang="ko-KR" altLang="en-US" sz="1350" dirty="0"/>
          </a:p>
        </p:txBody>
      </p:sp>
      <p:cxnSp>
        <p:nvCxnSpPr>
          <p:cNvPr id="23" name="직선 연결선 22">
            <a:extLst>
              <a:ext uri="{FF2B5EF4-FFF2-40B4-BE49-F238E27FC236}">
                <a16:creationId xmlns:a16="http://schemas.microsoft.com/office/drawing/2014/main" xmlns="" id="{3FB75CBE-A101-46A0-B402-1C4DFA361F6C}"/>
              </a:ext>
            </a:extLst>
          </p:cNvPr>
          <p:cNvCxnSpPr>
            <a:cxnSpLocks/>
          </p:cNvCxnSpPr>
          <p:nvPr/>
        </p:nvCxnSpPr>
        <p:spPr>
          <a:xfrm flipH="1">
            <a:off x="7515226" y="2293257"/>
            <a:ext cx="335756" cy="1"/>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25" name="TextBox 24">
            <a:extLst>
              <a:ext uri="{FF2B5EF4-FFF2-40B4-BE49-F238E27FC236}">
                <a16:creationId xmlns:a16="http://schemas.microsoft.com/office/drawing/2014/main" xmlns="" id="{2BE09A3D-F127-4033-BA98-C893C3FE34DB}"/>
              </a:ext>
            </a:extLst>
          </p:cNvPr>
          <p:cNvSpPr txBox="1"/>
          <p:nvPr/>
        </p:nvSpPr>
        <p:spPr>
          <a:xfrm>
            <a:off x="7911066" y="2162233"/>
            <a:ext cx="677382" cy="300082"/>
          </a:xfrm>
          <a:prstGeom prst="rect">
            <a:avLst/>
          </a:prstGeom>
          <a:noFill/>
        </p:spPr>
        <p:txBody>
          <a:bodyPr wrap="square" rtlCol="0">
            <a:spAutoFit/>
          </a:bodyPr>
          <a:lstStyle/>
          <a:p>
            <a:r>
              <a:rPr lang="en-US" altLang="ko-KR" sz="1350" dirty="0"/>
              <a:t>Stop</a:t>
            </a:r>
            <a:endParaRPr lang="ko-KR" altLang="en-US" sz="1350" dirty="0"/>
          </a:p>
        </p:txBody>
      </p:sp>
      <p:sp>
        <p:nvSpPr>
          <p:cNvPr id="26" name="TextBox 25">
            <a:extLst>
              <a:ext uri="{FF2B5EF4-FFF2-40B4-BE49-F238E27FC236}">
                <a16:creationId xmlns:a16="http://schemas.microsoft.com/office/drawing/2014/main" xmlns="" id="{D37193C7-7696-4F55-9FA6-D002D5917348}"/>
              </a:ext>
            </a:extLst>
          </p:cNvPr>
          <p:cNvSpPr txBox="1"/>
          <p:nvPr/>
        </p:nvSpPr>
        <p:spPr>
          <a:xfrm>
            <a:off x="7087238" y="2683282"/>
            <a:ext cx="677382" cy="300082"/>
          </a:xfrm>
          <a:prstGeom prst="rect">
            <a:avLst/>
          </a:prstGeom>
          <a:noFill/>
        </p:spPr>
        <p:txBody>
          <a:bodyPr wrap="square" rtlCol="0">
            <a:spAutoFit/>
          </a:bodyPr>
          <a:lstStyle/>
          <a:p>
            <a:r>
              <a:rPr lang="en-US" altLang="ko-KR" sz="1350" dirty="0"/>
              <a:t>Pause</a:t>
            </a:r>
            <a:endParaRPr lang="ko-KR" altLang="en-US" sz="1350" dirty="0"/>
          </a:p>
        </p:txBody>
      </p:sp>
      <p:cxnSp>
        <p:nvCxnSpPr>
          <p:cNvPr id="27" name="직선 연결선 26">
            <a:extLst>
              <a:ext uri="{FF2B5EF4-FFF2-40B4-BE49-F238E27FC236}">
                <a16:creationId xmlns:a16="http://schemas.microsoft.com/office/drawing/2014/main" xmlns="" id="{0F6EDA2E-6D19-4E37-A738-04EF536B333A}"/>
              </a:ext>
            </a:extLst>
          </p:cNvPr>
          <p:cNvCxnSpPr>
            <a:cxnSpLocks/>
          </p:cNvCxnSpPr>
          <p:nvPr/>
        </p:nvCxnSpPr>
        <p:spPr>
          <a:xfrm flipV="1">
            <a:off x="7232407" y="2312488"/>
            <a:ext cx="1" cy="370794"/>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30" name="TextBox 29">
            <a:extLst>
              <a:ext uri="{FF2B5EF4-FFF2-40B4-BE49-F238E27FC236}">
                <a16:creationId xmlns:a16="http://schemas.microsoft.com/office/drawing/2014/main" xmlns="" id="{737E491F-A9D3-4610-B724-56B340BD8255}"/>
              </a:ext>
            </a:extLst>
          </p:cNvPr>
          <p:cNvSpPr txBox="1"/>
          <p:nvPr/>
        </p:nvSpPr>
        <p:spPr>
          <a:xfrm>
            <a:off x="5347134" y="2571750"/>
            <a:ext cx="1928813" cy="300082"/>
          </a:xfrm>
          <a:prstGeom prst="rect">
            <a:avLst/>
          </a:prstGeom>
          <a:noFill/>
        </p:spPr>
        <p:txBody>
          <a:bodyPr wrap="square" rtlCol="0">
            <a:spAutoFit/>
          </a:bodyPr>
          <a:lstStyle/>
          <a:p>
            <a:r>
              <a:rPr lang="en-US" altLang="ko-KR" sz="1350" dirty="0"/>
              <a:t>Working Window</a:t>
            </a:r>
            <a:endParaRPr lang="ko-KR" altLang="en-US" sz="1350" dirty="0"/>
          </a:p>
        </p:txBody>
      </p:sp>
      <p:pic>
        <p:nvPicPr>
          <p:cNvPr id="24" name="그림 23">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28" name="그림 27">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29" name="그림 28">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31" name="그림 30">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32" name="그림 31">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33" name="그림 32">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3" name="직사각형 2"/>
          <p:cNvSpPr/>
          <p:nvPr/>
        </p:nvSpPr>
        <p:spPr>
          <a:xfrm>
            <a:off x="459745" y="1045268"/>
            <a:ext cx="1021433" cy="369332"/>
          </a:xfrm>
          <a:prstGeom prst="rect">
            <a:avLst/>
          </a:prstGeom>
        </p:spPr>
        <p:txBody>
          <a:bodyPr wrap="none">
            <a:spAutoFit/>
          </a:bodyPr>
          <a:lstStyle/>
          <a:p>
            <a:r>
              <a:rPr lang="en-US" altLang="ko-KR" dirty="0"/>
              <a:t>1. Menu</a:t>
            </a:r>
            <a:r>
              <a:rPr lang="ko-KR" altLang="en-US" dirty="0"/>
              <a:t> </a:t>
            </a:r>
          </a:p>
        </p:txBody>
      </p:sp>
    </p:spTree>
    <p:extLst>
      <p:ext uri="{BB962C8B-B14F-4D97-AF65-F5344CB8AC3E}">
        <p14:creationId xmlns:p14="http://schemas.microsoft.com/office/powerpoint/2010/main" val="1684646563"/>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내용 개체 틀 2">
            <a:extLst>
              <a:ext uri="{FF2B5EF4-FFF2-40B4-BE49-F238E27FC236}">
                <a16:creationId xmlns:a16="http://schemas.microsoft.com/office/drawing/2014/main" xmlns="" id="{3780D20C-3FA2-46C2-A9F1-0AE5670546FA}"/>
              </a:ext>
            </a:extLst>
          </p:cNvPr>
          <p:cNvSpPr>
            <a:spLocks noGrp="1"/>
          </p:cNvSpPr>
          <p:nvPr>
            <p:ph idx="1"/>
          </p:nvPr>
        </p:nvSpPr>
        <p:spPr/>
        <p:txBody>
          <a:bodyPr/>
          <a:lstStyle/>
          <a:p>
            <a:endParaRPr lang="ko-KR" altLang="en-US" dirty="0"/>
          </a:p>
        </p:txBody>
      </p:sp>
      <p:sp>
        <p:nvSpPr>
          <p:cNvPr id="4" name="Rectangle 1">
            <a:extLst>
              <a:ext uri="{FF2B5EF4-FFF2-40B4-BE49-F238E27FC236}">
                <a16:creationId xmlns:a16="http://schemas.microsoft.com/office/drawing/2014/main" xmlns="" id="{DA69CF3A-FD11-4CEC-A586-38CAC39C7F64}"/>
              </a:ext>
            </a:extLst>
          </p:cNvPr>
          <p:cNvSpPr>
            <a:spLocks noChangeArrowheads="1"/>
          </p:cNvSpPr>
          <p:nvPr/>
        </p:nvSpPr>
        <p:spPr bwMode="auto">
          <a:xfrm>
            <a:off x="0" y="907513"/>
            <a:ext cx="84960" cy="242374"/>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defTabSz="685800" eaLnBrk="0" fontAlgn="base" latinLnBrk="0" hangingPunct="0">
              <a:spcBef>
                <a:spcPct val="0"/>
              </a:spcBef>
              <a:spcAft>
                <a:spcPct val="0"/>
              </a:spcAft>
            </a:pPr>
            <a:r>
              <a:rPr lang="ko-KR" altLang="ko-KR" sz="1575" dirty="0">
                <a:solidFill>
                  <a:srgbClr val="212121"/>
                </a:solidFill>
                <a:latin typeface="Arial Unicode MS"/>
                <a:ea typeface="inherit"/>
              </a:rPr>
              <a:t>.</a:t>
            </a:r>
            <a:r>
              <a:rPr lang="ko-KR" altLang="ko-KR" sz="600" dirty="0"/>
              <a:t> </a:t>
            </a:r>
            <a:endParaRPr lang="ko-KR" altLang="ko-KR" sz="1350" dirty="0">
              <a:latin typeface="Arial" panose="020B0604020202020204" pitchFamily="34" charset="0"/>
            </a:endParaRPr>
          </a:p>
        </p:txBody>
      </p:sp>
      <p:pic>
        <p:nvPicPr>
          <p:cNvPr id="5" name="그림 4">
            <a:hlinkClick r:id="rId2" action="ppaction://hlinksldjump"/>
          </p:cNvPr>
          <p:cNvPicPr>
            <a:picLocks noChangeAspect="1"/>
          </p:cNvPicPr>
          <p:nvPr/>
        </p:nvPicPr>
        <p:blipFill>
          <a:blip r:embed="rId3" cstate="print"/>
          <a:stretch>
            <a:fillRect/>
          </a:stretch>
        </p:blipFill>
        <p:spPr>
          <a:xfrm>
            <a:off x="2243077" y="360312"/>
            <a:ext cx="472500" cy="326250"/>
          </a:xfrm>
          <a:prstGeom prst="rect">
            <a:avLst/>
          </a:prstGeom>
        </p:spPr>
      </p:pic>
      <p:pic>
        <p:nvPicPr>
          <p:cNvPr id="6" name="그림 5">
            <a:hlinkClick r:id="rId4" action="ppaction://hlinksldjump"/>
          </p:cNvPr>
          <p:cNvPicPr>
            <a:picLocks noChangeAspect="1"/>
          </p:cNvPicPr>
          <p:nvPr/>
        </p:nvPicPr>
        <p:blipFill>
          <a:blip r:embed="rId5" cstate="print"/>
          <a:stretch>
            <a:fillRect/>
          </a:stretch>
        </p:blipFill>
        <p:spPr>
          <a:xfrm>
            <a:off x="3180363" y="360312"/>
            <a:ext cx="461250" cy="326250"/>
          </a:xfrm>
          <a:prstGeom prst="rect">
            <a:avLst/>
          </a:prstGeom>
        </p:spPr>
      </p:pic>
      <p:pic>
        <p:nvPicPr>
          <p:cNvPr id="7" name="그림 6">
            <a:hlinkClick r:id="rId6" action="ppaction://hlinksldjump"/>
          </p:cNvPr>
          <p:cNvPicPr>
            <a:picLocks noChangeAspect="1"/>
          </p:cNvPicPr>
          <p:nvPr/>
        </p:nvPicPr>
        <p:blipFill>
          <a:blip r:embed="rId7" cstate="print"/>
          <a:stretch>
            <a:fillRect/>
          </a:stretch>
        </p:blipFill>
        <p:spPr>
          <a:xfrm>
            <a:off x="4288621" y="274645"/>
            <a:ext cx="1203836" cy="539318"/>
          </a:xfrm>
          <a:prstGeom prst="rect">
            <a:avLst/>
          </a:prstGeom>
        </p:spPr>
      </p:pic>
      <p:pic>
        <p:nvPicPr>
          <p:cNvPr id="8" name="그림 7">
            <a:hlinkClick r:id="rId8" action="ppaction://hlinksldjump"/>
          </p:cNvPr>
          <p:cNvPicPr>
            <a:picLocks noChangeAspect="1"/>
          </p:cNvPicPr>
          <p:nvPr/>
        </p:nvPicPr>
        <p:blipFill>
          <a:blip r:embed="rId9" cstate="print"/>
          <a:stretch>
            <a:fillRect/>
          </a:stretch>
        </p:blipFill>
        <p:spPr>
          <a:xfrm>
            <a:off x="339958" y="360312"/>
            <a:ext cx="301984" cy="359941"/>
          </a:xfrm>
          <a:prstGeom prst="rect">
            <a:avLst/>
          </a:prstGeom>
        </p:spPr>
      </p:pic>
      <p:pic>
        <p:nvPicPr>
          <p:cNvPr id="9" name="그림 8">
            <a:hlinkClick r:id="rId10" action="ppaction://hlinksldjump"/>
          </p:cNvPr>
          <p:cNvPicPr>
            <a:picLocks noChangeAspect="1"/>
          </p:cNvPicPr>
          <p:nvPr/>
        </p:nvPicPr>
        <p:blipFill>
          <a:blip r:embed="rId11" cstate="print"/>
          <a:stretch>
            <a:fillRect/>
          </a:stretch>
        </p:blipFill>
        <p:spPr>
          <a:xfrm>
            <a:off x="1105515" y="390812"/>
            <a:ext cx="751326" cy="295750"/>
          </a:xfrm>
          <a:prstGeom prst="rect">
            <a:avLst/>
          </a:prstGeom>
        </p:spPr>
      </p:pic>
      <p:pic>
        <p:nvPicPr>
          <p:cNvPr id="10" name="그림 9">
            <a:hlinkClick r:id="rId12" action="ppaction://hlinksldjump"/>
          </p:cNvPr>
          <p:cNvPicPr>
            <a:picLocks noChangeAspect="1"/>
          </p:cNvPicPr>
          <p:nvPr/>
        </p:nvPicPr>
        <p:blipFill>
          <a:blip r:embed="rId13" cstate="print"/>
          <a:stretch>
            <a:fillRect/>
          </a:stretch>
        </p:blipFill>
        <p:spPr>
          <a:xfrm>
            <a:off x="5960865" y="354688"/>
            <a:ext cx="759445" cy="328876"/>
          </a:xfrm>
          <a:prstGeom prst="rect">
            <a:avLst/>
          </a:prstGeom>
        </p:spPr>
      </p:pic>
      <p:sp>
        <p:nvSpPr>
          <p:cNvPr id="11" name="직사각형 10"/>
          <p:cNvSpPr/>
          <p:nvPr/>
        </p:nvSpPr>
        <p:spPr>
          <a:xfrm>
            <a:off x="362737" y="3189099"/>
            <a:ext cx="4572000" cy="1477328"/>
          </a:xfrm>
          <a:prstGeom prst="rect">
            <a:avLst/>
          </a:prstGeom>
        </p:spPr>
        <p:txBody>
          <a:bodyPr>
            <a:spAutoFit/>
          </a:bodyPr>
          <a:lstStyle/>
          <a:p>
            <a:r>
              <a:rPr lang="en-US" altLang="ko-KR" dirty="0"/>
              <a:t>Step 1: Setting value for left sensor</a:t>
            </a:r>
          </a:p>
          <a:p>
            <a:r>
              <a:rPr lang="en-US" altLang="ko-KR" dirty="0"/>
              <a:t>Step 2: Setting value for Right sensor</a:t>
            </a:r>
          </a:p>
          <a:p>
            <a:r>
              <a:rPr lang="en-US" altLang="ko-KR" dirty="0"/>
              <a:t>Step 3: Setting value for center sensor</a:t>
            </a:r>
          </a:p>
          <a:p>
            <a:r>
              <a:rPr lang="en-US" altLang="ko-KR" dirty="0"/>
              <a:t>Step 4:  Coding</a:t>
            </a:r>
          </a:p>
          <a:p>
            <a:r>
              <a:rPr lang="en-US" altLang="ko-KR" dirty="0"/>
              <a:t>Step 5: Green flag click</a:t>
            </a:r>
            <a:endParaRPr lang="ko-KR" altLang="en-US" dirty="0"/>
          </a:p>
        </p:txBody>
      </p:sp>
      <p:sp>
        <p:nvSpPr>
          <p:cNvPr id="12" name="직사각형 11"/>
          <p:cNvSpPr/>
          <p:nvPr/>
        </p:nvSpPr>
        <p:spPr>
          <a:xfrm>
            <a:off x="164647" y="1264393"/>
            <a:ext cx="3384388" cy="369332"/>
          </a:xfrm>
          <a:prstGeom prst="rect">
            <a:avLst/>
          </a:prstGeom>
        </p:spPr>
        <p:txBody>
          <a:bodyPr wrap="none">
            <a:spAutoFit/>
          </a:bodyPr>
          <a:lstStyle/>
          <a:p>
            <a:r>
              <a:rPr lang="en-US" altLang="ko-KR" dirty="0"/>
              <a:t>2. </a:t>
            </a:r>
            <a:r>
              <a:rPr lang="en-US" altLang="ko-KR" dirty="0">
                <a:ea typeface="inherit"/>
              </a:rPr>
              <a:t>A</a:t>
            </a:r>
            <a:r>
              <a:rPr lang="ko-KR" altLang="ko-KR" dirty="0" err="1">
                <a:ea typeface="inherit"/>
              </a:rPr>
              <a:t>void</a:t>
            </a:r>
            <a:r>
              <a:rPr lang="ko-KR" altLang="ko-KR" dirty="0">
                <a:ea typeface="inherit"/>
              </a:rPr>
              <a:t> </a:t>
            </a:r>
            <a:r>
              <a:rPr lang="ko-KR" altLang="ko-KR" dirty="0" err="1">
                <a:ea typeface="inherit"/>
              </a:rPr>
              <a:t>obstacles</a:t>
            </a:r>
            <a:r>
              <a:rPr lang="en-US" altLang="ko-KR" dirty="0">
                <a:ea typeface="inherit"/>
              </a:rPr>
              <a:t> and Go forward</a:t>
            </a:r>
            <a:endParaRPr lang="ko-KR" altLang="en-US" dirty="0"/>
          </a:p>
        </p:txBody>
      </p:sp>
    </p:spTree>
    <p:extLst>
      <p:ext uri="{BB962C8B-B14F-4D97-AF65-F5344CB8AC3E}">
        <p14:creationId xmlns:p14="http://schemas.microsoft.com/office/powerpoint/2010/main" val="3625811619"/>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8B517D83-17DC-4E4E-B285-65EA3CBAE711}"/>
              </a:ext>
            </a:extLst>
          </p:cNvPr>
          <p:cNvSpPr>
            <a:spLocks noGrp="1"/>
          </p:cNvSpPr>
          <p:nvPr>
            <p:ph type="title"/>
          </p:nvPr>
        </p:nvSpPr>
        <p:spPr/>
        <p:txBody>
          <a:bodyPr/>
          <a:lstStyle/>
          <a:p>
            <a:endParaRPr lang="ko-KR" altLang="en-US" dirty="0"/>
          </a:p>
        </p:txBody>
      </p:sp>
      <p:graphicFrame>
        <p:nvGraphicFramePr>
          <p:cNvPr id="4" name="내용 개체 틀 3">
            <a:extLst>
              <a:ext uri="{FF2B5EF4-FFF2-40B4-BE49-F238E27FC236}">
                <a16:creationId xmlns:a16="http://schemas.microsoft.com/office/drawing/2014/main" xmlns="" id="{44085B41-9612-4513-89F1-FFB4F8BAB8E5}"/>
              </a:ext>
            </a:extLst>
          </p:cNvPr>
          <p:cNvGraphicFramePr>
            <a:graphicFrameLocks noGrp="1"/>
          </p:cNvGraphicFramePr>
          <p:nvPr>
            <p:ph idx="1"/>
            <p:extLst/>
          </p:nvPr>
        </p:nvGraphicFramePr>
        <p:xfrm>
          <a:off x="857250" y="2400300"/>
          <a:ext cx="7404499" cy="1554480"/>
        </p:xfrm>
        <a:graphic>
          <a:graphicData uri="http://schemas.openxmlformats.org/drawingml/2006/table">
            <a:tbl>
              <a:tblPr firstRow="1" bandRow="1">
                <a:tableStyleId>{5C22544A-7EE6-4342-B048-85BDC9FD1C3A}</a:tableStyleId>
              </a:tblPr>
              <a:tblGrid>
                <a:gridCol w="1585913">
                  <a:extLst>
                    <a:ext uri="{9D8B030D-6E8A-4147-A177-3AD203B41FA5}">
                      <a16:colId xmlns:a16="http://schemas.microsoft.com/office/drawing/2014/main" xmlns="" val="2305922651"/>
                    </a:ext>
                  </a:extLst>
                </a:gridCol>
                <a:gridCol w="3350420">
                  <a:extLst>
                    <a:ext uri="{9D8B030D-6E8A-4147-A177-3AD203B41FA5}">
                      <a16:colId xmlns:a16="http://schemas.microsoft.com/office/drawing/2014/main" xmlns="" val="3407487353"/>
                    </a:ext>
                  </a:extLst>
                </a:gridCol>
                <a:gridCol w="2468166">
                  <a:extLst>
                    <a:ext uri="{9D8B030D-6E8A-4147-A177-3AD203B41FA5}">
                      <a16:colId xmlns:a16="http://schemas.microsoft.com/office/drawing/2014/main" xmlns="" val="1431367959"/>
                    </a:ext>
                  </a:extLst>
                </a:gridCol>
              </a:tblGrid>
              <a:tr h="278130">
                <a:tc>
                  <a:txBody>
                    <a:bodyPr/>
                    <a:lstStyle/>
                    <a:p>
                      <a:pPr algn="ctr" latinLnBrk="1"/>
                      <a:r>
                        <a:rPr lang="en-US" altLang="ko-KR" sz="1400" dirty="0"/>
                        <a:t>Operator</a:t>
                      </a:r>
                      <a:endParaRPr lang="ko-KR" altLang="en-US" sz="1400" dirty="0"/>
                    </a:p>
                  </a:txBody>
                  <a:tcPr marL="68580" marR="68580" marT="34290" marB="34290"/>
                </a:tc>
                <a:tc>
                  <a:txBody>
                    <a:bodyPr/>
                    <a:lstStyle/>
                    <a:p>
                      <a:pPr algn="ctr" latinLnBrk="1"/>
                      <a:r>
                        <a:rPr lang="en-US" altLang="ko-KR" sz="1400" dirty="0"/>
                        <a:t>Description</a:t>
                      </a:r>
                      <a:endParaRPr lang="ko-KR" altLang="en-US" sz="1400" dirty="0"/>
                    </a:p>
                  </a:txBody>
                  <a:tcPr marL="68580" marR="68580" marT="34290" marB="34290"/>
                </a:tc>
                <a:tc>
                  <a:txBody>
                    <a:bodyPr/>
                    <a:lstStyle/>
                    <a:p>
                      <a:pPr algn="ctr" latinLnBrk="1"/>
                      <a:r>
                        <a:rPr lang="en-US" altLang="ko-KR" sz="1400" dirty="0"/>
                        <a:t>Example</a:t>
                      </a:r>
                      <a:endParaRPr lang="ko-KR" altLang="en-US" sz="1400" dirty="0"/>
                    </a:p>
                  </a:txBody>
                  <a:tcPr marL="68580" marR="68580" marT="34290" marB="34290"/>
                </a:tc>
                <a:extLst>
                  <a:ext uri="{0D108BD9-81ED-4DB2-BD59-A6C34878D82A}">
                    <a16:rowId xmlns:a16="http://schemas.microsoft.com/office/drawing/2014/main" xmlns="" val="2163258794"/>
                  </a:ext>
                </a:extLst>
              </a:tr>
              <a:tr h="480060">
                <a:tc>
                  <a:txBody>
                    <a:bodyPr/>
                    <a:lstStyle/>
                    <a:p>
                      <a:pPr algn="ctr" latinLnBrk="1"/>
                      <a:r>
                        <a:rPr lang="en-US" altLang="ko-KR" sz="1400" dirty="0"/>
                        <a:t>and</a:t>
                      </a:r>
                      <a:endParaRPr lang="ko-KR" altLang="en-US" sz="1400" dirty="0"/>
                    </a:p>
                  </a:txBody>
                  <a:tcPr marL="68580" marR="68580" marT="34290" marB="34290"/>
                </a:tc>
                <a:tc>
                  <a:txBody>
                    <a:bodyPr/>
                    <a:lstStyle/>
                    <a:p>
                      <a:pPr latinLnBrk="1"/>
                      <a:r>
                        <a:rPr lang="en-US" altLang="ko-KR" sz="1400" b="0" i="0" kern="1200" dirty="0">
                          <a:solidFill>
                            <a:schemeClr val="dk1"/>
                          </a:solidFill>
                          <a:effectLst/>
                          <a:latin typeface="+mn-lt"/>
                          <a:ea typeface="+mn-ea"/>
                          <a:cs typeface="+mn-cs"/>
                        </a:rPr>
                        <a:t>Both relations must be true for the complex expression to be true</a:t>
                      </a:r>
                      <a:endParaRPr lang="ko-KR" altLang="en-US" sz="1400" i="0" dirty="0"/>
                    </a:p>
                  </a:txBody>
                  <a:tcPr marL="68580" marR="68580" marT="34290" marB="34290"/>
                </a:tc>
                <a:tc>
                  <a:txBody>
                    <a:bodyPr/>
                    <a:lstStyle/>
                    <a:p>
                      <a:pPr algn="ctr" latinLnBrk="1"/>
                      <a:r>
                        <a:rPr lang="en-US" altLang="ko-KR" sz="1400" dirty="0"/>
                        <a:t> a&gt;=90 and  a&lt;=100</a:t>
                      </a:r>
                      <a:endParaRPr lang="ko-KR" altLang="en-US" sz="1400" dirty="0"/>
                    </a:p>
                  </a:txBody>
                  <a:tcPr marL="68580" marR="68580" marT="34290" marB="34290"/>
                </a:tc>
                <a:extLst>
                  <a:ext uri="{0D108BD9-81ED-4DB2-BD59-A6C34878D82A}">
                    <a16:rowId xmlns:a16="http://schemas.microsoft.com/office/drawing/2014/main" xmlns="" val="3636854436"/>
                  </a:ext>
                </a:extLst>
              </a:tr>
              <a:tr h="480060">
                <a:tc>
                  <a:txBody>
                    <a:bodyPr/>
                    <a:lstStyle/>
                    <a:p>
                      <a:pPr algn="ctr" latinLnBrk="1"/>
                      <a:r>
                        <a:rPr lang="en-US" altLang="ko-KR" sz="1400" dirty="0"/>
                        <a:t>or</a:t>
                      </a:r>
                      <a:endParaRPr lang="ko-KR" altLang="en-US" sz="1400" dirty="0"/>
                    </a:p>
                  </a:txBody>
                  <a:tcPr marL="68580" marR="68580" marT="34290" marB="34290"/>
                </a:tc>
                <a:tc>
                  <a:txBody>
                    <a:bodyPr/>
                    <a:lstStyle/>
                    <a:p>
                      <a:pPr latinLnBrk="1"/>
                      <a:r>
                        <a:rPr lang="en-US" altLang="ko-KR" sz="1400" b="0" i="0" kern="1200" dirty="0">
                          <a:solidFill>
                            <a:schemeClr val="dk1"/>
                          </a:solidFill>
                          <a:effectLst/>
                          <a:latin typeface="+mn-lt"/>
                          <a:ea typeface="+mn-ea"/>
                          <a:cs typeface="+mn-cs"/>
                        </a:rPr>
                        <a:t>If either relation is true, the complex expression is true</a:t>
                      </a:r>
                      <a:endParaRPr lang="ko-KR" altLang="en-US" sz="1400" i="0" dirty="0"/>
                    </a:p>
                  </a:txBody>
                  <a:tcPr marL="68580" marR="68580" marT="34290" marB="34290"/>
                </a:tc>
                <a:tc>
                  <a:txBody>
                    <a:bodyPr/>
                    <a:lstStyle/>
                    <a:p>
                      <a:pPr algn="ctr" latinLnBrk="1"/>
                      <a:r>
                        <a:rPr lang="en-US" altLang="ko-KR" sz="1400" dirty="0"/>
                        <a:t>a&gt;7 or a&lt; 3</a:t>
                      </a:r>
                      <a:endParaRPr lang="ko-KR" altLang="en-US" sz="1400" dirty="0"/>
                    </a:p>
                  </a:txBody>
                  <a:tcPr marL="68580" marR="68580" marT="34290" marB="34290"/>
                </a:tc>
                <a:extLst>
                  <a:ext uri="{0D108BD9-81ED-4DB2-BD59-A6C34878D82A}">
                    <a16:rowId xmlns:a16="http://schemas.microsoft.com/office/drawing/2014/main" xmlns="" val="795538044"/>
                  </a:ext>
                </a:extLst>
              </a:tr>
              <a:tr h="274320">
                <a:tc>
                  <a:txBody>
                    <a:bodyPr/>
                    <a:lstStyle/>
                    <a:p>
                      <a:pPr algn="ctr" latinLnBrk="1"/>
                      <a:r>
                        <a:rPr lang="en-US" altLang="ko-KR" sz="1400" dirty="0"/>
                        <a:t>not</a:t>
                      </a:r>
                      <a:endParaRPr lang="ko-KR" altLang="en-US" sz="1400" dirty="0"/>
                    </a:p>
                  </a:txBody>
                  <a:tcPr marL="68580" marR="68580" marT="34290" marB="34290"/>
                </a:tc>
                <a:tc>
                  <a:txBody>
                    <a:bodyPr/>
                    <a:lstStyle/>
                    <a:p>
                      <a:pPr latinLnBrk="1"/>
                      <a:r>
                        <a:rPr lang="en-US" altLang="ko-KR" sz="1400" i="0" dirty="0"/>
                        <a:t>True-&gt; False, False-&gt; True</a:t>
                      </a:r>
                      <a:endParaRPr lang="ko-KR" altLang="en-US" sz="1400" i="0" dirty="0"/>
                    </a:p>
                  </a:txBody>
                  <a:tcPr marL="68580" marR="68580" marT="34290" marB="34290"/>
                </a:tc>
                <a:tc>
                  <a:txBody>
                    <a:bodyPr/>
                    <a:lstStyle/>
                    <a:p>
                      <a:pPr algn="ctr" latinLnBrk="1"/>
                      <a:r>
                        <a:rPr lang="en-US" altLang="ko-KR" sz="1400" dirty="0"/>
                        <a:t>Not  a&lt;20</a:t>
                      </a:r>
                      <a:endParaRPr lang="ko-KR" altLang="en-US" sz="1400" dirty="0"/>
                    </a:p>
                  </a:txBody>
                  <a:tcPr marL="68580" marR="68580" marT="34290" marB="34290"/>
                </a:tc>
                <a:extLst>
                  <a:ext uri="{0D108BD9-81ED-4DB2-BD59-A6C34878D82A}">
                    <a16:rowId xmlns:a16="http://schemas.microsoft.com/office/drawing/2014/main" xmlns="" val="2637637409"/>
                  </a:ext>
                </a:extLst>
              </a:tr>
            </a:tbl>
          </a:graphicData>
        </a:graphic>
      </p:graphicFrame>
      <p:pic>
        <p:nvPicPr>
          <p:cNvPr id="5" name="그림 4">
            <a:extLst>
              <a:ext uri="{FF2B5EF4-FFF2-40B4-BE49-F238E27FC236}">
                <a16:creationId xmlns:a16="http://schemas.microsoft.com/office/drawing/2014/main" xmlns="" id="{0A06BB2E-C53A-47E9-BF0A-3C014D8CF246}"/>
              </a:ext>
            </a:extLst>
          </p:cNvPr>
          <p:cNvPicPr>
            <a:picLocks noChangeAspect="1"/>
          </p:cNvPicPr>
          <p:nvPr/>
        </p:nvPicPr>
        <p:blipFill>
          <a:blip r:embed="rId2"/>
          <a:stretch>
            <a:fillRect/>
          </a:stretch>
        </p:blipFill>
        <p:spPr>
          <a:xfrm>
            <a:off x="3868340" y="4196545"/>
            <a:ext cx="1485900" cy="264319"/>
          </a:xfrm>
          <a:prstGeom prst="rect">
            <a:avLst/>
          </a:prstGeom>
        </p:spPr>
      </p:pic>
      <p:pic>
        <p:nvPicPr>
          <p:cNvPr id="6" name="그림 5">
            <a:extLst>
              <a:ext uri="{FF2B5EF4-FFF2-40B4-BE49-F238E27FC236}">
                <a16:creationId xmlns:a16="http://schemas.microsoft.com/office/drawing/2014/main" xmlns="" id="{919132B5-C5BE-48A5-8DA6-4FA632AD7C4E}"/>
              </a:ext>
            </a:extLst>
          </p:cNvPr>
          <p:cNvPicPr>
            <a:picLocks noChangeAspect="1"/>
          </p:cNvPicPr>
          <p:nvPr/>
        </p:nvPicPr>
        <p:blipFill>
          <a:blip r:embed="rId3"/>
          <a:stretch>
            <a:fillRect/>
          </a:stretch>
        </p:blipFill>
        <p:spPr>
          <a:xfrm>
            <a:off x="3868341" y="4628742"/>
            <a:ext cx="1407319" cy="271463"/>
          </a:xfrm>
          <a:prstGeom prst="rect">
            <a:avLst/>
          </a:prstGeom>
        </p:spPr>
      </p:pic>
      <p:pic>
        <p:nvPicPr>
          <p:cNvPr id="7" name="그림 6">
            <a:extLst>
              <a:ext uri="{FF2B5EF4-FFF2-40B4-BE49-F238E27FC236}">
                <a16:creationId xmlns:a16="http://schemas.microsoft.com/office/drawing/2014/main" xmlns="" id="{1C022B82-2F97-426D-B478-91452CAB4208}"/>
              </a:ext>
            </a:extLst>
          </p:cNvPr>
          <p:cNvPicPr>
            <a:picLocks noChangeAspect="1"/>
          </p:cNvPicPr>
          <p:nvPr/>
        </p:nvPicPr>
        <p:blipFill>
          <a:blip r:embed="rId4"/>
          <a:stretch>
            <a:fillRect/>
          </a:stretch>
        </p:blipFill>
        <p:spPr>
          <a:xfrm>
            <a:off x="4023155" y="5068083"/>
            <a:ext cx="1000125" cy="271463"/>
          </a:xfrm>
          <a:prstGeom prst="rect">
            <a:avLst/>
          </a:prstGeom>
        </p:spPr>
      </p:pic>
      <p:pic>
        <p:nvPicPr>
          <p:cNvPr id="8" name="그림 7">
            <a:hlinkClick r:id="rId5" action="ppaction://hlinksldjump"/>
          </p:cNvPr>
          <p:cNvPicPr>
            <a:picLocks noChangeAspect="1"/>
          </p:cNvPicPr>
          <p:nvPr/>
        </p:nvPicPr>
        <p:blipFill>
          <a:blip r:embed="rId6" cstate="print"/>
          <a:stretch>
            <a:fillRect/>
          </a:stretch>
        </p:blipFill>
        <p:spPr>
          <a:xfrm>
            <a:off x="2243077" y="360312"/>
            <a:ext cx="472500" cy="326250"/>
          </a:xfrm>
          <a:prstGeom prst="rect">
            <a:avLst/>
          </a:prstGeom>
        </p:spPr>
      </p:pic>
      <p:pic>
        <p:nvPicPr>
          <p:cNvPr id="9" name="그림 8">
            <a:hlinkClick r:id="rId7" action="ppaction://hlinksldjump"/>
          </p:cNvPr>
          <p:cNvPicPr>
            <a:picLocks noChangeAspect="1"/>
          </p:cNvPicPr>
          <p:nvPr/>
        </p:nvPicPr>
        <p:blipFill>
          <a:blip r:embed="rId8" cstate="print"/>
          <a:stretch>
            <a:fillRect/>
          </a:stretch>
        </p:blipFill>
        <p:spPr>
          <a:xfrm>
            <a:off x="3180363" y="360312"/>
            <a:ext cx="461250" cy="326250"/>
          </a:xfrm>
          <a:prstGeom prst="rect">
            <a:avLst/>
          </a:prstGeom>
        </p:spPr>
      </p:pic>
      <p:pic>
        <p:nvPicPr>
          <p:cNvPr id="10" name="그림 9">
            <a:hlinkClick r:id="rId9" action="ppaction://hlinksldjump"/>
          </p:cNvPr>
          <p:cNvPicPr>
            <a:picLocks noChangeAspect="1"/>
          </p:cNvPicPr>
          <p:nvPr/>
        </p:nvPicPr>
        <p:blipFill>
          <a:blip r:embed="rId10" cstate="print"/>
          <a:stretch>
            <a:fillRect/>
          </a:stretch>
        </p:blipFill>
        <p:spPr>
          <a:xfrm>
            <a:off x="4288621" y="274645"/>
            <a:ext cx="1203836" cy="539318"/>
          </a:xfrm>
          <a:prstGeom prst="rect">
            <a:avLst/>
          </a:prstGeom>
        </p:spPr>
      </p:pic>
      <p:pic>
        <p:nvPicPr>
          <p:cNvPr id="11" name="그림 10">
            <a:hlinkClick r:id="rId11" action="ppaction://hlinksldjump"/>
          </p:cNvPr>
          <p:cNvPicPr>
            <a:picLocks noChangeAspect="1"/>
          </p:cNvPicPr>
          <p:nvPr/>
        </p:nvPicPr>
        <p:blipFill>
          <a:blip r:embed="rId12" cstate="print"/>
          <a:stretch>
            <a:fillRect/>
          </a:stretch>
        </p:blipFill>
        <p:spPr>
          <a:xfrm>
            <a:off x="339958" y="360312"/>
            <a:ext cx="301984" cy="359941"/>
          </a:xfrm>
          <a:prstGeom prst="rect">
            <a:avLst/>
          </a:prstGeom>
        </p:spPr>
      </p:pic>
      <p:pic>
        <p:nvPicPr>
          <p:cNvPr id="12" name="그림 11">
            <a:hlinkClick r:id="rId13" action="ppaction://hlinksldjump"/>
          </p:cNvPr>
          <p:cNvPicPr>
            <a:picLocks noChangeAspect="1"/>
          </p:cNvPicPr>
          <p:nvPr/>
        </p:nvPicPr>
        <p:blipFill>
          <a:blip r:embed="rId14" cstate="print"/>
          <a:stretch>
            <a:fillRect/>
          </a:stretch>
        </p:blipFill>
        <p:spPr>
          <a:xfrm>
            <a:off x="1105515" y="390812"/>
            <a:ext cx="751326" cy="295750"/>
          </a:xfrm>
          <a:prstGeom prst="rect">
            <a:avLst/>
          </a:prstGeom>
        </p:spPr>
      </p:pic>
      <p:pic>
        <p:nvPicPr>
          <p:cNvPr id="13" name="그림 12">
            <a:hlinkClick r:id="rId15" action="ppaction://hlinksldjump"/>
          </p:cNvPr>
          <p:cNvPicPr>
            <a:picLocks noChangeAspect="1"/>
          </p:cNvPicPr>
          <p:nvPr/>
        </p:nvPicPr>
        <p:blipFill>
          <a:blip r:embed="rId16" cstate="print"/>
          <a:stretch>
            <a:fillRect/>
          </a:stretch>
        </p:blipFill>
        <p:spPr>
          <a:xfrm>
            <a:off x="5960865" y="354688"/>
            <a:ext cx="759445" cy="328876"/>
          </a:xfrm>
          <a:prstGeom prst="rect">
            <a:avLst/>
          </a:prstGeom>
        </p:spPr>
      </p:pic>
      <p:sp>
        <p:nvSpPr>
          <p:cNvPr id="3" name="직사각형 2"/>
          <p:cNvSpPr/>
          <p:nvPr/>
        </p:nvSpPr>
        <p:spPr>
          <a:xfrm>
            <a:off x="158747" y="1053134"/>
            <a:ext cx="1698094" cy="369332"/>
          </a:xfrm>
          <a:prstGeom prst="rect">
            <a:avLst/>
          </a:prstGeom>
        </p:spPr>
        <p:txBody>
          <a:bodyPr wrap="none">
            <a:spAutoFit/>
          </a:bodyPr>
          <a:lstStyle/>
          <a:p>
            <a:r>
              <a:rPr lang="en-US" altLang="ko-KR" dirty="0"/>
              <a:t>Logical operator</a:t>
            </a:r>
            <a:endParaRPr lang="ko-KR" altLang="en-US" dirty="0"/>
          </a:p>
        </p:txBody>
      </p:sp>
    </p:spTree>
    <p:extLst>
      <p:ext uri="{BB962C8B-B14F-4D97-AF65-F5344CB8AC3E}">
        <p14:creationId xmlns:p14="http://schemas.microsoft.com/office/powerpoint/2010/main" val="2165175609"/>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1F820805-10CD-45DD-8B22-0BDD2133C9BB}"/>
              </a:ext>
            </a:extLst>
          </p:cNvPr>
          <p:cNvSpPr>
            <a:spLocks noGrp="1"/>
          </p:cNvSpPr>
          <p:nvPr>
            <p:ph type="title"/>
          </p:nvPr>
        </p:nvSpPr>
        <p:spPr/>
        <p:txBody>
          <a:bodyPr/>
          <a:lstStyle/>
          <a:p>
            <a:endParaRPr lang="ko-KR" altLang="en-US"/>
          </a:p>
        </p:txBody>
      </p:sp>
      <p:sp>
        <p:nvSpPr>
          <p:cNvPr id="3" name="내용 개체 틀 2">
            <a:extLst>
              <a:ext uri="{FF2B5EF4-FFF2-40B4-BE49-F238E27FC236}">
                <a16:creationId xmlns:a16="http://schemas.microsoft.com/office/drawing/2014/main" xmlns="" id="{7E395ABB-64E3-4485-9C76-01DB02E664F6}"/>
              </a:ext>
            </a:extLst>
          </p:cNvPr>
          <p:cNvSpPr>
            <a:spLocks noGrp="1"/>
          </p:cNvSpPr>
          <p:nvPr>
            <p:ph idx="1"/>
          </p:nvPr>
        </p:nvSpPr>
        <p:spPr>
          <a:xfrm>
            <a:off x="4593632" y="2672776"/>
            <a:ext cx="4525722" cy="499706"/>
          </a:xfrm>
        </p:spPr>
        <p:txBody>
          <a:bodyPr/>
          <a:lstStyle/>
          <a:p>
            <a:r>
              <a:rPr lang="en-US" altLang="ko-KR" dirty="0"/>
              <a:t>Reading A0 sensor value</a:t>
            </a:r>
            <a:endParaRPr lang="ko-KR" altLang="en-US" dirty="0"/>
          </a:p>
        </p:txBody>
      </p:sp>
      <p:pic>
        <p:nvPicPr>
          <p:cNvPr id="4" name="그림 3">
            <a:extLst>
              <a:ext uri="{FF2B5EF4-FFF2-40B4-BE49-F238E27FC236}">
                <a16:creationId xmlns:a16="http://schemas.microsoft.com/office/drawing/2014/main" xmlns="" id="{FD7A5B72-CA7C-4967-94DD-1CFE5C54B8E4}"/>
              </a:ext>
            </a:extLst>
          </p:cNvPr>
          <p:cNvPicPr>
            <a:picLocks noChangeAspect="1"/>
          </p:cNvPicPr>
          <p:nvPr/>
        </p:nvPicPr>
        <p:blipFill>
          <a:blip r:embed="rId2"/>
          <a:stretch>
            <a:fillRect/>
          </a:stretch>
        </p:blipFill>
        <p:spPr>
          <a:xfrm>
            <a:off x="1867786" y="3575955"/>
            <a:ext cx="2085975" cy="2071688"/>
          </a:xfrm>
          <a:prstGeom prst="rect">
            <a:avLst/>
          </a:prstGeom>
        </p:spPr>
      </p:pic>
      <p:cxnSp>
        <p:nvCxnSpPr>
          <p:cNvPr id="5" name="직선 연결선 4">
            <a:extLst>
              <a:ext uri="{FF2B5EF4-FFF2-40B4-BE49-F238E27FC236}">
                <a16:creationId xmlns:a16="http://schemas.microsoft.com/office/drawing/2014/main" xmlns="" id="{39E79F80-091F-4387-8601-A3A1725BA278}"/>
              </a:ext>
            </a:extLst>
          </p:cNvPr>
          <p:cNvCxnSpPr>
            <a:cxnSpLocks/>
          </p:cNvCxnSpPr>
          <p:nvPr/>
        </p:nvCxnSpPr>
        <p:spPr>
          <a:xfrm flipH="1" flipV="1">
            <a:off x="2074955" y="3575955"/>
            <a:ext cx="63020" cy="276999"/>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6" name="TextBox 5">
            <a:extLst>
              <a:ext uri="{FF2B5EF4-FFF2-40B4-BE49-F238E27FC236}">
                <a16:creationId xmlns:a16="http://schemas.microsoft.com/office/drawing/2014/main" xmlns="" id="{1178869C-1352-424F-AD8B-E5E8AD07F8FE}"/>
              </a:ext>
            </a:extLst>
          </p:cNvPr>
          <p:cNvSpPr txBox="1"/>
          <p:nvPr/>
        </p:nvSpPr>
        <p:spPr>
          <a:xfrm>
            <a:off x="2398972" y="3028744"/>
            <a:ext cx="1304755" cy="300082"/>
          </a:xfrm>
          <a:prstGeom prst="rect">
            <a:avLst/>
          </a:prstGeom>
          <a:noFill/>
        </p:spPr>
        <p:txBody>
          <a:bodyPr wrap="square" rtlCol="0">
            <a:spAutoFit/>
          </a:bodyPr>
          <a:lstStyle/>
          <a:p>
            <a:r>
              <a:rPr lang="en-US" altLang="ko-KR" sz="1350" dirty="0"/>
              <a:t>Center sensor</a:t>
            </a:r>
            <a:endParaRPr lang="ko-KR" altLang="en-US" sz="1350" dirty="0"/>
          </a:p>
        </p:txBody>
      </p:sp>
      <p:cxnSp>
        <p:nvCxnSpPr>
          <p:cNvPr id="9" name="직선 연결선 8">
            <a:extLst>
              <a:ext uri="{FF2B5EF4-FFF2-40B4-BE49-F238E27FC236}">
                <a16:creationId xmlns:a16="http://schemas.microsoft.com/office/drawing/2014/main" xmlns="" id="{249F1DEF-3D32-4881-80D2-178AFAEAFE47}"/>
              </a:ext>
            </a:extLst>
          </p:cNvPr>
          <p:cNvCxnSpPr>
            <a:cxnSpLocks/>
            <a:endCxn id="10" idx="2"/>
          </p:cNvCxnSpPr>
          <p:nvPr/>
        </p:nvCxnSpPr>
        <p:spPr>
          <a:xfrm flipV="1">
            <a:off x="3856490" y="3597029"/>
            <a:ext cx="79219" cy="277001"/>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10" name="TextBox 9">
            <a:extLst>
              <a:ext uri="{FF2B5EF4-FFF2-40B4-BE49-F238E27FC236}">
                <a16:creationId xmlns:a16="http://schemas.microsoft.com/office/drawing/2014/main" xmlns="" id="{E70C1C6F-5531-4148-A7B6-A149CEDC448F}"/>
              </a:ext>
            </a:extLst>
          </p:cNvPr>
          <p:cNvSpPr txBox="1"/>
          <p:nvPr/>
        </p:nvSpPr>
        <p:spPr>
          <a:xfrm>
            <a:off x="3420528" y="3320030"/>
            <a:ext cx="1030361" cy="507831"/>
          </a:xfrm>
          <a:prstGeom prst="rect">
            <a:avLst/>
          </a:prstGeom>
          <a:noFill/>
        </p:spPr>
        <p:txBody>
          <a:bodyPr wrap="square" rtlCol="0">
            <a:spAutoFit/>
          </a:bodyPr>
          <a:lstStyle/>
          <a:p>
            <a:r>
              <a:rPr lang="en-US" altLang="ko-KR" sz="1350" dirty="0"/>
              <a:t>Right sensor</a:t>
            </a:r>
            <a:endParaRPr lang="ko-KR" altLang="en-US" sz="1350" dirty="0"/>
          </a:p>
        </p:txBody>
      </p:sp>
      <p:cxnSp>
        <p:nvCxnSpPr>
          <p:cNvPr id="13" name="직선 연결선 12">
            <a:extLst>
              <a:ext uri="{FF2B5EF4-FFF2-40B4-BE49-F238E27FC236}">
                <a16:creationId xmlns:a16="http://schemas.microsoft.com/office/drawing/2014/main" xmlns="" id="{A0E09B4B-9347-4D05-ABBA-B781AD45613E}"/>
              </a:ext>
            </a:extLst>
          </p:cNvPr>
          <p:cNvCxnSpPr>
            <a:cxnSpLocks/>
          </p:cNvCxnSpPr>
          <p:nvPr/>
        </p:nvCxnSpPr>
        <p:spPr>
          <a:xfrm flipV="1">
            <a:off x="2909750" y="3298956"/>
            <a:ext cx="1" cy="214760"/>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14" name="TextBox 13">
            <a:extLst>
              <a:ext uri="{FF2B5EF4-FFF2-40B4-BE49-F238E27FC236}">
                <a16:creationId xmlns:a16="http://schemas.microsoft.com/office/drawing/2014/main" xmlns="" id="{78C035B4-358F-4462-92F9-40E839A40EDB}"/>
              </a:ext>
            </a:extLst>
          </p:cNvPr>
          <p:cNvSpPr txBox="1"/>
          <p:nvPr/>
        </p:nvSpPr>
        <p:spPr>
          <a:xfrm>
            <a:off x="1717573" y="3320030"/>
            <a:ext cx="1030361" cy="300082"/>
          </a:xfrm>
          <a:prstGeom prst="rect">
            <a:avLst/>
          </a:prstGeom>
          <a:noFill/>
        </p:spPr>
        <p:txBody>
          <a:bodyPr wrap="square" rtlCol="0">
            <a:spAutoFit/>
          </a:bodyPr>
          <a:lstStyle/>
          <a:p>
            <a:r>
              <a:rPr lang="en-US" altLang="ko-KR" sz="1350" dirty="0"/>
              <a:t>Left sensor</a:t>
            </a:r>
            <a:endParaRPr lang="ko-KR" altLang="en-US" sz="1350" dirty="0"/>
          </a:p>
        </p:txBody>
      </p:sp>
      <p:pic>
        <p:nvPicPr>
          <p:cNvPr id="16" name="그림 15">
            <a:extLst>
              <a:ext uri="{FF2B5EF4-FFF2-40B4-BE49-F238E27FC236}">
                <a16:creationId xmlns:a16="http://schemas.microsoft.com/office/drawing/2014/main" xmlns="" id="{8610302F-00C6-44EC-9EB3-D5FD40A953A4}"/>
              </a:ext>
            </a:extLst>
          </p:cNvPr>
          <p:cNvPicPr>
            <a:picLocks noChangeAspect="1"/>
          </p:cNvPicPr>
          <p:nvPr/>
        </p:nvPicPr>
        <p:blipFill>
          <a:blip r:embed="rId3"/>
          <a:stretch>
            <a:fillRect/>
          </a:stretch>
        </p:blipFill>
        <p:spPr>
          <a:xfrm>
            <a:off x="4765718" y="3033982"/>
            <a:ext cx="1900238" cy="342900"/>
          </a:xfrm>
          <a:prstGeom prst="rect">
            <a:avLst/>
          </a:prstGeom>
        </p:spPr>
      </p:pic>
      <p:pic>
        <p:nvPicPr>
          <p:cNvPr id="17" name="그림 16">
            <a:extLst>
              <a:ext uri="{FF2B5EF4-FFF2-40B4-BE49-F238E27FC236}">
                <a16:creationId xmlns:a16="http://schemas.microsoft.com/office/drawing/2014/main" xmlns="" id="{89C13F1C-1A5F-423F-AAF7-9FD7D6CCF960}"/>
              </a:ext>
            </a:extLst>
          </p:cNvPr>
          <p:cNvPicPr>
            <a:picLocks noChangeAspect="1"/>
          </p:cNvPicPr>
          <p:nvPr/>
        </p:nvPicPr>
        <p:blipFill>
          <a:blip r:embed="rId4"/>
          <a:stretch>
            <a:fillRect/>
          </a:stretch>
        </p:blipFill>
        <p:spPr>
          <a:xfrm>
            <a:off x="4737143" y="3872926"/>
            <a:ext cx="1928813" cy="314325"/>
          </a:xfrm>
          <a:prstGeom prst="rect">
            <a:avLst/>
          </a:prstGeom>
        </p:spPr>
      </p:pic>
      <p:pic>
        <p:nvPicPr>
          <p:cNvPr id="18" name="그림 17">
            <a:extLst>
              <a:ext uri="{FF2B5EF4-FFF2-40B4-BE49-F238E27FC236}">
                <a16:creationId xmlns:a16="http://schemas.microsoft.com/office/drawing/2014/main" xmlns="" id="{9E71153D-C54A-47BE-A3EC-8A8406B983A7}"/>
              </a:ext>
            </a:extLst>
          </p:cNvPr>
          <p:cNvPicPr>
            <a:picLocks noChangeAspect="1"/>
          </p:cNvPicPr>
          <p:nvPr/>
        </p:nvPicPr>
        <p:blipFill>
          <a:blip r:embed="rId5"/>
          <a:stretch>
            <a:fillRect/>
          </a:stretch>
        </p:blipFill>
        <p:spPr>
          <a:xfrm>
            <a:off x="4726428" y="4669008"/>
            <a:ext cx="1950244" cy="321469"/>
          </a:xfrm>
          <a:prstGeom prst="rect">
            <a:avLst/>
          </a:prstGeom>
        </p:spPr>
      </p:pic>
      <p:sp>
        <p:nvSpPr>
          <p:cNvPr id="19" name="내용 개체 틀 2">
            <a:extLst>
              <a:ext uri="{FF2B5EF4-FFF2-40B4-BE49-F238E27FC236}">
                <a16:creationId xmlns:a16="http://schemas.microsoft.com/office/drawing/2014/main" xmlns="" id="{1B5A4E26-FA37-4F58-93A7-02C0ECEC66FF}"/>
              </a:ext>
            </a:extLst>
          </p:cNvPr>
          <p:cNvSpPr txBox="1">
            <a:spLocks/>
          </p:cNvSpPr>
          <p:nvPr/>
        </p:nvSpPr>
        <p:spPr>
          <a:xfrm>
            <a:off x="4593632" y="3488235"/>
            <a:ext cx="4525722" cy="499706"/>
          </a:xfrm>
          <a:prstGeom prst="rect">
            <a:avLst/>
          </a:prstGeom>
        </p:spPr>
        <p:txBody>
          <a:bodyPr vert="horz" lIns="68580" tIns="34290" rIns="68580" bIns="34290" rtlCol="0">
            <a:normAutofit/>
          </a:bodyPr>
          <a:lstStyle>
            <a:lvl1pPr marL="228600" indent="-182880" algn="l" defTabSz="914400" rtl="0" eaLnBrk="1" latinLnBrk="1" hangingPunct="1">
              <a:lnSpc>
                <a:spcPct val="90000"/>
              </a:lnSpc>
              <a:spcBef>
                <a:spcPts val="1400"/>
              </a:spcBef>
              <a:buClr>
                <a:schemeClr val="accent1"/>
              </a:buClr>
              <a:buSzPct val="80000"/>
              <a:buFont typeface="Corbel" pitchFamily="34" charset="0"/>
              <a:buChar char="•"/>
              <a:defRPr sz="2200" kern="1200">
                <a:solidFill>
                  <a:schemeClr val="accent1"/>
                </a:solidFill>
                <a:latin typeface="+mn-lt"/>
                <a:ea typeface="+mn-ea"/>
                <a:cs typeface="+mn-cs"/>
              </a:defRPr>
            </a:lvl1pPr>
            <a:lvl2pPr marL="457200" indent="-182880" algn="l" defTabSz="914400" rtl="0" eaLnBrk="1" latinLnBrk="1"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n-lt"/>
                <a:ea typeface="+mn-ea"/>
                <a:cs typeface="+mn-cs"/>
              </a:defRPr>
            </a:lvl2pPr>
            <a:lvl3pPr marL="731520" indent="-182880" algn="l" defTabSz="914400" rtl="0" eaLnBrk="1" latinLnBrk="1"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n-lt"/>
                <a:ea typeface="+mn-ea"/>
                <a:cs typeface="+mn-cs"/>
              </a:defRPr>
            </a:lvl3pPr>
            <a:lvl4pPr marL="1005840" indent="-182880" algn="l" defTabSz="914400" rtl="0" eaLnBrk="1" latinLnBrk="1"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4pPr>
            <a:lvl5pPr marL="1280160" indent="-182880" algn="l" defTabSz="914400" rtl="0" eaLnBrk="1" latinLnBrk="1"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5pPr>
            <a:lvl6pPr marL="1600000" indent="-228600" algn="l" defTabSz="914400" rtl="0" eaLnBrk="1" latinLnBrk="1"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1"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1"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1"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r>
              <a:rPr lang="en-US" altLang="ko-KR" sz="1650"/>
              <a:t>Reading A0 sensor value</a:t>
            </a:r>
            <a:endParaRPr lang="ko-KR" altLang="en-US" sz="1650" dirty="0"/>
          </a:p>
        </p:txBody>
      </p:sp>
      <p:sp>
        <p:nvSpPr>
          <p:cNvPr id="20" name="내용 개체 틀 2">
            <a:extLst>
              <a:ext uri="{FF2B5EF4-FFF2-40B4-BE49-F238E27FC236}">
                <a16:creationId xmlns:a16="http://schemas.microsoft.com/office/drawing/2014/main" xmlns="" id="{16B293F0-D7DA-47DF-879B-E301C6E88EB8}"/>
              </a:ext>
            </a:extLst>
          </p:cNvPr>
          <p:cNvSpPr txBox="1">
            <a:spLocks/>
          </p:cNvSpPr>
          <p:nvPr/>
        </p:nvSpPr>
        <p:spPr>
          <a:xfrm>
            <a:off x="4593632" y="4299051"/>
            <a:ext cx="4525722" cy="499706"/>
          </a:xfrm>
          <a:prstGeom prst="rect">
            <a:avLst/>
          </a:prstGeom>
        </p:spPr>
        <p:txBody>
          <a:bodyPr vert="horz" lIns="68580" tIns="34290" rIns="68580" bIns="34290" rtlCol="0">
            <a:normAutofit/>
          </a:bodyPr>
          <a:lstStyle>
            <a:lvl1pPr marL="228600" indent="-182880" algn="l" defTabSz="914400" rtl="0" eaLnBrk="1" latinLnBrk="1" hangingPunct="1">
              <a:lnSpc>
                <a:spcPct val="90000"/>
              </a:lnSpc>
              <a:spcBef>
                <a:spcPts val="1400"/>
              </a:spcBef>
              <a:buClr>
                <a:schemeClr val="accent1"/>
              </a:buClr>
              <a:buSzPct val="80000"/>
              <a:buFont typeface="Corbel" pitchFamily="34" charset="0"/>
              <a:buChar char="•"/>
              <a:defRPr sz="2200" kern="1200">
                <a:solidFill>
                  <a:schemeClr val="accent1"/>
                </a:solidFill>
                <a:latin typeface="+mn-lt"/>
                <a:ea typeface="+mn-ea"/>
                <a:cs typeface="+mn-cs"/>
              </a:defRPr>
            </a:lvl1pPr>
            <a:lvl2pPr marL="457200" indent="-182880" algn="l" defTabSz="914400" rtl="0" eaLnBrk="1" latinLnBrk="1"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n-lt"/>
                <a:ea typeface="+mn-ea"/>
                <a:cs typeface="+mn-cs"/>
              </a:defRPr>
            </a:lvl2pPr>
            <a:lvl3pPr marL="731520" indent="-182880" algn="l" defTabSz="914400" rtl="0" eaLnBrk="1" latinLnBrk="1"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n-lt"/>
                <a:ea typeface="+mn-ea"/>
                <a:cs typeface="+mn-cs"/>
              </a:defRPr>
            </a:lvl3pPr>
            <a:lvl4pPr marL="1005840" indent="-182880" algn="l" defTabSz="914400" rtl="0" eaLnBrk="1" latinLnBrk="1"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4pPr>
            <a:lvl5pPr marL="1280160" indent="-182880" algn="l" defTabSz="914400" rtl="0" eaLnBrk="1" latinLnBrk="1"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5pPr>
            <a:lvl6pPr marL="1600000" indent="-228600" algn="l" defTabSz="914400" rtl="0" eaLnBrk="1" latinLnBrk="1"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1"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1"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1"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r>
              <a:rPr lang="en-US" altLang="ko-KR" sz="1650"/>
              <a:t>Reading A0 sensor value</a:t>
            </a:r>
            <a:endParaRPr lang="ko-KR" altLang="en-US" sz="1650" dirty="0"/>
          </a:p>
        </p:txBody>
      </p:sp>
      <p:sp>
        <p:nvSpPr>
          <p:cNvPr id="7" name="Rectangle 6">
            <a:extLst>
              <a:ext uri="{FF2B5EF4-FFF2-40B4-BE49-F238E27FC236}">
                <a16:creationId xmlns:a16="http://schemas.microsoft.com/office/drawing/2014/main" xmlns="" id="{F13BCE00-F64F-4667-BEB0-BCCED70B1B23}"/>
              </a:ext>
            </a:extLst>
          </p:cNvPr>
          <p:cNvSpPr/>
          <p:nvPr/>
        </p:nvSpPr>
        <p:spPr>
          <a:xfrm>
            <a:off x="6856493" y="3051037"/>
            <a:ext cx="1274773" cy="300082"/>
          </a:xfrm>
          <a:prstGeom prst="rect">
            <a:avLst/>
          </a:prstGeom>
        </p:spPr>
        <p:txBody>
          <a:bodyPr wrap="none">
            <a:spAutoFit/>
          </a:bodyPr>
          <a:lstStyle/>
          <a:p>
            <a:r>
              <a:rPr lang="en-US" sz="1350" dirty="0"/>
              <a:t>A0 – left sensor</a:t>
            </a:r>
          </a:p>
        </p:txBody>
      </p:sp>
      <p:sp>
        <p:nvSpPr>
          <p:cNvPr id="8" name="Rectangle 7">
            <a:extLst>
              <a:ext uri="{FF2B5EF4-FFF2-40B4-BE49-F238E27FC236}">
                <a16:creationId xmlns:a16="http://schemas.microsoft.com/office/drawing/2014/main" xmlns="" id="{4219F10C-65B5-4624-BA38-DDEFBCB23873}"/>
              </a:ext>
            </a:extLst>
          </p:cNvPr>
          <p:cNvSpPr/>
          <p:nvPr/>
        </p:nvSpPr>
        <p:spPr>
          <a:xfrm>
            <a:off x="6856492" y="3910252"/>
            <a:ext cx="1388906" cy="300082"/>
          </a:xfrm>
          <a:prstGeom prst="rect">
            <a:avLst/>
          </a:prstGeom>
        </p:spPr>
        <p:txBody>
          <a:bodyPr wrap="none">
            <a:spAutoFit/>
          </a:bodyPr>
          <a:lstStyle/>
          <a:p>
            <a:r>
              <a:rPr lang="en-US" sz="1350" dirty="0"/>
              <a:t>A1 – front sensor</a:t>
            </a:r>
          </a:p>
        </p:txBody>
      </p:sp>
      <p:sp>
        <p:nvSpPr>
          <p:cNvPr id="11" name="Rectangle 10">
            <a:extLst>
              <a:ext uri="{FF2B5EF4-FFF2-40B4-BE49-F238E27FC236}">
                <a16:creationId xmlns:a16="http://schemas.microsoft.com/office/drawing/2014/main" xmlns="" id="{170D2E3E-0B8A-4625-BCBE-10EA96CFBD15}"/>
              </a:ext>
            </a:extLst>
          </p:cNvPr>
          <p:cNvSpPr/>
          <p:nvPr/>
        </p:nvSpPr>
        <p:spPr>
          <a:xfrm>
            <a:off x="6856492" y="4691242"/>
            <a:ext cx="1369286" cy="300082"/>
          </a:xfrm>
          <a:prstGeom prst="rect">
            <a:avLst/>
          </a:prstGeom>
        </p:spPr>
        <p:txBody>
          <a:bodyPr wrap="none">
            <a:spAutoFit/>
          </a:bodyPr>
          <a:lstStyle/>
          <a:p>
            <a:r>
              <a:rPr lang="en-US" sz="1350" dirty="0"/>
              <a:t>A2 – right sensor</a:t>
            </a:r>
          </a:p>
        </p:txBody>
      </p:sp>
      <p:pic>
        <p:nvPicPr>
          <p:cNvPr id="22" name="Picture 2" descr="wifiì ëí ì´ë¯¸ì§ ê²ìê²°ê³¼">
            <a:extLst>
              <a:ext uri="{FF2B5EF4-FFF2-40B4-BE49-F238E27FC236}">
                <a16:creationId xmlns:a16="http://schemas.microsoft.com/office/drawing/2014/main" xmlns="" id="{C74FED2E-224B-4602-83CB-2F5D2D49D1A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9380775">
            <a:off x="1211510" y="3113946"/>
            <a:ext cx="726638" cy="514350"/>
          </a:xfrm>
          <a:prstGeom prst="rect">
            <a:avLst/>
          </a:prstGeom>
          <a:noFill/>
          <a:extLst>
            <a:ext uri="{909E8E84-426E-40DD-AFC4-6F175D3DCCD1}">
              <a14:hiddenFill xmlns:a14="http://schemas.microsoft.com/office/drawing/2010/main">
                <a:solidFill>
                  <a:srgbClr val="FFFFFF"/>
                </a:solidFill>
              </a14:hiddenFill>
            </a:ext>
          </a:extLst>
        </p:spPr>
      </p:pic>
      <p:sp>
        <p:nvSpPr>
          <p:cNvPr id="23" name="원통형 11">
            <a:extLst>
              <a:ext uri="{FF2B5EF4-FFF2-40B4-BE49-F238E27FC236}">
                <a16:creationId xmlns:a16="http://schemas.microsoft.com/office/drawing/2014/main" xmlns="" id="{D5AFE028-4B41-4389-B089-CD9154B55ACF}"/>
              </a:ext>
            </a:extLst>
          </p:cNvPr>
          <p:cNvSpPr/>
          <p:nvPr/>
        </p:nvSpPr>
        <p:spPr>
          <a:xfrm>
            <a:off x="719493" y="2550841"/>
            <a:ext cx="500063" cy="550069"/>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0"/>
          </a:p>
        </p:txBody>
      </p:sp>
      <p:pic>
        <p:nvPicPr>
          <p:cNvPr id="21" name="그림 20">
            <a:hlinkClick r:id="rId7" action="ppaction://hlinksldjump"/>
          </p:cNvPr>
          <p:cNvPicPr>
            <a:picLocks noChangeAspect="1"/>
          </p:cNvPicPr>
          <p:nvPr/>
        </p:nvPicPr>
        <p:blipFill>
          <a:blip r:embed="rId8" cstate="print"/>
          <a:stretch>
            <a:fillRect/>
          </a:stretch>
        </p:blipFill>
        <p:spPr>
          <a:xfrm>
            <a:off x="2243077" y="360312"/>
            <a:ext cx="472500" cy="326250"/>
          </a:xfrm>
          <a:prstGeom prst="rect">
            <a:avLst/>
          </a:prstGeom>
        </p:spPr>
      </p:pic>
      <p:pic>
        <p:nvPicPr>
          <p:cNvPr id="24" name="그림 23">
            <a:hlinkClick r:id="rId9" action="ppaction://hlinksldjump"/>
          </p:cNvPr>
          <p:cNvPicPr>
            <a:picLocks noChangeAspect="1"/>
          </p:cNvPicPr>
          <p:nvPr/>
        </p:nvPicPr>
        <p:blipFill>
          <a:blip r:embed="rId10" cstate="print"/>
          <a:stretch>
            <a:fillRect/>
          </a:stretch>
        </p:blipFill>
        <p:spPr>
          <a:xfrm>
            <a:off x="3180363" y="360312"/>
            <a:ext cx="461250" cy="326250"/>
          </a:xfrm>
          <a:prstGeom prst="rect">
            <a:avLst/>
          </a:prstGeom>
        </p:spPr>
      </p:pic>
      <p:pic>
        <p:nvPicPr>
          <p:cNvPr id="25" name="그림 24">
            <a:hlinkClick r:id="rId11" action="ppaction://hlinksldjump"/>
          </p:cNvPr>
          <p:cNvPicPr>
            <a:picLocks noChangeAspect="1"/>
          </p:cNvPicPr>
          <p:nvPr/>
        </p:nvPicPr>
        <p:blipFill>
          <a:blip r:embed="rId12" cstate="print"/>
          <a:stretch>
            <a:fillRect/>
          </a:stretch>
        </p:blipFill>
        <p:spPr>
          <a:xfrm>
            <a:off x="4288621" y="274645"/>
            <a:ext cx="1203836" cy="539318"/>
          </a:xfrm>
          <a:prstGeom prst="rect">
            <a:avLst/>
          </a:prstGeom>
        </p:spPr>
      </p:pic>
      <p:pic>
        <p:nvPicPr>
          <p:cNvPr id="26" name="그림 25">
            <a:hlinkClick r:id="rId13" action="ppaction://hlinksldjump"/>
          </p:cNvPr>
          <p:cNvPicPr>
            <a:picLocks noChangeAspect="1"/>
          </p:cNvPicPr>
          <p:nvPr/>
        </p:nvPicPr>
        <p:blipFill>
          <a:blip r:embed="rId14" cstate="print"/>
          <a:stretch>
            <a:fillRect/>
          </a:stretch>
        </p:blipFill>
        <p:spPr>
          <a:xfrm>
            <a:off x="339958" y="360312"/>
            <a:ext cx="301984" cy="359941"/>
          </a:xfrm>
          <a:prstGeom prst="rect">
            <a:avLst/>
          </a:prstGeom>
        </p:spPr>
      </p:pic>
      <p:pic>
        <p:nvPicPr>
          <p:cNvPr id="27" name="그림 26">
            <a:hlinkClick r:id="rId15" action="ppaction://hlinksldjump"/>
          </p:cNvPr>
          <p:cNvPicPr>
            <a:picLocks noChangeAspect="1"/>
          </p:cNvPicPr>
          <p:nvPr/>
        </p:nvPicPr>
        <p:blipFill>
          <a:blip r:embed="rId16" cstate="print"/>
          <a:stretch>
            <a:fillRect/>
          </a:stretch>
        </p:blipFill>
        <p:spPr>
          <a:xfrm>
            <a:off x="1105515" y="390812"/>
            <a:ext cx="751326" cy="295750"/>
          </a:xfrm>
          <a:prstGeom prst="rect">
            <a:avLst/>
          </a:prstGeom>
        </p:spPr>
      </p:pic>
      <p:pic>
        <p:nvPicPr>
          <p:cNvPr id="28" name="그림 27">
            <a:hlinkClick r:id="rId17" action="ppaction://hlinksldjump"/>
          </p:cNvPr>
          <p:cNvPicPr>
            <a:picLocks noChangeAspect="1"/>
          </p:cNvPicPr>
          <p:nvPr/>
        </p:nvPicPr>
        <p:blipFill>
          <a:blip r:embed="rId18"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4159922995"/>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D97F80BC-6E2D-4ECB-9FBF-04AE52A58F86}"/>
              </a:ext>
            </a:extLst>
          </p:cNvPr>
          <p:cNvSpPr>
            <a:spLocks noGrp="1"/>
          </p:cNvSpPr>
          <p:nvPr>
            <p:ph type="title"/>
          </p:nvPr>
        </p:nvSpPr>
        <p:spPr/>
        <p:txBody>
          <a:bodyPr/>
          <a:lstStyle/>
          <a:p>
            <a:endParaRPr lang="ko-KR" altLang="en-US" dirty="0"/>
          </a:p>
        </p:txBody>
      </p:sp>
      <p:pic>
        <p:nvPicPr>
          <p:cNvPr id="5" name="그림 4">
            <a:extLst>
              <a:ext uri="{FF2B5EF4-FFF2-40B4-BE49-F238E27FC236}">
                <a16:creationId xmlns:a16="http://schemas.microsoft.com/office/drawing/2014/main" xmlns="" id="{0D0811F4-7625-4AAC-BB0D-19C04105E50A}"/>
              </a:ext>
            </a:extLst>
          </p:cNvPr>
          <p:cNvPicPr>
            <a:picLocks noChangeAspect="1"/>
          </p:cNvPicPr>
          <p:nvPr/>
        </p:nvPicPr>
        <p:blipFill>
          <a:blip r:embed="rId2"/>
          <a:stretch>
            <a:fillRect/>
          </a:stretch>
        </p:blipFill>
        <p:spPr>
          <a:xfrm>
            <a:off x="1471612" y="2331720"/>
            <a:ext cx="3813374" cy="2903934"/>
          </a:xfrm>
          <a:prstGeom prst="rect">
            <a:avLst/>
          </a:prstGeom>
        </p:spPr>
      </p:pic>
      <p:sp>
        <p:nvSpPr>
          <p:cNvPr id="6" name="직사각형 5">
            <a:extLst>
              <a:ext uri="{FF2B5EF4-FFF2-40B4-BE49-F238E27FC236}">
                <a16:creationId xmlns:a16="http://schemas.microsoft.com/office/drawing/2014/main" xmlns="" id="{4E00E4AA-61A8-49C1-A3B1-69732FF7C8BB}"/>
              </a:ext>
            </a:extLst>
          </p:cNvPr>
          <p:cNvSpPr/>
          <p:nvPr/>
        </p:nvSpPr>
        <p:spPr>
          <a:xfrm>
            <a:off x="1171575" y="3507582"/>
            <a:ext cx="1607344" cy="302894"/>
          </a:xfrm>
          <a:prstGeom prst="rect">
            <a:avLst/>
          </a:prstGeom>
          <a:noFill/>
          <a:ln w="28575">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sp>
        <p:nvSpPr>
          <p:cNvPr id="10" name="직사각형 9">
            <a:extLst>
              <a:ext uri="{FF2B5EF4-FFF2-40B4-BE49-F238E27FC236}">
                <a16:creationId xmlns:a16="http://schemas.microsoft.com/office/drawing/2014/main" xmlns="" id="{2A022DDD-52A9-44D1-AFD3-C0F3029207B9}"/>
              </a:ext>
            </a:extLst>
          </p:cNvPr>
          <p:cNvSpPr/>
          <p:nvPr/>
        </p:nvSpPr>
        <p:spPr>
          <a:xfrm>
            <a:off x="1171574" y="3867627"/>
            <a:ext cx="1607344" cy="302894"/>
          </a:xfrm>
          <a:prstGeom prst="rect">
            <a:avLst/>
          </a:prstGeom>
          <a:noFill/>
          <a:ln w="28575">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pic>
        <p:nvPicPr>
          <p:cNvPr id="7" name="그림 6">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8" name="그림 7">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9" name="그림 8">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11" name="그림 10">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2" name="그림 11">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3" name="그림 12">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4" name="직사각형 3"/>
          <p:cNvSpPr/>
          <p:nvPr/>
        </p:nvSpPr>
        <p:spPr>
          <a:xfrm>
            <a:off x="322623" y="1139809"/>
            <a:ext cx="1697901" cy="369332"/>
          </a:xfrm>
          <a:prstGeom prst="rect">
            <a:avLst/>
          </a:prstGeom>
        </p:spPr>
        <p:txBody>
          <a:bodyPr wrap="none">
            <a:spAutoFit/>
          </a:bodyPr>
          <a:lstStyle/>
          <a:p>
            <a:r>
              <a:rPr lang="en-US" altLang="ko-KR" dirty="0"/>
              <a:t>Connect the Car</a:t>
            </a:r>
            <a:endParaRPr lang="ko-KR" altLang="en-US" dirty="0"/>
          </a:p>
        </p:txBody>
      </p:sp>
      <p:sp>
        <p:nvSpPr>
          <p:cNvPr id="14" name="직사각형 13"/>
          <p:cNvSpPr/>
          <p:nvPr/>
        </p:nvSpPr>
        <p:spPr>
          <a:xfrm>
            <a:off x="5414608" y="2896793"/>
            <a:ext cx="3668936" cy="923330"/>
          </a:xfrm>
          <a:prstGeom prst="rect">
            <a:avLst/>
          </a:prstGeom>
        </p:spPr>
        <p:txBody>
          <a:bodyPr wrap="square">
            <a:spAutoFit/>
          </a:bodyPr>
          <a:lstStyle/>
          <a:p>
            <a:r>
              <a:rPr lang="en-US" altLang="ko-KR" dirty="0"/>
              <a:t>Connect the Car to your Computer</a:t>
            </a:r>
          </a:p>
          <a:p>
            <a:r>
              <a:rPr lang="en-US" altLang="ko-KR" dirty="0"/>
              <a:t>Select the </a:t>
            </a:r>
            <a:r>
              <a:rPr lang="en-US" altLang="ko-KR" dirty="0" err="1"/>
              <a:t>Linky</a:t>
            </a:r>
            <a:r>
              <a:rPr lang="en-US" altLang="ko-KR" dirty="0"/>
              <a:t> menu</a:t>
            </a:r>
          </a:p>
          <a:p>
            <a:r>
              <a:rPr lang="en-US" altLang="ko-KR" dirty="0"/>
              <a:t>Press the Connect </a:t>
            </a:r>
            <a:r>
              <a:rPr lang="en-US" altLang="ko-KR" dirty="0" err="1"/>
              <a:t>Linky</a:t>
            </a:r>
            <a:endParaRPr lang="ko-KR" altLang="en-US" dirty="0"/>
          </a:p>
        </p:txBody>
      </p:sp>
    </p:spTree>
    <p:extLst>
      <p:ext uri="{BB962C8B-B14F-4D97-AF65-F5344CB8AC3E}">
        <p14:creationId xmlns:p14="http://schemas.microsoft.com/office/powerpoint/2010/main" val="3748265820"/>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D04F86B5-6B86-40D2-A8D8-71BB0CE26B51}"/>
              </a:ext>
            </a:extLst>
          </p:cNvPr>
          <p:cNvSpPr>
            <a:spLocks noGrp="1"/>
          </p:cNvSpPr>
          <p:nvPr>
            <p:ph type="title"/>
          </p:nvPr>
        </p:nvSpPr>
        <p:spPr/>
        <p:txBody>
          <a:bodyPr/>
          <a:lstStyle/>
          <a:p>
            <a:endParaRPr lang="ko-KR" altLang="en-US" dirty="0"/>
          </a:p>
        </p:txBody>
      </p:sp>
      <p:pic>
        <p:nvPicPr>
          <p:cNvPr id="4" name="그림 3">
            <a:extLst>
              <a:ext uri="{FF2B5EF4-FFF2-40B4-BE49-F238E27FC236}">
                <a16:creationId xmlns:a16="http://schemas.microsoft.com/office/drawing/2014/main" xmlns="" id="{FFFDAB23-06DD-434B-8154-FE226682120E}"/>
              </a:ext>
            </a:extLst>
          </p:cNvPr>
          <p:cNvPicPr>
            <a:picLocks noChangeAspect="1"/>
          </p:cNvPicPr>
          <p:nvPr/>
        </p:nvPicPr>
        <p:blipFill>
          <a:blip r:embed="rId2"/>
          <a:stretch>
            <a:fillRect/>
          </a:stretch>
        </p:blipFill>
        <p:spPr>
          <a:xfrm>
            <a:off x="1096028" y="2337168"/>
            <a:ext cx="5232927" cy="3206383"/>
          </a:xfrm>
          <a:prstGeom prst="rect">
            <a:avLst/>
          </a:prstGeom>
        </p:spPr>
      </p:pic>
      <p:cxnSp>
        <p:nvCxnSpPr>
          <p:cNvPr id="7" name="Straight Connector 6">
            <a:extLst>
              <a:ext uri="{FF2B5EF4-FFF2-40B4-BE49-F238E27FC236}">
                <a16:creationId xmlns:a16="http://schemas.microsoft.com/office/drawing/2014/main" xmlns="" id="{D48BA2D8-DC93-4E2F-B30C-150CC94E0262}"/>
              </a:ext>
            </a:extLst>
          </p:cNvPr>
          <p:cNvCxnSpPr>
            <a:cxnSpLocks/>
            <a:stCxn id="8" idx="1"/>
            <a:endCxn id="17" idx="3"/>
          </p:cNvCxnSpPr>
          <p:nvPr/>
        </p:nvCxnSpPr>
        <p:spPr>
          <a:xfrm flipH="1">
            <a:off x="6048103" y="4087754"/>
            <a:ext cx="719669" cy="58385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xmlns="" id="{1EA5DBFB-B066-4B2B-B294-8E08D553AE7D}"/>
              </a:ext>
            </a:extLst>
          </p:cNvPr>
          <p:cNvSpPr txBox="1"/>
          <p:nvPr/>
        </p:nvSpPr>
        <p:spPr>
          <a:xfrm>
            <a:off x="6767771" y="3845380"/>
            <a:ext cx="1879841" cy="507831"/>
          </a:xfrm>
          <a:prstGeom prst="rect">
            <a:avLst/>
          </a:prstGeom>
          <a:noFill/>
          <a:ln w="19050">
            <a:solidFill>
              <a:srgbClr val="FF0000"/>
            </a:solidFill>
          </a:ln>
        </p:spPr>
        <p:txBody>
          <a:bodyPr wrap="square" rtlCol="0">
            <a:spAutoFit/>
          </a:bodyPr>
          <a:lstStyle/>
          <a:p>
            <a:r>
              <a:rPr lang="en-US" sz="1350" dirty="0"/>
              <a:t>Left wheel </a:t>
            </a:r>
            <a:r>
              <a:rPr lang="en-US" sz="1350" b="1" i="1" u="sng" dirty="0"/>
              <a:t>counter clockwise</a:t>
            </a:r>
            <a:r>
              <a:rPr lang="en-US" sz="1350" dirty="0"/>
              <a:t> with speed 50</a:t>
            </a:r>
          </a:p>
        </p:txBody>
      </p:sp>
      <p:sp>
        <p:nvSpPr>
          <p:cNvPr id="17" name="TextBox 16">
            <a:extLst>
              <a:ext uri="{FF2B5EF4-FFF2-40B4-BE49-F238E27FC236}">
                <a16:creationId xmlns:a16="http://schemas.microsoft.com/office/drawing/2014/main" xmlns="" id="{E6E17091-3525-4721-8BB1-FAC51FA2E0BB}"/>
              </a:ext>
            </a:extLst>
          </p:cNvPr>
          <p:cNvSpPr txBox="1"/>
          <p:nvPr/>
        </p:nvSpPr>
        <p:spPr>
          <a:xfrm>
            <a:off x="3779642" y="4533105"/>
            <a:ext cx="2268461" cy="300082"/>
          </a:xfrm>
          <a:prstGeom prst="rect">
            <a:avLst/>
          </a:prstGeom>
          <a:noFill/>
          <a:ln w="19050">
            <a:solidFill>
              <a:srgbClr val="FF0000"/>
            </a:solidFill>
          </a:ln>
        </p:spPr>
        <p:txBody>
          <a:bodyPr wrap="square" rtlCol="0">
            <a:spAutoFit/>
          </a:bodyPr>
          <a:lstStyle/>
          <a:p>
            <a:endParaRPr lang="en-US" sz="1350" dirty="0"/>
          </a:p>
        </p:txBody>
      </p:sp>
      <p:pic>
        <p:nvPicPr>
          <p:cNvPr id="9" name="그림 8">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10" name="그림 9">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11" name="그림 10">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12" name="그림 11">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3" name="그림 12">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4" name="그림 13">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3" name="직사각형 2"/>
          <p:cNvSpPr/>
          <p:nvPr/>
        </p:nvSpPr>
        <p:spPr>
          <a:xfrm>
            <a:off x="144481" y="1141034"/>
            <a:ext cx="3424720" cy="369332"/>
          </a:xfrm>
          <a:prstGeom prst="rect">
            <a:avLst/>
          </a:prstGeom>
        </p:spPr>
        <p:txBody>
          <a:bodyPr wrap="none">
            <a:spAutoFit/>
          </a:bodyPr>
          <a:lstStyle/>
          <a:p>
            <a:r>
              <a:rPr lang="en-US" altLang="ko-KR" dirty="0"/>
              <a:t>Left wheel counter clockwise drive</a:t>
            </a:r>
            <a:endParaRPr lang="ko-KR" altLang="en-US" dirty="0"/>
          </a:p>
        </p:txBody>
      </p:sp>
    </p:spTree>
    <p:extLst>
      <p:ext uri="{BB962C8B-B14F-4D97-AF65-F5344CB8AC3E}">
        <p14:creationId xmlns:p14="http://schemas.microsoft.com/office/powerpoint/2010/main" val="20871870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그림 1"/>
          <p:cNvPicPr>
            <a:picLocks noChangeAspect="1"/>
          </p:cNvPicPr>
          <p:nvPr/>
        </p:nvPicPr>
        <p:blipFill>
          <a:blip r:embed="rId2" cstate="print"/>
          <a:stretch>
            <a:fillRect/>
          </a:stretch>
        </p:blipFill>
        <p:spPr>
          <a:xfrm>
            <a:off x="722579" y="1171717"/>
            <a:ext cx="7698841" cy="5422501"/>
          </a:xfrm>
          <a:prstGeom prst="rect">
            <a:avLst/>
          </a:prstGeom>
        </p:spPr>
      </p:pic>
      <p:pic>
        <p:nvPicPr>
          <p:cNvPr id="3" name="그림 2"/>
          <p:cNvPicPr>
            <a:picLocks noChangeAspect="1"/>
          </p:cNvPicPr>
          <p:nvPr/>
        </p:nvPicPr>
        <p:blipFill>
          <a:blip r:embed="rId3" cstate="print">
            <a:lum bright="70000" contrast="-70000"/>
          </a:blip>
          <a:stretch>
            <a:fillRect/>
          </a:stretch>
        </p:blipFill>
        <p:spPr>
          <a:xfrm>
            <a:off x="2340344" y="3382443"/>
            <a:ext cx="4536338" cy="1237182"/>
          </a:xfrm>
          <a:prstGeom prst="rect">
            <a:avLst/>
          </a:prstGeom>
        </p:spPr>
      </p:pic>
      <p:sp>
        <p:nvSpPr>
          <p:cNvPr id="5" name="TextBox 4"/>
          <p:cNvSpPr txBox="1"/>
          <p:nvPr/>
        </p:nvSpPr>
        <p:spPr>
          <a:xfrm>
            <a:off x="1025013" y="1522552"/>
            <a:ext cx="1066318" cy="338554"/>
          </a:xfrm>
          <a:prstGeom prst="rect">
            <a:avLst/>
          </a:prstGeom>
          <a:noFill/>
        </p:spPr>
        <p:txBody>
          <a:bodyPr wrap="none" rtlCol="0">
            <a:spAutoFit/>
          </a:bodyPr>
          <a:lstStyle/>
          <a:p>
            <a:r>
              <a:rPr lang="en-US" altLang="ko-KR" sz="1600" dirty="0">
                <a:solidFill>
                  <a:schemeClr val="tx1">
                    <a:lumMod val="75000"/>
                    <a:lumOff val="25000"/>
                  </a:schemeClr>
                </a:solidFill>
                <a:latin typeface="LG스마트체 Bold" panose="020B0600000101010101" pitchFamily="50" charset="-127"/>
                <a:ea typeface="LG스마트체 Bold" panose="020B0600000101010101" pitchFamily="50" charset="-127"/>
              </a:rPr>
              <a:t>Guidance</a:t>
            </a:r>
          </a:p>
        </p:txBody>
      </p:sp>
      <p:sp>
        <p:nvSpPr>
          <p:cNvPr id="6" name="TextBox 5"/>
          <p:cNvSpPr txBox="1"/>
          <p:nvPr/>
        </p:nvSpPr>
        <p:spPr>
          <a:xfrm>
            <a:off x="1025013" y="1861106"/>
            <a:ext cx="7116097" cy="4193456"/>
          </a:xfrm>
          <a:prstGeom prst="rect">
            <a:avLst/>
          </a:prstGeom>
          <a:noFill/>
        </p:spPr>
        <p:txBody>
          <a:bodyPr wrap="square" rtlCol="0">
            <a:spAutoFit/>
          </a:bodyPr>
          <a:lstStyle/>
          <a:p>
            <a:r>
              <a:rPr lang="en-US" altLang="ko-KR" sz="1300" dirty="0">
                <a:solidFill>
                  <a:schemeClr val="tx1">
                    <a:lumMod val="75000"/>
                    <a:lumOff val="25000"/>
                  </a:schemeClr>
                </a:solidFill>
                <a:latin typeface="LG스마트체 SemiBold" panose="020B0600000101010101" pitchFamily="50" charset="-127"/>
                <a:ea typeface="LG스마트체 SemiBold" panose="020B0600000101010101" pitchFamily="50" charset="-127"/>
              </a:rPr>
              <a:t>Hello, youths and experts from the Asia-Pacific region</a:t>
            </a:r>
            <a:r>
              <a:rPr lang="en-US" altLang="ko-KR" sz="1300" dirty="0" smtClean="0">
                <a:solidFill>
                  <a:schemeClr val="tx1">
                    <a:lumMod val="75000"/>
                    <a:lumOff val="25000"/>
                  </a:schemeClr>
                </a:solidFill>
                <a:latin typeface="LG스마트체 SemiBold" panose="020B0600000101010101" pitchFamily="50" charset="-127"/>
                <a:ea typeface="LG스마트체 SemiBold" panose="020B0600000101010101" pitchFamily="50" charset="-127"/>
              </a:rPr>
              <a:t>!</a:t>
            </a:r>
          </a:p>
          <a:p>
            <a:endParaRPr lang="en-US" altLang="ko-KR" sz="1300" dirty="0">
              <a:solidFill>
                <a:schemeClr val="tx1">
                  <a:lumMod val="75000"/>
                  <a:lumOff val="25000"/>
                </a:schemeClr>
              </a:solidFill>
              <a:latin typeface="LG스마트체 SemiBold" panose="020B0600000101010101" pitchFamily="50" charset="-127"/>
              <a:ea typeface="LG스마트체 SemiBold" panose="020B0600000101010101" pitchFamily="50" charset="-127"/>
            </a:endParaRPr>
          </a:p>
          <a:p>
            <a:r>
              <a:rPr lang="en-US" altLang="ko-KR" sz="1300" dirty="0">
                <a:solidFill>
                  <a:schemeClr val="tx1">
                    <a:lumMod val="75000"/>
                    <a:lumOff val="25000"/>
                  </a:schemeClr>
                </a:solidFill>
                <a:latin typeface="LG스마트체 SemiBold" panose="020B0600000101010101" pitchFamily="50" charset="-127"/>
                <a:ea typeface="LG스마트체 SemiBold" panose="020B0600000101010101" pitchFamily="50" charset="-127"/>
              </a:rPr>
              <a:t>The </a:t>
            </a:r>
            <a:r>
              <a:rPr lang="en-US" altLang="ko-KR" sz="1300" b="1" dirty="0">
                <a:solidFill>
                  <a:schemeClr val="tx1">
                    <a:lumMod val="75000"/>
                    <a:lumOff val="25000"/>
                  </a:schemeClr>
                </a:solidFill>
                <a:latin typeface="LG스마트체 SemiBold" panose="020B0600000101010101" pitchFamily="50" charset="-127"/>
                <a:ea typeface="LG스마트체 SemiBold" panose="020B0600000101010101" pitchFamily="50" charset="-127"/>
              </a:rPr>
              <a:t>Global IT Challenge for Youth with Disabilities (GITC) </a:t>
            </a:r>
            <a:r>
              <a:rPr lang="en-US" altLang="ko-KR" sz="1300" dirty="0" smtClean="0">
                <a:solidFill>
                  <a:schemeClr val="tx1">
                    <a:lumMod val="75000"/>
                    <a:lumOff val="25000"/>
                  </a:schemeClr>
                </a:solidFill>
                <a:latin typeface="LG스마트체 SemiBold" panose="020B0600000101010101" pitchFamily="50" charset="-127"/>
                <a:ea typeface="LG스마트체 SemiBold" panose="020B0600000101010101" pitchFamily="50" charset="-127"/>
              </a:rPr>
              <a:t>empowers </a:t>
            </a:r>
            <a:r>
              <a:rPr lang="en-US" altLang="ko-KR" sz="1300" dirty="0">
                <a:solidFill>
                  <a:schemeClr val="tx1">
                    <a:lumMod val="75000"/>
                    <a:lumOff val="25000"/>
                  </a:schemeClr>
                </a:solidFill>
                <a:latin typeface="LG스마트체 SemiBold" panose="020B0600000101010101" pitchFamily="50" charset="-127"/>
                <a:ea typeface="LG스마트체 SemiBold" panose="020B0600000101010101" pitchFamily="50" charset="-127"/>
              </a:rPr>
              <a:t>youth with disabilities in developing countries </a:t>
            </a:r>
            <a:r>
              <a:rPr lang="en-US" altLang="ko-KR" sz="1300" dirty="0" smtClean="0">
                <a:solidFill>
                  <a:schemeClr val="tx1">
                    <a:lumMod val="75000"/>
                    <a:lumOff val="25000"/>
                  </a:schemeClr>
                </a:solidFill>
                <a:latin typeface="LG스마트체 SemiBold" panose="020B0600000101010101" pitchFamily="50" charset="-127"/>
                <a:ea typeface="LG스마트체 SemiBold" panose="020B0600000101010101" pitchFamily="50" charset="-127"/>
              </a:rPr>
              <a:t>with the ability to access IT technology. Youths can become problem-solvers and leaders from Capacity </a:t>
            </a:r>
            <a:r>
              <a:rPr lang="en-US" altLang="ko-KR" sz="1300" dirty="0">
                <a:solidFill>
                  <a:schemeClr val="tx1">
                    <a:lumMod val="75000"/>
                    <a:lumOff val="25000"/>
                  </a:schemeClr>
                </a:solidFill>
                <a:latin typeface="LG스마트체 SemiBold" panose="020B0600000101010101" pitchFamily="50" charset="-127"/>
                <a:ea typeface="LG스마트체 SemiBold" panose="020B0600000101010101" pitchFamily="50" charset="-127"/>
              </a:rPr>
              <a:t>Building </a:t>
            </a:r>
            <a:r>
              <a:rPr lang="en-US" altLang="ko-KR" sz="1300" dirty="0" smtClean="0">
                <a:solidFill>
                  <a:schemeClr val="tx1">
                    <a:lumMod val="75000"/>
                    <a:lumOff val="25000"/>
                  </a:schemeClr>
                </a:solidFill>
                <a:latin typeface="LG스마트체 SemiBold" panose="020B0600000101010101" pitchFamily="50" charset="-127"/>
                <a:ea typeface="LG스마트체 SemiBold" panose="020B0600000101010101" pitchFamily="50" charset="-127"/>
              </a:rPr>
              <a:t>Project.</a:t>
            </a:r>
            <a:endParaRPr lang="en-US" altLang="ko-KR" sz="1300" dirty="0">
              <a:solidFill>
                <a:schemeClr val="tx1">
                  <a:lumMod val="75000"/>
                  <a:lumOff val="25000"/>
                </a:schemeClr>
              </a:solidFill>
              <a:latin typeface="LG스마트체 SemiBold" panose="020B0600000101010101" pitchFamily="50" charset="-127"/>
              <a:ea typeface="LG스마트체 SemiBold" panose="020B0600000101010101" pitchFamily="50" charset="-127"/>
            </a:endParaRPr>
          </a:p>
          <a:p>
            <a:pPr>
              <a:lnSpc>
                <a:spcPct val="50000"/>
              </a:lnSpc>
            </a:pPr>
            <a:endParaRPr lang="en-US" altLang="ko-KR" sz="1300" dirty="0">
              <a:solidFill>
                <a:schemeClr val="tx1">
                  <a:lumMod val="75000"/>
                  <a:lumOff val="25000"/>
                </a:schemeClr>
              </a:solidFill>
              <a:latin typeface="LG스마트체 SemiBold" panose="020B0600000101010101" pitchFamily="50" charset="-127"/>
              <a:ea typeface="LG스마트체 SemiBold" panose="020B0600000101010101" pitchFamily="50" charset="-127"/>
            </a:endParaRPr>
          </a:p>
          <a:p>
            <a:r>
              <a:rPr lang="en-US" altLang="ko-KR" sz="1300" dirty="0">
                <a:solidFill>
                  <a:schemeClr val="tx1">
                    <a:lumMod val="75000"/>
                    <a:lumOff val="25000"/>
                  </a:schemeClr>
                </a:solidFill>
                <a:latin typeface="LG스마트체 SemiBold" panose="020B0600000101010101" pitchFamily="50" charset="-127"/>
                <a:ea typeface="LG스마트체 SemiBold" panose="020B0600000101010101" pitchFamily="50" charset="-127"/>
              </a:rPr>
              <a:t>GITC consists of </a:t>
            </a:r>
            <a:r>
              <a:rPr lang="en-US" altLang="ko-KR" sz="1300" b="1" dirty="0">
                <a:solidFill>
                  <a:schemeClr val="tx1">
                    <a:lumMod val="75000"/>
                    <a:lumOff val="25000"/>
                  </a:schemeClr>
                </a:solidFill>
                <a:latin typeface="LG스마트체 SemiBold" panose="020B0600000101010101" pitchFamily="50" charset="-127"/>
                <a:ea typeface="LG스마트체 SemiBold" panose="020B0600000101010101" pitchFamily="50" charset="-127"/>
              </a:rPr>
              <a:t>“e-Learning</a:t>
            </a:r>
            <a:r>
              <a:rPr lang="en-US" altLang="ko-KR" sz="1300" dirty="0">
                <a:solidFill>
                  <a:schemeClr val="tx1">
                    <a:lumMod val="75000"/>
                    <a:lumOff val="25000"/>
                  </a:schemeClr>
                </a:solidFill>
                <a:latin typeface="LG스마트체 SemiBold" panose="020B0600000101010101" pitchFamily="50" charset="-127"/>
                <a:ea typeface="LG스마트체 SemiBold" panose="020B0600000101010101" pitchFamily="50" charset="-127"/>
              </a:rPr>
              <a:t>,” “ </a:t>
            </a:r>
            <a:r>
              <a:rPr lang="en-US" altLang="ko-KR" sz="1300" b="1" dirty="0">
                <a:solidFill>
                  <a:schemeClr val="tx1">
                    <a:lumMod val="75000"/>
                    <a:lumOff val="25000"/>
                  </a:schemeClr>
                </a:solidFill>
                <a:latin typeface="LG스마트체 SemiBold" panose="020B0600000101010101" pitchFamily="50" charset="-127"/>
                <a:ea typeface="LG스마트체 SemiBold" panose="020B0600000101010101" pitchFamily="50" charset="-127"/>
              </a:rPr>
              <a:t>Global IT Challenge Competition</a:t>
            </a:r>
            <a:r>
              <a:rPr lang="en-US" altLang="ko-KR" sz="1300" dirty="0">
                <a:solidFill>
                  <a:schemeClr val="tx1">
                    <a:lumMod val="75000"/>
                    <a:lumOff val="25000"/>
                  </a:schemeClr>
                </a:solidFill>
                <a:latin typeface="LG스마트체 SemiBold" panose="020B0600000101010101" pitchFamily="50" charset="-127"/>
                <a:ea typeface="LG스마트체 SemiBold" panose="020B0600000101010101" pitchFamily="50" charset="-127"/>
              </a:rPr>
              <a:t>,” and </a:t>
            </a:r>
            <a:r>
              <a:rPr lang="en-US" altLang="ko-KR" sz="1300" b="1" dirty="0">
                <a:solidFill>
                  <a:schemeClr val="tx1">
                    <a:lumMod val="75000"/>
                    <a:lumOff val="25000"/>
                  </a:schemeClr>
                </a:solidFill>
                <a:latin typeface="LG스마트체 SemiBold" panose="020B0600000101010101" pitchFamily="50" charset="-127"/>
                <a:ea typeface="LG스마트체 SemiBold" panose="020B0600000101010101" pitchFamily="50" charset="-127"/>
              </a:rPr>
              <a:t>“ IT Forum</a:t>
            </a:r>
            <a:r>
              <a:rPr lang="en-US" altLang="ko-KR" sz="1300" dirty="0">
                <a:solidFill>
                  <a:schemeClr val="tx1">
                    <a:lumMod val="75000"/>
                    <a:lumOff val="25000"/>
                  </a:schemeClr>
                </a:solidFill>
                <a:latin typeface="LG스마트체 SemiBold" panose="020B0600000101010101" pitchFamily="50" charset="-127"/>
                <a:ea typeface="LG스마트체 SemiBold" panose="020B0600000101010101" pitchFamily="50" charset="-127"/>
              </a:rPr>
              <a:t>.” </a:t>
            </a:r>
            <a:endParaRPr lang="en-US" altLang="ko-KR" sz="1300" dirty="0" smtClean="0">
              <a:solidFill>
                <a:schemeClr val="tx1">
                  <a:lumMod val="75000"/>
                  <a:lumOff val="25000"/>
                </a:schemeClr>
              </a:solidFill>
              <a:latin typeface="LG스마트체 SemiBold" panose="020B0600000101010101" pitchFamily="50" charset="-127"/>
              <a:ea typeface="LG스마트체 SemiBold" panose="020B0600000101010101" pitchFamily="50" charset="-127"/>
            </a:endParaRPr>
          </a:p>
          <a:p>
            <a:r>
              <a:rPr lang="en-US" altLang="ko-KR" sz="1300" dirty="0" smtClean="0">
                <a:solidFill>
                  <a:schemeClr val="tx1">
                    <a:lumMod val="75000"/>
                    <a:lumOff val="25000"/>
                  </a:schemeClr>
                </a:solidFill>
                <a:latin typeface="LG스마트체 SemiBold" panose="020B0600000101010101" pitchFamily="50" charset="-127"/>
                <a:ea typeface="LG스마트체 SemiBold" panose="020B0600000101010101" pitchFamily="50" charset="-127"/>
              </a:rPr>
              <a:t>“</a:t>
            </a:r>
            <a:r>
              <a:rPr lang="en-US" altLang="ko-KR" sz="1300" b="1" dirty="0" smtClean="0">
                <a:solidFill>
                  <a:schemeClr val="tx1">
                    <a:lumMod val="75000"/>
                    <a:lumOff val="25000"/>
                  </a:schemeClr>
                </a:solidFill>
                <a:latin typeface="LG스마트체 SemiBold" panose="020B0600000101010101" pitchFamily="50" charset="-127"/>
                <a:ea typeface="LG스마트체 SemiBold" panose="020B0600000101010101" pitchFamily="50" charset="-127"/>
              </a:rPr>
              <a:t>e-Learning” </a:t>
            </a:r>
            <a:r>
              <a:rPr lang="en-US" altLang="ko-KR" sz="1300" dirty="0" smtClean="0">
                <a:solidFill>
                  <a:schemeClr val="tx1">
                    <a:lumMod val="75000"/>
                    <a:lumOff val="25000"/>
                  </a:schemeClr>
                </a:solidFill>
                <a:latin typeface="LG스마트체 SemiBold" panose="020B0600000101010101" pitchFamily="50" charset="-127"/>
                <a:ea typeface="LG스마트체 SemiBold" panose="020B0600000101010101" pitchFamily="50" charset="-127"/>
              </a:rPr>
              <a:t>(information education) is a match between units of two or three youths to one expert. In the future, GITC will hold the </a:t>
            </a:r>
            <a:r>
              <a:rPr lang="en-US" altLang="ko-KR" sz="1300" b="1" dirty="0" smtClean="0">
                <a:solidFill>
                  <a:schemeClr val="tx1">
                    <a:lumMod val="75000"/>
                    <a:lumOff val="25000"/>
                  </a:schemeClr>
                </a:solidFill>
                <a:latin typeface="LG스마트체 SemiBold" panose="020B0600000101010101" pitchFamily="50" charset="-127"/>
                <a:ea typeface="LG스마트체 SemiBold" panose="020B0600000101010101" pitchFamily="50" charset="-127"/>
              </a:rPr>
              <a:t>Global IT Challenge Competition </a:t>
            </a:r>
            <a:r>
              <a:rPr lang="en-US" altLang="ko-KR" sz="1300" dirty="0" smtClean="0">
                <a:solidFill>
                  <a:schemeClr val="tx1">
                    <a:lumMod val="75000"/>
                    <a:lumOff val="25000"/>
                  </a:schemeClr>
                </a:solidFill>
                <a:latin typeface="LG스마트체 SemiBold" panose="020B0600000101010101" pitchFamily="50" charset="-127"/>
                <a:ea typeface="LG스마트체 SemiBold" panose="020B0600000101010101" pitchFamily="50" charset="-127"/>
              </a:rPr>
              <a:t>for those youths who have completed the e-Learning course with excellent results, and the </a:t>
            </a:r>
            <a:r>
              <a:rPr lang="en-US" altLang="ko-KR" sz="1300" b="1" dirty="0" smtClean="0">
                <a:solidFill>
                  <a:schemeClr val="tx1">
                    <a:lumMod val="75000"/>
                    <a:lumOff val="25000"/>
                  </a:schemeClr>
                </a:solidFill>
                <a:latin typeface="LG스마트체 SemiBold" panose="020B0600000101010101" pitchFamily="50" charset="-127"/>
                <a:ea typeface="LG스마트체 SemiBold" panose="020B0600000101010101" pitchFamily="50" charset="-127"/>
              </a:rPr>
              <a:t>IT Forum </a:t>
            </a:r>
            <a:r>
              <a:rPr lang="en-US" altLang="ko-KR" sz="1300" dirty="0" smtClean="0">
                <a:solidFill>
                  <a:schemeClr val="tx1">
                    <a:lumMod val="75000"/>
                    <a:lumOff val="25000"/>
                  </a:schemeClr>
                </a:solidFill>
                <a:latin typeface="LG스마트체 SemiBold" panose="020B0600000101010101" pitchFamily="50" charset="-127"/>
                <a:ea typeface="LG스마트체 SemiBold" panose="020B0600000101010101" pitchFamily="50" charset="-127"/>
              </a:rPr>
              <a:t>for IT experts, public officials, and teachers. </a:t>
            </a:r>
          </a:p>
          <a:p>
            <a:pPr>
              <a:lnSpc>
                <a:spcPct val="50000"/>
              </a:lnSpc>
            </a:pPr>
            <a:endParaRPr lang="en-US" altLang="ko-KR" sz="1300" dirty="0">
              <a:solidFill>
                <a:schemeClr val="tx1">
                  <a:lumMod val="75000"/>
                  <a:lumOff val="25000"/>
                </a:schemeClr>
              </a:solidFill>
              <a:latin typeface="LG스마트체 SemiBold" panose="020B0600000101010101" pitchFamily="50" charset="-127"/>
              <a:ea typeface="LG스마트체 SemiBold" panose="020B0600000101010101" pitchFamily="50" charset="-127"/>
            </a:endParaRPr>
          </a:p>
          <a:p>
            <a:r>
              <a:rPr lang="en-US" altLang="ko-KR" sz="1300" dirty="0">
                <a:solidFill>
                  <a:schemeClr val="tx1">
                    <a:lumMod val="75000"/>
                    <a:lumOff val="25000"/>
                  </a:schemeClr>
                </a:solidFill>
                <a:latin typeface="LG스마트체 SemiBold" panose="020B0600000101010101" pitchFamily="50" charset="-127"/>
                <a:ea typeface="LG스마트체 SemiBold" panose="020B0600000101010101" pitchFamily="50" charset="-127"/>
              </a:rPr>
              <a:t>This project </a:t>
            </a:r>
            <a:r>
              <a:rPr lang="en-US" altLang="ko-KR" sz="1300" dirty="0" smtClean="0">
                <a:solidFill>
                  <a:schemeClr val="tx1">
                    <a:lumMod val="75000"/>
                    <a:lumOff val="25000"/>
                  </a:schemeClr>
                </a:solidFill>
                <a:latin typeface="LG스마트체 SemiBold" panose="020B0600000101010101" pitchFamily="50" charset="-127"/>
                <a:ea typeface="LG스마트체 SemiBold" panose="020B0600000101010101" pitchFamily="50" charset="-127"/>
              </a:rPr>
              <a:t>was held every year from </a:t>
            </a:r>
            <a:r>
              <a:rPr lang="en-US" altLang="ko-KR" sz="1300" dirty="0">
                <a:solidFill>
                  <a:schemeClr val="tx1">
                    <a:lumMod val="75000"/>
                    <a:lumOff val="25000"/>
                  </a:schemeClr>
                </a:solidFill>
                <a:latin typeface="LG스마트체 SemiBold" panose="020B0600000101010101" pitchFamily="50" charset="-127"/>
                <a:ea typeface="LG스마트체 SemiBold" panose="020B0600000101010101" pitchFamily="50" charset="-127"/>
              </a:rPr>
              <a:t>1992 to 2010 to </a:t>
            </a:r>
            <a:r>
              <a:rPr lang="en-US" altLang="ko-KR" sz="1300" dirty="0" smtClean="0">
                <a:solidFill>
                  <a:schemeClr val="tx1">
                    <a:lumMod val="75000"/>
                    <a:lumOff val="25000"/>
                  </a:schemeClr>
                </a:solidFill>
                <a:latin typeface="LG스마트체 SemiBold" panose="020B0600000101010101" pitchFamily="50" charset="-127"/>
                <a:ea typeface="LG스마트체 SemiBold" panose="020B0600000101010101" pitchFamily="50" charset="-127"/>
              </a:rPr>
              <a:t>decrease </a:t>
            </a:r>
            <a:r>
              <a:rPr lang="en-US" altLang="ko-KR" sz="1300" dirty="0">
                <a:solidFill>
                  <a:schemeClr val="tx1">
                    <a:lumMod val="75000"/>
                    <a:lumOff val="25000"/>
                  </a:schemeClr>
                </a:solidFill>
                <a:latin typeface="LG스마트체 SemiBold" panose="020B0600000101010101" pitchFamily="50" charset="-127"/>
                <a:ea typeface="LG스마트체 SemiBold" panose="020B0600000101010101" pitchFamily="50" charset="-127"/>
              </a:rPr>
              <a:t>information gap for Korean youths with disabilities. Since 2011, this project has </a:t>
            </a:r>
            <a:r>
              <a:rPr lang="en-US" altLang="ko-KR" sz="1300" dirty="0" smtClean="0">
                <a:solidFill>
                  <a:schemeClr val="tx1">
                    <a:lumMod val="75000"/>
                    <a:lumOff val="25000"/>
                  </a:schemeClr>
                </a:solidFill>
                <a:latin typeface="LG스마트체 SemiBold" panose="020B0600000101010101" pitchFamily="50" charset="-127"/>
                <a:ea typeface="LG스마트체 SemiBold" panose="020B0600000101010101" pitchFamily="50" charset="-127"/>
              </a:rPr>
              <a:t>become </a:t>
            </a:r>
            <a:r>
              <a:rPr lang="en-US" altLang="ko-KR" sz="1300" dirty="0">
                <a:solidFill>
                  <a:schemeClr val="tx1">
                    <a:lumMod val="75000"/>
                    <a:lumOff val="25000"/>
                  </a:schemeClr>
                </a:solidFill>
                <a:latin typeface="LG스마트체 SemiBold" panose="020B0600000101010101" pitchFamily="50" charset="-127"/>
                <a:ea typeface="LG스마트체 SemiBold" panose="020B0600000101010101" pitchFamily="50" charset="-127"/>
              </a:rPr>
              <a:t>part of “International Development and Cooperation” </a:t>
            </a:r>
            <a:r>
              <a:rPr lang="en-US" altLang="ko-KR" sz="1300" dirty="0" smtClean="0">
                <a:solidFill>
                  <a:schemeClr val="tx1">
                    <a:lumMod val="75000"/>
                    <a:lumOff val="25000"/>
                  </a:schemeClr>
                </a:solidFill>
                <a:latin typeface="LG스마트체 SemiBold" panose="020B0600000101010101" pitchFamily="50" charset="-127"/>
                <a:ea typeface="LG스마트체 SemiBold" panose="020B0600000101010101" pitchFamily="50" charset="-127"/>
              </a:rPr>
              <a:t>and </a:t>
            </a:r>
            <a:r>
              <a:rPr lang="en-US" altLang="ko-KR" sz="1300" dirty="0">
                <a:solidFill>
                  <a:schemeClr val="tx1">
                    <a:lumMod val="75000"/>
                    <a:lumOff val="25000"/>
                  </a:schemeClr>
                </a:solidFill>
                <a:latin typeface="LG스마트체 SemiBold" panose="020B0600000101010101" pitchFamily="50" charset="-127"/>
                <a:ea typeface="LG스마트체 SemiBold" panose="020B0600000101010101" pitchFamily="50" charset="-127"/>
              </a:rPr>
              <a:t>the third Asian and Pacific Decade of Persons with Disabilities for the period of 2013 to 2022 to </a:t>
            </a:r>
            <a:r>
              <a:rPr lang="en-US" altLang="ko-KR" sz="1300" dirty="0" smtClean="0">
                <a:solidFill>
                  <a:schemeClr val="tx1">
                    <a:lumMod val="75000"/>
                    <a:lumOff val="25000"/>
                  </a:schemeClr>
                </a:solidFill>
                <a:latin typeface="LG스마트체 SemiBold" panose="020B0600000101010101" pitchFamily="50" charset="-127"/>
                <a:ea typeface="LG스마트체 SemiBold" panose="020B0600000101010101" pitchFamily="50" charset="-127"/>
              </a:rPr>
              <a:t>combat poverty </a:t>
            </a:r>
            <a:r>
              <a:rPr lang="en-US" altLang="ko-KR" sz="1300" dirty="0">
                <a:solidFill>
                  <a:schemeClr val="tx1">
                    <a:lumMod val="75000"/>
                    <a:lumOff val="25000"/>
                  </a:schemeClr>
                </a:solidFill>
                <a:latin typeface="LG스마트체 SemiBold" panose="020B0600000101010101" pitchFamily="50" charset="-127"/>
                <a:ea typeface="LG스마트체 SemiBold" panose="020B0600000101010101" pitchFamily="50" charset="-127"/>
              </a:rPr>
              <a:t>and </a:t>
            </a:r>
            <a:r>
              <a:rPr lang="en-US" altLang="ko-KR" sz="1300" dirty="0" smtClean="0">
                <a:solidFill>
                  <a:schemeClr val="tx1">
                    <a:lumMod val="75000"/>
                    <a:lumOff val="25000"/>
                  </a:schemeClr>
                </a:solidFill>
                <a:latin typeface="LG스마트체 SemiBold" panose="020B0600000101010101" pitchFamily="50" charset="-127"/>
                <a:ea typeface="LG스마트체 SemiBold" panose="020B0600000101010101" pitchFamily="50" charset="-127"/>
              </a:rPr>
              <a:t>create jobs for </a:t>
            </a:r>
            <a:r>
              <a:rPr lang="en-US" altLang="ko-KR" sz="1300" dirty="0">
                <a:solidFill>
                  <a:schemeClr val="tx1">
                    <a:lumMod val="75000"/>
                    <a:lumOff val="25000"/>
                  </a:schemeClr>
                </a:solidFill>
                <a:latin typeface="LG스마트체 SemiBold" panose="020B0600000101010101" pitchFamily="50" charset="-127"/>
                <a:ea typeface="LG스마트체 SemiBold" panose="020B0600000101010101" pitchFamily="50" charset="-127"/>
              </a:rPr>
              <a:t>youths with </a:t>
            </a:r>
            <a:r>
              <a:rPr lang="en-US" altLang="ko-KR" sz="1300" dirty="0" smtClean="0">
                <a:solidFill>
                  <a:schemeClr val="tx1">
                    <a:lumMod val="75000"/>
                    <a:lumOff val="25000"/>
                  </a:schemeClr>
                </a:solidFill>
                <a:latin typeface="LG스마트체 SemiBold" panose="020B0600000101010101" pitchFamily="50" charset="-127"/>
                <a:ea typeface="LG스마트체 SemiBold" panose="020B0600000101010101" pitchFamily="50" charset="-127"/>
              </a:rPr>
              <a:t>disabilities by facilitating IT access in </a:t>
            </a:r>
            <a:r>
              <a:rPr lang="en-US" altLang="ko-KR" sz="1300" dirty="0">
                <a:solidFill>
                  <a:schemeClr val="tx1">
                    <a:lumMod val="75000"/>
                    <a:lumOff val="25000"/>
                  </a:schemeClr>
                </a:solidFill>
                <a:latin typeface="LG스마트체 SemiBold" panose="020B0600000101010101" pitchFamily="50" charset="-127"/>
                <a:ea typeface="LG스마트체 SemiBold" panose="020B0600000101010101" pitchFamily="50" charset="-127"/>
              </a:rPr>
              <a:t>developing countries. The GICT project is sponsored by LG Corporation</a:t>
            </a:r>
            <a:r>
              <a:rPr lang="en-US" altLang="ko-KR" sz="1300" dirty="0" smtClean="0">
                <a:solidFill>
                  <a:schemeClr val="tx1">
                    <a:lumMod val="75000"/>
                    <a:lumOff val="25000"/>
                  </a:schemeClr>
                </a:solidFill>
                <a:latin typeface="LG스마트체 SemiBold" panose="020B0600000101010101" pitchFamily="50" charset="-127"/>
                <a:ea typeface="LG스마트체 SemiBold" panose="020B0600000101010101" pitchFamily="50" charset="-127"/>
              </a:rPr>
              <a:t>, </a:t>
            </a:r>
            <a:r>
              <a:rPr lang="en-US" altLang="ko-KR" sz="1300" dirty="0">
                <a:solidFill>
                  <a:schemeClr val="tx1">
                    <a:lumMod val="75000"/>
                    <a:lumOff val="25000"/>
                  </a:schemeClr>
                </a:solidFill>
                <a:latin typeface="LG스마트체 SemiBold" panose="020B0600000101010101" pitchFamily="50" charset="-127"/>
                <a:ea typeface="LG스마트체 SemiBold" panose="020B0600000101010101" pitchFamily="50" charset="-127"/>
              </a:rPr>
              <a:t>Korea’s representative IT company. </a:t>
            </a:r>
            <a:r>
              <a:rPr lang="en-US" altLang="ko-KR" sz="1300" dirty="0" smtClean="0">
                <a:solidFill>
                  <a:schemeClr val="tx1">
                    <a:lumMod val="75000"/>
                    <a:lumOff val="25000"/>
                  </a:schemeClr>
                </a:solidFill>
                <a:latin typeface="LG스마트체 SemiBold" panose="020B0600000101010101" pitchFamily="50" charset="-127"/>
                <a:ea typeface="LG스마트체 SemiBold" panose="020B0600000101010101" pitchFamily="50" charset="-127"/>
              </a:rPr>
              <a:t>RI Korea organizes </a:t>
            </a:r>
            <a:r>
              <a:rPr lang="en-US" altLang="ko-KR" sz="1300" dirty="0">
                <a:solidFill>
                  <a:schemeClr val="tx1">
                    <a:lumMod val="75000"/>
                    <a:lumOff val="25000"/>
                  </a:schemeClr>
                </a:solidFill>
                <a:latin typeface="LG스마트체 SemiBold" panose="020B0600000101010101" pitchFamily="50" charset="-127"/>
                <a:ea typeface="LG스마트체 SemiBold" panose="020B0600000101010101" pitchFamily="50" charset="-127"/>
              </a:rPr>
              <a:t>this project.</a:t>
            </a:r>
          </a:p>
          <a:p>
            <a:pPr>
              <a:lnSpc>
                <a:spcPct val="50000"/>
              </a:lnSpc>
            </a:pPr>
            <a:endParaRPr lang="en-US" altLang="ko-KR" sz="1300" dirty="0">
              <a:solidFill>
                <a:schemeClr val="tx1">
                  <a:lumMod val="75000"/>
                  <a:lumOff val="25000"/>
                </a:schemeClr>
              </a:solidFill>
              <a:latin typeface="LG스마트체 SemiBold" panose="020B0600000101010101" pitchFamily="50" charset="-127"/>
              <a:ea typeface="LG스마트체 SemiBold" panose="020B0600000101010101" pitchFamily="50" charset="-127"/>
            </a:endParaRPr>
          </a:p>
          <a:p>
            <a:r>
              <a:rPr lang="en-US" altLang="ko-KR" sz="1300" dirty="0">
                <a:solidFill>
                  <a:schemeClr val="tx1">
                    <a:lumMod val="75000"/>
                    <a:lumOff val="25000"/>
                  </a:schemeClr>
                </a:solidFill>
                <a:latin typeface="LG스마트체 SemiBold" panose="020B0600000101010101" pitchFamily="50" charset="-127"/>
                <a:ea typeface="LG스마트체 SemiBold" panose="020B0600000101010101" pitchFamily="50" charset="-127"/>
              </a:rPr>
              <a:t>OK, are you ready to </a:t>
            </a:r>
            <a:r>
              <a:rPr lang="en-US" altLang="ko-KR" sz="1300" dirty="0" smtClean="0">
                <a:solidFill>
                  <a:schemeClr val="tx1">
                    <a:lumMod val="75000"/>
                    <a:lumOff val="25000"/>
                  </a:schemeClr>
                </a:solidFill>
                <a:latin typeface="LG스마트체 SemiBold" panose="020B0600000101010101" pitchFamily="50" charset="-127"/>
                <a:ea typeface="LG스마트체 SemiBold" panose="020B0600000101010101" pitchFamily="50" charset="-127"/>
              </a:rPr>
              <a:t>start </a:t>
            </a:r>
            <a:r>
              <a:rPr lang="en-US" altLang="ko-KR" sz="1300" b="1" dirty="0">
                <a:solidFill>
                  <a:schemeClr val="tx1">
                    <a:lumMod val="75000"/>
                    <a:lumOff val="25000"/>
                  </a:schemeClr>
                </a:solidFill>
                <a:latin typeface="LG스마트체 SemiBold" panose="020B0600000101010101" pitchFamily="50" charset="-127"/>
                <a:ea typeface="LG스마트체 SemiBold" panose="020B0600000101010101" pitchFamily="50" charset="-127"/>
              </a:rPr>
              <a:t>e-learning</a:t>
            </a:r>
            <a:r>
              <a:rPr lang="en-US" altLang="ko-KR" sz="1300" dirty="0">
                <a:solidFill>
                  <a:schemeClr val="tx1">
                    <a:lumMod val="75000"/>
                    <a:lumOff val="25000"/>
                  </a:schemeClr>
                </a:solidFill>
                <a:latin typeface="LG스마트체 SemiBold" panose="020B0600000101010101" pitchFamily="50" charset="-127"/>
                <a:ea typeface="LG스마트체 SemiBold" panose="020B0600000101010101" pitchFamily="50" charset="-127"/>
              </a:rPr>
              <a:t> (information education) </a:t>
            </a:r>
            <a:r>
              <a:rPr lang="en-US" altLang="ko-KR" sz="1300" dirty="0" smtClean="0">
                <a:solidFill>
                  <a:schemeClr val="tx1">
                    <a:lumMod val="75000"/>
                    <a:lumOff val="25000"/>
                  </a:schemeClr>
                </a:solidFill>
                <a:latin typeface="LG스마트체 SemiBold" panose="020B0600000101010101" pitchFamily="50" charset="-127"/>
                <a:ea typeface="LG스마트체 SemiBold" panose="020B0600000101010101" pitchFamily="50" charset="-127"/>
              </a:rPr>
              <a:t>and </a:t>
            </a:r>
            <a:r>
              <a:rPr lang="en-US" altLang="ko-KR" sz="1300" dirty="0">
                <a:solidFill>
                  <a:schemeClr val="tx1">
                    <a:lumMod val="75000"/>
                    <a:lumOff val="25000"/>
                  </a:schemeClr>
                </a:solidFill>
                <a:latin typeface="LG스마트체 SemiBold" panose="020B0600000101010101" pitchFamily="50" charset="-127"/>
                <a:ea typeface="LG스마트체 SemiBold" panose="020B0600000101010101" pitchFamily="50" charset="-127"/>
              </a:rPr>
              <a:t>upgrade your IT skills before the competition?</a:t>
            </a:r>
          </a:p>
        </p:txBody>
      </p:sp>
      <p:pic>
        <p:nvPicPr>
          <p:cNvPr id="8" name="그림 7">
            <a:hlinkClick r:id="rId4" action="ppaction://hlinksldjump"/>
          </p:cNvPr>
          <p:cNvPicPr>
            <a:picLocks noChangeAspect="1"/>
          </p:cNvPicPr>
          <p:nvPr/>
        </p:nvPicPr>
        <p:blipFill>
          <a:blip r:embed="rId5" cstate="print"/>
          <a:stretch>
            <a:fillRect/>
          </a:stretch>
        </p:blipFill>
        <p:spPr>
          <a:xfrm>
            <a:off x="3185440" y="360312"/>
            <a:ext cx="472500" cy="326250"/>
          </a:xfrm>
          <a:prstGeom prst="rect">
            <a:avLst/>
          </a:prstGeom>
        </p:spPr>
      </p:pic>
      <p:pic>
        <p:nvPicPr>
          <p:cNvPr id="9" name="그림 8">
            <a:hlinkClick r:id="rId6" action="ppaction://hlinksldjump"/>
          </p:cNvPr>
          <p:cNvPicPr>
            <a:picLocks noChangeAspect="1"/>
          </p:cNvPicPr>
          <p:nvPr/>
        </p:nvPicPr>
        <p:blipFill>
          <a:blip r:embed="rId7" cstate="print"/>
          <a:stretch>
            <a:fillRect/>
          </a:stretch>
        </p:blipFill>
        <p:spPr>
          <a:xfrm>
            <a:off x="4184166" y="360312"/>
            <a:ext cx="461250" cy="326250"/>
          </a:xfrm>
          <a:prstGeom prst="rect">
            <a:avLst/>
          </a:prstGeom>
        </p:spPr>
      </p:pic>
      <p:pic>
        <p:nvPicPr>
          <p:cNvPr id="12" name="그림 11">
            <a:hlinkClick r:id="rId8" action="ppaction://hlinksldjump"/>
          </p:cNvPr>
          <p:cNvPicPr>
            <a:picLocks noChangeAspect="1"/>
          </p:cNvPicPr>
          <p:nvPr/>
        </p:nvPicPr>
        <p:blipFill>
          <a:blip r:embed="rId9" cstate="print"/>
          <a:stretch>
            <a:fillRect/>
          </a:stretch>
        </p:blipFill>
        <p:spPr>
          <a:xfrm>
            <a:off x="359413" y="350736"/>
            <a:ext cx="1155113" cy="345401"/>
          </a:xfrm>
          <a:prstGeom prst="rect">
            <a:avLst/>
          </a:prstGeom>
        </p:spPr>
      </p:pic>
      <p:pic>
        <p:nvPicPr>
          <p:cNvPr id="11" name="그림 10">
            <a:hlinkClick r:id="rId10" action="ppaction://hlinksldjump"/>
          </p:cNvPr>
          <p:cNvPicPr>
            <a:picLocks noChangeAspect="1"/>
          </p:cNvPicPr>
          <p:nvPr/>
        </p:nvPicPr>
        <p:blipFill>
          <a:blip r:embed="rId11" cstate="print"/>
          <a:stretch>
            <a:fillRect/>
          </a:stretch>
        </p:blipFill>
        <p:spPr>
          <a:xfrm>
            <a:off x="2018041" y="390812"/>
            <a:ext cx="751326" cy="295750"/>
          </a:xfrm>
          <a:prstGeom prst="rect">
            <a:avLst/>
          </a:prstGeom>
        </p:spPr>
      </p:pic>
      <p:pic>
        <p:nvPicPr>
          <p:cNvPr id="14" name="그림 13">
            <a:hlinkClick r:id="rId12" action="ppaction://hlinksldjump"/>
          </p:cNvPr>
          <p:cNvPicPr>
            <a:picLocks noChangeAspect="1"/>
          </p:cNvPicPr>
          <p:nvPr/>
        </p:nvPicPr>
        <p:blipFill>
          <a:blip r:embed="rId13" cstate="print"/>
          <a:stretch>
            <a:fillRect/>
          </a:stretch>
        </p:blipFill>
        <p:spPr>
          <a:xfrm>
            <a:off x="5960865" y="354688"/>
            <a:ext cx="759445" cy="328876"/>
          </a:xfrm>
          <a:prstGeom prst="rect">
            <a:avLst/>
          </a:prstGeom>
        </p:spPr>
      </p:pic>
      <p:pic>
        <p:nvPicPr>
          <p:cNvPr id="15" name="그림 14">
            <a:hlinkClick r:id="rId14" action="ppaction://hlinksldjump"/>
          </p:cNvPr>
          <p:cNvPicPr>
            <a:picLocks noChangeAspect="1"/>
          </p:cNvPicPr>
          <p:nvPr/>
        </p:nvPicPr>
        <p:blipFill>
          <a:blip r:embed="rId15"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172777516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그림 29">
            <a:hlinkClick r:id="rId2"/>
          </p:cNvPr>
          <p:cNvPicPr>
            <a:picLocks noChangeAspect="1"/>
          </p:cNvPicPr>
          <p:nvPr/>
        </p:nvPicPr>
        <p:blipFill>
          <a:blip r:embed="rId3" cstate="print"/>
          <a:stretch>
            <a:fillRect/>
          </a:stretch>
        </p:blipFill>
        <p:spPr>
          <a:xfrm>
            <a:off x="3945724" y="3002790"/>
            <a:ext cx="2053625" cy="645999"/>
          </a:xfrm>
          <a:prstGeom prst="rect">
            <a:avLst/>
          </a:prstGeom>
          <a:effectLst>
            <a:outerShdw blurRad="50800" dist="38100" dir="2700000" algn="tl" rotWithShape="0">
              <a:prstClr val="black">
                <a:alpha val="40000"/>
              </a:prstClr>
            </a:outerShdw>
          </a:effectLst>
        </p:spPr>
      </p:pic>
      <p:pic>
        <p:nvPicPr>
          <p:cNvPr id="31" name="그림 30">
            <a:hlinkClick r:id="rId4"/>
          </p:cNvPr>
          <p:cNvPicPr>
            <a:picLocks noChangeAspect="1"/>
          </p:cNvPicPr>
          <p:nvPr/>
        </p:nvPicPr>
        <p:blipFill>
          <a:blip r:embed="rId5" cstate="print"/>
          <a:stretch>
            <a:fillRect/>
          </a:stretch>
        </p:blipFill>
        <p:spPr>
          <a:xfrm>
            <a:off x="3945518" y="3908406"/>
            <a:ext cx="2053624" cy="637027"/>
          </a:xfrm>
          <a:prstGeom prst="rect">
            <a:avLst/>
          </a:prstGeom>
          <a:effectLst>
            <a:outerShdw blurRad="50800" dist="38100" dir="2700000" algn="tl" rotWithShape="0">
              <a:prstClr val="black">
                <a:alpha val="40000"/>
              </a:prstClr>
            </a:outerShdw>
          </a:effectLst>
        </p:spPr>
      </p:pic>
      <p:pic>
        <p:nvPicPr>
          <p:cNvPr id="33" name="그림 32">
            <a:hlinkClick r:id="rId6"/>
          </p:cNvPr>
          <p:cNvPicPr>
            <a:picLocks noChangeAspect="1"/>
          </p:cNvPicPr>
          <p:nvPr/>
        </p:nvPicPr>
        <p:blipFill>
          <a:blip r:embed="rId7" cstate="print"/>
          <a:stretch>
            <a:fillRect/>
          </a:stretch>
        </p:blipFill>
        <p:spPr>
          <a:xfrm>
            <a:off x="3945271" y="4811793"/>
            <a:ext cx="2053624" cy="637027"/>
          </a:xfrm>
          <a:prstGeom prst="rect">
            <a:avLst/>
          </a:prstGeom>
          <a:effectLst>
            <a:outerShdw blurRad="50800" dist="38100" dir="2700000" algn="tl" rotWithShape="0">
              <a:prstClr val="black">
                <a:alpha val="40000"/>
              </a:prstClr>
            </a:outerShdw>
          </a:effectLst>
        </p:spPr>
      </p:pic>
      <p:pic>
        <p:nvPicPr>
          <p:cNvPr id="36" name="그림 35">
            <a:hlinkClick r:id="rId8"/>
          </p:cNvPr>
          <p:cNvPicPr>
            <a:picLocks noChangeAspect="1"/>
          </p:cNvPicPr>
          <p:nvPr/>
        </p:nvPicPr>
        <p:blipFill>
          <a:blip r:embed="rId9" cstate="print"/>
          <a:stretch>
            <a:fillRect/>
          </a:stretch>
        </p:blipFill>
        <p:spPr>
          <a:xfrm>
            <a:off x="6084222" y="2994829"/>
            <a:ext cx="794602" cy="656332"/>
          </a:xfrm>
          <a:prstGeom prst="rect">
            <a:avLst/>
          </a:prstGeom>
          <a:effectLst>
            <a:outerShdw blurRad="50800" dist="38100" dir="2700000" algn="tl" rotWithShape="0">
              <a:prstClr val="black">
                <a:alpha val="40000"/>
              </a:prstClr>
            </a:outerShdw>
          </a:effectLst>
        </p:spPr>
      </p:pic>
      <p:sp>
        <p:nvSpPr>
          <p:cNvPr id="32" name="TextBox 31"/>
          <p:cNvSpPr txBox="1"/>
          <p:nvPr/>
        </p:nvSpPr>
        <p:spPr>
          <a:xfrm>
            <a:off x="4247549" y="2474167"/>
            <a:ext cx="2924198" cy="461665"/>
          </a:xfrm>
          <a:prstGeom prst="rect">
            <a:avLst/>
          </a:prstGeom>
          <a:noFill/>
        </p:spPr>
        <p:txBody>
          <a:bodyPr wrap="none" rtlCol="0">
            <a:spAutoFit/>
          </a:bodyPr>
          <a:lstStyle/>
          <a:p>
            <a:r>
              <a:rPr lang="en-US" altLang="ko-KR" sz="2400" dirty="0">
                <a:solidFill>
                  <a:schemeClr val="bg1"/>
                </a:solidFill>
                <a:latin typeface="LG스마트체 SemiBold" panose="020B0600000101010101" pitchFamily="50" charset="-127"/>
                <a:ea typeface="LG스마트체 SemiBold" panose="020B0600000101010101" pitchFamily="50" charset="-127"/>
              </a:rPr>
              <a:t>Learning  Contents!</a:t>
            </a:r>
            <a:endParaRPr lang="ko-KR" altLang="en-US" sz="2400" dirty="0">
              <a:solidFill>
                <a:schemeClr val="bg1"/>
              </a:solidFill>
              <a:latin typeface="LG스마트체 SemiBold" panose="020B0600000101010101" pitchFamily="50" charset="-127"/>
              <a:ea typeface="LG스마트체 SemiBold" panose="020B0600000101010101" pitchFamily="50" charset="-127"/>
            </a:endParaRPr>
          </a:p>
        </p:txBody>
      </p:sp>
      <p:pic>
        <p:nvPicPr>
          <p:cNvPr id="5" name="그림 4">
            <a:hlinkClick r:id="rId10" action="ppaction://hlinksldjump"/>
          </p:cNvPr>
          <p:cNvPicPr>
            <a:picLocks noChangeAspect="1"/>
          </p:cNvPicPr>
          <p:nvPr/>
        </p:nvPicPr>
        <p:blipFill>
          <a:blip r:embed="rId11" cstate="print"/>
          <a:stretch>
            <a:fillRect/>
          </a:stretch>
        </p:blipFill>
        <p:spPr>
          <a:xfrm>
            <a:off x="4184166" y="360312"/>
            <a:ext cx="461250" cy="326250"/>
          </a:xfrm>
          <a:prstGeom prst="rect">
            <a:avLst/>
          </a:prstGeom>
        </p:spPr>
      </p:pic>
      <p:pic>
        <p:nvPicPr>
          <p:cNvPr id="6" name="그림 5">
            <a:hlinkClick r:id="rId12" action="ppaction://hlinksldjump"/>
          </p:cNvPr>
          <p:cNvPicPr>
            <a:picLocks noChangeAspect="1"/>
          </p:cNvPicPr>
          <p:nvPr/>
        </p:nvPicPr>
        <p:blipFill>
          <a:blip r:embed="rId13" cstate="print"/>
          <a:stretch>
            <a:fillRect/>
          </a:stretch>
        </p:blipFill>
        <p:spPr>
          <a:xfrm>
            <a:off x="2320414" y="269829"/>
            <a:ext cx="1203836" cy="548950"/>
          </a:xfrm>
          <a:prstGeom prst="rect">
            <a:avLst/>
          </a:prstGeom>
        </p:spPr>
      </p:pic>
      <p:pic>
        <p:nvPicPr>
          <p:cNvPr id="7" name="그림 6">
            <a:hlinkClick r:id="rId14" action="ppaction://hlinksldjump"/>
          </p:cNvPr>
          <p:cNvPicPr>
            <a:picLocks noChangeAspect="1"/>
          </p:cNvPicPr>
          <p:nvPr/>
        </p:nvPicPr>
        <p:blipFill>
          <a:blip r:embed="rId15" cstate="print"/>
          <a:stretch>
            <a:fillRect/>
          </a:stretch>
        </p:blipFill>
        <p:spPr>
          <a:xfrm>
            <a:off x="339958" y="360312"/>
            <a:ext cx="301984" cy="359941"/>
          </a:xfrm>
          <a:prstGeom prst="rect">
            <a:avLst/>
          </a:prstGeom>
        </p:spPr>
      </p:pic>
      <p:pic>
        <p:nvPicPr>
          <p:cNvPr id="8" name="그림 7"/>
          <p:cNvPicPr>
            <a:picLocks noChangeAspect="1"/>
          </p:cNvPicPr>
          <p:nvPr/>
        </p:nvPicPr>
        <p:blipFill>
          <a:blip r:embed="rId16" cstate="print"/>
          <a:stretch>
            <a:fillRect/>
          </a:stretch>
        </p:blipFill>
        <p:spPr>
          <a:xfrm>
            <a:off x="431800" y="1091974"/>
            <a:ext cx="1821786" cy="1211501"/>
          </a:xfrm>
          <a:prstGeom prst="rect">
            <a:avLst/>
          </a:prstGeom>
        </p:spPr>
      </p:pic>
      <p:sp>
        <p:nvSpPr>
          <p:cNvPr id="9" name="직사각형 8"/>
          <p:cNvSpPr/>
          <p:nvPr/>
        </p:nvSpPr>
        <p:spPr>
          <a:xfrm>
            <a:off x="476110" y="1125548"/>
            <a:ext cx="1683160" cy="415498"/>
          </a:xfrm>
          <a:prstGeom prst="rect">
            <a:avLst/>
          </a:prstGeom>
        </p:spPr>
        <p:txBody>
          <a:bodyPr wrap="square">
            <a:spAutoFit/>
          </a:bodyPr>
          <a:lstStyle/>
          <a:p>
            <a:r>
              <a:rPr lang="en-US" altLang="ko-KR" sz="2100" dirty="0" err="1" smtClean="0">
                <a:solidFill>
                  <a:schemeClr val="tx1">
                    <a:lumMod val="75000"/>
                    <a:lumOff val="25000"/>
                  </a:schemeClr>
                </a:solidFill>
                <a:latin typeface="LG스마트체 Bold" panose="020B0600000101010101" pitchFamily="50" charset="-127"/>
                <a:ea typeface="LG스마트체 Bold" panose="020B0600000101010101" pitchFamily="50" charset="-127"/>
              </a:rPr>
              <a:t>Powerpoint</a:t>
            </a:r>
            <a:endParaRPr lang="ko-KR" altLang="en-US" sz="2100" dirty="0">
              <a:solidFill>
                <a:schemeClr val="tx1">
                  <a:lumMod val="75000"/>
                  <a:lumOff val="25000"/>
                </a:schemeClr>
              </a:solidFill>
              <a:latin typeface="LG스마트체 Bold" panose="020B0600000101010101" pitchFamily="50" charset="-127"/>
              <a:ea typeface="LG스마트체 Bold" panose="020B0600000101010101" pitchFamily="50" charset="-127"/>
            </a:endParaRPr>
          </a:p>
        </p:txBody>
      </p:sp>
      <p:sp>
        <p:nvSpPr>
          <p:cNvPr id="10" name="직사각형 9"/>
          <p:cNvSpPr/>
          <p:nvPr/>
        </p:nvSpPr>
        <p:spPr>
          <a:xfrm>
            <a:off x="476110" y="1545234"/>
            <a:ext cx="1683160" cy="307777"/>
          </a:xfrm>
          <a:prstGeom prst="rect">
            <a:avLst/>
          </a:prstGeom>
        </p:spPr>
        <p:txBody>
          <a:bodyPr wrap="square">
            <a:spAutoFit/>
          </a:bodyPr>
          <a:lstStyle/>
          <a:p>
            <a:r>
              <a:rPr lang="en-US" altLang="ko-KR" sz="1400" dirty="0">
                <a:solidFill>
                  <a:schemeClr val="tx1">
                    <a:lumMod val="50000"/>
                    <a:lumOff val="50000"/>
                  </a:schemeClr>
                </a:solidFill>
                <a:latin typeface="LG스마트체 Bold" panose="020B0600000101010101" pitchFamily="50" charset="-127"/>
                <a:ea typeface="LG스마트체 Bold" panose="020B0600000101010101" pitchFamily="50" charset="-127"/>
              </a:rPr>
              <a:t>Insert Image </a:t>
            </a:r>
            <a:endParaRPr lang="en-US" altLang="ko-KR" sz="1400" dirty="0" smtClean="0">
              <a:solidFill>
                <a:schemeClr val="tx1">
                  <a:lumMod val="50000"/>
                  <a:lumOff val="50000"/>
                </a:schemeClr>
              </a:solidFill>
              <a:latin typeface="LG스마트체 Bold" panose="020B0600000101010101" pitchFamily="50" charset="-127"/>
              <a:ea typeface="LG스마트체 Bold" panose="020B0600000101010101" pitchFamily="50" charset="-127"/>
            </a:endParaRPr>
          </a:p>
        </p:txBody>
      </p:sp>
      <p:sp>
        <p:nvSpPr>
          <p:cNvPr id="34" name="TextBox 33"/>
          <p:cNvSpPr txBox="1"/>
          <p:nvPr/>
        </p:nvSpPr>
        <p:spPr>
          <a:xfrm>
            <a:off x="2438401" y="1022371"/>
            <a:ext cx="6273800" cy="1384995"/>
          </a:xfrm>
          <a:prstGeom prst="rect">
            <a:avLst/>
          </a:prstGeom>
          <a:noFill/>
        </p:spPr>
        <p:txBody>
          <a:bodyPr wrap="square" rtlCol="0">
            <a:spAutoFit/>
          </a:bodyPr>
          <a:lstStyle/>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Make your presentations more </a:t>
            </a: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interesting </a:t>
            </a:r>
            <a:r>
              <a:rPr lang="en-US" altLang="ko-KR" sz="1400" dirty="0">
                <a:solidFill>
                  <a:schemeClr val="bg1"/>
                </a:solidFill>
                <a:latin typeface="LG스마트체 SemiBold" panose="020B0600000101010101" pitchFamily="50" charset="-127"/>
                <a:ea typeface="LG스마트체 SemiBold" panose="020B0600000101010101" pitchFamily="50" charset="-127"/>
              </a:rPr>
              <a:t>and engaging by adding images. </a:t>
            </a:r>
            <a:r>
              <a:rPr lang="en-US" altLang="ko-KR" sz="1400" b="1" dirty="0" smtClean="0">
                <a:solidFill>
                  <a:schemeClr val="bg1"/>
                </a:solidFill>
                <a:latin typeface="LG스마트체 SemiBold" panose="020B0600000101010101" pitchFamily="50" charset="-127"/>
                <a:ea typeface="LG스마트체 SemiBold" panose="020B0600000101010101" pitchFamily="50" charset="-127"/>
              </a:rPr>
              <a:t>Pictures, clip art, and screenshots </a:t>
            </a: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can </a:t>
            </a:r>
            <a:r>
              <a:rPr lang="en-US" altLang="ko-KR" sz="1400" dirty="0">
                <a:solidFill>
                  <a:schemeClr val="bg1"/>
                </a:solidFill>
                <a:latin typeface="LG스마트체 SemiBold" panose="020B0600000101010101" pitchFamily="50" charset="-127"/>
                <a:ea typeface="LG스마트체 SemiBold" panose="020B0600000101010101" pitchFamily="50" charset="-127"/>
              </a:rPr>
              <a:t>be inserted into PowerPoint to help you effectively communicate ideas to your audience. In this lesson, you will learn how to insert and manipulate pictures, clip art, and screenshots into your slides.</a:t>
            </a:r>
          </a:p>
        </p:txBody>
      </p:sp>
      <p:pic>
        <p:nvPicPr>
          <p:cNvPr id="26" name="그림 25"/>
          <p:cNvPicPr>
            <a:picLocks noChangeAspect="1"/>
          </p:cNvPicPr>
          <p:nvPr/>
        </p:nvPicPr>
        <p:blipFill>
          <a:blip r:embed="rId17" cstate="print"/>
          <a:stretch>
            <a:fillRect/>
          </a:stretch>
        </p:blipFill>
        <p:spPr>
          <a:xfrm>
            <a:off x="3918138" y="2540295"/>
            <a:ext cx="329411" cy="329411"/>
          </a:xfrm>
          <a:prstGeom prst="rect">
            <a:avLst/>
          </a:prstGeom>
        </p:spPr>
      </p:pic>
      <p:pic>
        <p:nvPicPr>
          <p:cNvPr id="23" name="Picture 2"/>
          <p:cNvPicPr>
            <a:picLocks noChangeAspect="1" noChangeArrowheads="1"/>
          </p:cNvPicPr>
          <p:nvPr/>
        </p:nvPicPr>
        <p:blipFill rotWithShape="1">
          <a:blip r:embed="rId18" cstate="print">
            <a:extLst>
              <a:ext uri="{28A0092B-C50C-407E-A947-70E740481C1C}">
                <a14:useLocalDpi xmlns:a14="http://schemas.microsoft.com/office/drawing/2010/main" val="0"/>
              </a:ext>
            </a:extLst>
          </a:blip>
          <a:srcRect l="2022" t="1803" r="1088" b="1745"/>
          <a:stretch/>
        </p:blipFill>
        <p:spPr bwMode="auto">
          <a:xfrm>
            <a:off x="431800" y="2536209"/>
            <a:ext cx="3092450" cy="31069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9" name="그림 28"/>
          <p:cNvPicPr>
            <a:picLocks noChangeAspect="1"/>
          </p:cNvPicPr>
          <p:nvPr/>
        </p:nvPicPr>
        <p:blipFill>
          <a:blip r:embed="rId19" cstate="print"/>
          <a:stretch>
            <a:fillRect/>
          </a:stretch>
        </p:blipFill>
        <p:spPr>
          <a:xfrm>
            <a:off x="3918138" y="3777327"/>
            <a:ext cx="4443750" cy="33750"/>
          </a:xfrm>
          <a:prstGeom prst="rect">
            <a:avLst/>
          </a:prstGeom>
        </p:spPr>
      </p:pic>
      <p:pic>
        <p:nvPicPr>
          <p:cNvPr id="35" name="그림 34"/>
          <p:cNvPicPr>
            <a:picLocks noChangeAspect="1"/>
          </p:cNvPicPr>
          <p:nvPr/>
        </p:nvPicPr>
        <p:blipFill>
          <a:blip r:embed="rId19" cstate="print"/>
          <a:stretch>
            <a:fillRect/>
          </a:stretch>
        </p:blipFill>
        <p:spPr>
          <a:xfrm>
            <a:off x="3918138" y="4676811"/>
            <a:ext cx="4443750" cy="33750"/>
          </a:xfrm>
          <a:prstGeom prst="rect">
            <a:avLst/>
          </a:prstGeom>
        </p:spPr>
      </p:pic>
      <p:pic>
        <p:nvPicPr>
          <p:cNvPr id="22" name="그림 21">
            <a:hlinkClick r:id="rId20" action="ppaction://hlinksldjump"/>
          </p:cNvPr>
          <p:cNvPicPr>
            <a:picLocks noChangeAspect="1"/>
          </p:cNvPicPr>
          <p:nvPr/>
        </p:nvPicPr>
        <p:blipFill>
          <a:blip r:embed="rId21" cstate="print"/>
          <a:stretch>
            <a:fillRect/>
          </a:stretch>
        </p:blipFill>
        <p:spPr>
          <a:xfrm>
            <a:off x="1105515" y="390812"/>
            <a:ext cx="751326" cy="295750"/>
          </a:xfrm>
          <a:prstGeom prst="rect">
            <a:avLst/>
          </a:prstGeom>
        </p:spPr>
      </p:pic>
      <p:pic>
        <p:nvPicPr>
          <p:cNvPr id="25" name="그림 24">
            <a:hlinkClick r:id="rId22"/>
          </p:cNvPr>
          <p:cNvPicPr>
            <a:picLocks noChangeAspect="1"/>
          </p:cNvPicPr>
          <p:nvPr/>
        </p:nvPicPr>
        <p:blipFill>
          <a:blip r:embed="rId23" cstate="print"/>
          <a:stretch>
            <a:fillRect/>
          </a:stretch>
        </p:blipFill>
        <p:spPr>
          <a:xfrm>
            <a:off x="1105516" y="5763692"/>
            <a:ext cx="1800570" cy="655075"/>
          </a:xfrm>
          <a:prstGeom prst="rect">
            <a:avLst/>
          </a:prstGeom>
          <a:effectLst>
            <a:outerShdw blurRad="50800" dist="38100" dir="2700000" algn="tl" rotWithShape="0">
              <a:prstClr val="black">
                <a:alpha val="40000"/>
              </a:prstClr>
            </a:outerShdw>
          </a:effectLst>
        </p:spPr>
      </p:pic>
      <p:pic>
        <p:nvPicPr>
          <p:cNvPr id="27" name="그림 26"/>
          <p:cNvPicPr>
            <a:picLocks noChangeAspect="1"/>
          </p:cNvPicPr>
          <p:nvPr/>
        </p:nvPicPr>
        <p:blipFill>
          <a:blip r:embed="rId24" cstate="print"/>
          <a:stretch>
            <a:fillRect/>
          </a:stretch>
        </p:blipFill>
        <p:spPr>
          <a:xfrm>
            <a:off x="641942" y="5827577"/>
            <a:ext cx="791415" cy="691435"/>
          </a:xfrm>
          <a:prstGeom prst="rect">
            <a:avLst/>
          </a:prstGeom>
          <a:effectLst>
            <a:outerShdw blurRad="50800" dist="38100" dir="2700000" algn="tl" rotWithShape="0">
              <a:prstClr val="black">
                <a:alpha val="40000"/>
              </a:prstClr>
            </a:outerShdw>
          </a:effectLst>
        </p:spPr>
      </p:pic>
      <p:pic>
        <p:nvPicPr>
          <p:cNvPr id="24" name="그림 23">
            <a:hlinkClick r:id="rId25" action="ppaction://hlinksldjump"/>
          </p:cNvPr>
          <p:cNvPicPr>
            <a:picLocks noChangeAspect="1"/>
          </p:cNvPicPr>
          <p:nvPr/>
        </p:nvPicPr>
        <p:blipFill>
          <a:blip r:embed="rId26" cstate="print"/>
          <a:stretch>
            <a:fillRect/>
          </a:stretch>
        </p:blipFill>
        <p:spPr>
          <a:xfrm>
            <a:off x="5960865" y="354688"/>
            <a:ext cx="759445" cy="328876"/>
          </a:xfrm>
          <a:prstGeom prst="rect">
            <a:avLst/>
          </a:prstGeom>
        </p:spPr>
      </p:pic>
      <p:pic>
        <p:nvPicPr>
          <p:cNvPr id="37" name="그림 36">
            <a:hlinkClick r:id="rId27" action="ppaction://hlinksldjump"/>
          </p:cNvPr>
          <p:cNvPicPr>
            <a:picLocks noChangeAspect="1"/>
          </p:cNvPicPr>
          <p:nvPr/>
        </p:nvPicPr>
        <p:blipFill>
          <a:blip r:embed="rId28"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1848850916"/>
      </p:ext>
    </p:extLst>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D04F86B5-6B86-40D2-A8D8-71BB0CE26B51}"/>
              </a:ext>
            </a:extLst>
          </p:cNvPr>
          <p:cNvSpPr>
            <a:spLocks noGrp="1"/>
          </p:cNvSpPr>
          <p:nvPr>
            <p:ph type="title"/>
          </p:nvPr>
        </p:nvSpPr>
        <p:spPr/>
        <p:txBody>
          <a:bodyPr/>
          <a:lstStyle/>
          <a:p>
            <a:endParaRPr lang="ko-KR" altLang="en-US" dirty="0"/>
          </a:p>
        </p:txBody>
      </p:sp>
      <p:pic>
        <p:nvPicPr>
          <p:cNvPr id="4" name="그림 3">
            <a:extLst>
              <a:ext uri="{FF2B5EF4-FFF2-40B4-BE49-F238E27FC236}">
                <a16:creationId xmlns:a16="http://schemas.microsoft.com/office/drawing/2014/main" xmlns="" id="{7B8B5A52-0764-44A8-989A-7457C8BBCDF3}"/>
              </a:ext>
            </a:extLst>
          </p:cNvPr>
          <p:cNvPicPr>
            <a:picLocks noChangeAspect="1"/>
          </p:cNvPicPr>
          <p:nvPr/>
        </p:nvPicPr>
        <p:blipFill>
          <a:blip r:embed="rId2"/>
          <a:stretch>
            <a:fillRect/>
          </a:stretch>
        </p:blipFill>
        <p:spPr>
          <a:xfrm>
            <a:off x="857250" y="2389983"/>
            <a:ext cx="4872446" cy="3153568"/>
          </a:xfrm>
          <a:prstGeom prst="rect">
            <a:avLst/>
          </a:prstGeom>
        </p:spPr>
      </p:pic>
      <p:cxnSp>
        <p:nvCxnSpPr>
          <p:cNvPr id="5" name="Straight Connector 4">
            <a:extLst>
              <a:ext uri="{FF2B5EF4-FFF2-40B4-BE49-F238E27FC236}">
                <a16:creationId xmlns:a16="http://schemas.microsoft.com/office/drawing/2014/main" xmlns="" id="{95AE8609-88D2-4EC2-95DF-39032901172B}"/>
              </a:ext>
            </a:extLst>
          </p:cNvPr>
          <p:cNvCxnSpPr>
            <a:cxnSpLocks/>
            <a:stCxn id="6" idx="1"/>
            <a:endCxn id="7" idx="3"/>
          </p:cNvCxnSpPr>
          <p:nvPr/>
        </p:nvCxnSpPr>
        <p:spPr>
          <a:xfrm flipH="1">
            <a:off x="5741125" y="4107348"/>
            <a:ext cx="719669" cy="58385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xmlns="" id="{204EB7CB-5C81-4278-8E37-15DD26F445AA}"/>
              </a:ext>
            </a:extLst>
          </p:cNvPr>
          <p:cNvSpPr txBox="1"/>
          <p:nvPr/>
        </p:nvSpPr>
        <p:spPr>
          <a:xfrm>
            <a:off x="6460794" y="3864974"/>
            <a:ext cx="1879841" cy="507831"/>
          </a:xfrm>
          <a:prstGeom prst="rect">
            <a:avLst/>
          </a:prstGeom>
          <a:noFill/>
          <a:ln w="19050">
            <a:solidFill>
              <a:srgbClr val="FF0000"/>
            </a:solidFill>
          </a:ln>
        </p:spPr>
        <p:txBody>
          <a:bodyPr wrap="square" rtlCol="0">
            <a:spAutoFit/>
          </a:bodyPr>
          <a:lstStyle/>
          <a:p>
            <a:r>
              <a:rPr lang="en-US" sz="1350" dirty="0"/>
              <a:t>Right wheel </a:t>
            </a:r>
            <a:r>
              <a:rPr lang="en-US" sz="1350" b="1" i="1" u="sng" dirty="0"/>
              <a:t>clockwise</a:t>
            </a:r>
            <a:r>
              <a:rPr lang="en-US" sz="1350" dirty="0"/>
              <a:t> with speed 50</a:t>
            </a:r>
          </a:p>
        </p:txBody>
      </p:sp>
      <p:sp>
        <p:nvSpPr>
          <p:cNvPr id="7" name="TextBox 6">
            <a:extLst>
              <a:ext uri="{FF2B5EF4-FFF2-40B4-BE49-F238E27FC236}">
                <a16:creationId xmlns:a16="http://schemas.microsoft.com/office/drawing/2014/main" xmlns="" id="{FBC13C76-05E2-45CC-A076-30EFAD2322D7}"/>
              </a:ext>
            </a:extLst>
          </p:cNvPr>
          <p:cNvSpPr txBox="1"/>
          <p:nvPr/>
        </p:nvSpPr>
        <p:spPr>
          <a:xfrm>
            <a:off x="3472665" y="4552699"/>
            <a:ext cx="2268461" cy="300082"/>
          </a:xfrm>
          <a:prstGeom prst="rect">
            <a:avLst/>
          </a:prstGeom>
          <a:noFill/>
          <a:ln w="19050">
            <a:solidFill>
              <a:srgbClr val="FF0000"/>
            </a:solidFill>
          </a:ln>
        </p:spPr>
        <p:txBody>
          <a:bodyPr wrap="square" rtlCol="0">
            <a:spAutoFit/>
          </a:bodyPr>
          <a:lstStyle/>
          <a:p>
            <a:endParaRPr lang="en-US" sz="1350" dirty="0"/>
          </a:p>
        </p:txBody>
      </p:sp>
      <p:pic>
        <p:nvPicPr>
          <p:cNvPr id="8" name="그림 7">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9" name="그림 8">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10" name="그림 9">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11" name="그림 10">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2" name="그림 11">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3" name="그림 12">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3" name="직사각형 2"/>
          <p:cNvSpPr/>
          <p:nvPr/>
        </p:nvSpPr>
        <p:spPr>
          <a:xfrm>
            <a:off x="248541" y="1202631"/>
            <a:ext cx="2767552" cy="369332"/>
          </a:xfrm>
          <a:prstGeom prst="rect">
            <a:avLst/>
          </a:prstGeom>
        </p:spPr>
        <p:txBody>
          <a:bodyPr wrap="none">
            <a:spAutoFit/>
          </a:bodyPr>
          <a:lstStyle/>
          <a:p>
            <a:r>
              <a:rPr lang="en-US" altLang="ko-KR" dirty="0"/>
              <a:t>Right wheel clockwise drive</a:t>
            </a:r>
            <a:endParaRPr lang="ko-KR" altLang="en-US" dirty="0"/>
          </a:p>
        </p:txBody>
      </p:sp>
    </p:spTree>
    <p:extLst>
      <p:ext uri="{BB962C8B-B14F-4D97-AF65-F5344CB8AC3E}">
        <p14:creationId xmlns:p14="http://schemas.microsoft.com/office/powerpoint/2010/main" val="1259396685"/>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그림 3">
            <a:extLst>
              <a:ext uri="{FF2B5EF4-FFF2-40B4-BE49-F238E27FC236}">
                <a16:creationId xmlns:a16="http://schemas.microsoft.com/office/drawing/2014/main" xmlns="" id="{3631EBC2-44DE-48D2-9430-B8C6ECB7607D}"/>
              </a:ext>
            </a:extLst>
          </p:cNvPr>
          <p:cNvPicPr>
            <a:picLocks noChangeAspect="1"/>
          </p:cNvPicPr>
          <p:nvPr/>
        </p:nvPicPr>
        <p:blipFill>
          <a:blip r:embed="rId2"/>
          <a:stretch>
            <a:fillRect/>
          </a:stretch>
        </p:blipFill>
        <p:spPr>
          <a:xfrm>
            <a:off x="814795" y="2156597"/>
            <a:ext cx="3360932" cy="714375"/>
          </a:xfrm>
          <a:prstGeom prst="rect">
            <a:avLst/>
          </a:prstGeom>
        </p:spPr>
      </p:pic>
      <p:sp>
        <p:nvSpPr>
          <p:cNvPr id="5" name="제목 1">
            <a:extLst>
              <a:ext uri="{FF2B5EF4-FFF2-40B4-BE49-F238E27FC236}">
                <a16:creationId xmlns:a16="http://schemas.microsoft.com/office/drawing/2014/main" xmlns="" id="{473E1DD1-94D0-4148-9274-2D6508A2914D}"/>
              </a:ext>
            </a:extLst>
          </p:cNvPr>
          <p:cNvSpPr txBox="1">
            <a:spLocks/>
          </p:cNvSpPr>
          <p:nvPr/>
        </p:nvSpPr>
        <p:spPr>
          <a:xfrm>
            <a:off x="789948" y="3388191"/>
            <a:ext cx="3385779" cy="1017270"/>
          </a:xfrm>
          <a:prstGeom prst="rect">
            <a:avLst/>
          </a:prstGeom>
        </p:spPr>
        <p:txBody>
          <a:bodyPr vert="horz" lIns="68580" tIns="34290" rIns="68580" bIns="34290" rtlCol="0" anchor="ctr">
            <a:normAutofit/>
          </a:bodyPr>
          <a:lstStyle>
            <a:lvl1pPr algn="l" defTabSz="914400" rtl="0" eaLnBrk="1" latinLnBrk="1" hangingPunct="1">
              <a:lnSpc>
                <a:spcPct val="90000"/>
              </a:lnSpc>
              <a:spcBef>
                <a:spcPct val="0"/>
              </a:spcBef>
              <a:buNone/>
              <a:defRPr sz="4400" kern="1200">
                <a:solidFill>
                  <a:schemeClr val="accent1"/>
                </a:solidFill>
                <a:latin typeface="+mj-lt"/>
                <a:ea typeface="+mj-ea"/>
                <a:cs typeface="+mj-cs"/>
              </a:defRPr>
            </a:lvl1pPr>
          </a:lstStyle>
          <a:p>
            <a:r>
              <a:rPr lang="en-US" altLang="ko-KR" sz="3300" dirty="0"/>
              <a:t>Stop</a:t>
            </a:r>
            <a:endParaRPr lang="ko-KR" altLang="en-US" sz="3300" dirty="0"/>
          </a:p>
        </p:txBody>
      </p:sp>
      <p:pic>
        <p:nvPicPr>
          <p:cNvPr id="9" name="그림 3">
            <a:extLst>
              <a:ext uri="{FF2B5EF4-FFF2-40B4-BE49-F238E27FC236}">
                <a16:creationId xmlns:a16="http://schemas.microsoft.com/office/drawing/2014/main" xmlns="" id="{EF280C1B-B542-4FF0-80AB-5691CCF6D5CD}"/>
              </a:ext>
            </a:extLst>
          </p:cNvPr>
          <p:cNvPicPr>
            <a:picLocks noChangeAspect="1"/>
          </p:cNvPicPr>
          <p:nvPr/>
        </p:nvPicPr>
        <p:blipFill>
          <a:blip r:embed="rId3"/>
          <a:stretch>
            <a:fillRect/>
          </a:stretch>
        </p:blipFill>
        <p:spPr>
          <a:xfrm>
            <a:off x="814795" y="4251156"/>
            <a:ext cx="3364706" cy="685800"/>
          </a:xfrm>
          <a:prstGeom prst="rect">
            <a:avLst/>
          </a:prstGeom>
        </p:spPr>
      </p:pic>
      <p:cxnSp>
        <p:nvCxnSpPr>
          <p:cNvPr id="10" name="직선 연결선 4">
            <a:extLst>
              <a:ext uri="{FF2B5EF4-FFF2-40B4-BE49-F238E27FC236}">
                <a16:creationId xmlns:a16="http://schemas.microsoft.com/office/drawing/2014/main" xmlns="" id="{D7EE4F97-3B26-4848-8CAA-B68C9380B1EA}"/>
              </a:ext>
            </a:extLst>
          </p:cNvPr>
          <p:cNvCxnSpPr>
            <a:cxnSpLocks/>
            <a:stCxn id="11" idx="3"/>
            <a:endCxn id="14" idx="2"/>
          </p:cNvCxnSpPr>
          <p:nvPr/>
        </p:nvCxnSpPr>
        <p:spPr>
          <a:xfrm flipV="1">
            <a:off x="3098054" y="4143210"/>
            <a:ext cx="629584" cy="450847"/>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11" name="직사각형 7">
            <a:extLst>
              <a:ext uri="{FF2B5EF4-FFF2-40B4-BE49-F238E27FC236}">
                <a16:creationId xmlns:a16="http://schemas.microsoft.com/office/drawing/2014/main" xmlns="" id="{DB4D8D82-1472-4584-977F-14FB03FAF717}"/>
              </a:ext>
            </a:extLst>
          </p:cNvPr>
          <p:cNvSpPr/>
          <p:nvPr/>
        </p:nvSpPr>
        <p:spPr>
          <a:xfrm>
            <a:off x="2612279" y="4211866"/>
            <a:ext cx="485775" cy="764381"/>
          </a:xfrm>
          <a:prstGeom prst="rect">
            <a:avLst/>
          </a:prstGeom>
          <a:noFill/>
          <a:ln w="28575">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sp>
        <p:nvSpPr>
          <p:cNvPr id="14" name="Rectangle 13">
            <a:extLst>
              <a:ext uri="{FF2B5EF4-FFF2-40B4-BE49-F238E27FC236}">
                <a16:creationId xmlns:a16="http://schemas.microsoft.com/office/drawing/2014/main" xmlns="" id="{DFFC522B-9162-46EB-883D-8B31F7F66E76}"/>
              </a:ext>
            </a:extLst>
          </p:cNvPr>
          <p:cNvSpPr/>
          <p:nvPr/>
        </p:nvSpPr>
        <p:spPr>
          <a:xfrm>
            <a:off x="3370448" y="3866210"/>
            <a:ext cx="747320" cy="300082"/>
          </a:xfrm>
          <a:prstGeom prst="rect">
            <a:avLst/>
          </a:prstGeom>
        </p:spPr>
        <p:txBody>
          <a:bodyPr wrap="none">
            <a:spAutoFit/>
          </a:bodyPr>
          <a:lstStyle/>
          <a:p>
            <a:r>
              <a:rPr lang="en-US" altLang="ko-KR" sz="1350" dirty="0"/>
              <a:t>Speed 0</a:t>
            </a:r>
            <a:endParaRPr lang="ko-KR" altLang="en-US" sz="1350" dirty="0"/>
          </a:p>
        </p:txBody>
      </p:sp>
      <p:pic>
        <p:nvPicPr>
          <p:cNvPr id="15" name="그림 3">
            <a:extLst>
              <a:ext uri="{FF2B5EF4-FFF2-40B4-BE49-F238E27FC236}">
                <a16:creationId xmlns:a16="http://schemas.microsoft.com/office/drawing/2014/main" xmlns="" id="{A018B474-335D-4A14-B6A6-D0F6DC82A6E0}"/>
              </a:ext>
            </a:extLst>
          </p:cNvPr>
          <p:cNvPicPr>
            <a:picLocks noChangeAspect="1"/>
          </p:cNvPicPr>
          <p:nvPr/>
        </p:nvPicPr>
        <p:blipFill>
          <a:blip r:embed="rId4"/>
          <a:stretch>
            <a:fillRect/>
          </a:stretch>
        </p:blipFill>
        <p:spPr>
          <a:xfrm>
            <a:off x="4968275" y="2149453"/>
            <a:ext cx="3436144" cy="721519"/>
          </a:xfrm>
          <a:prstGeom prst="rect">
            <a:avLst/>
          </a:prstGeom>
        </p:spPr>
      </p:pic>
      <p:sp>
        <p:nvSpPr>
          <p:cNvPr id="19" name="제목 1">
            <a:extLst>
              <a:ext uri="{FF2B5EF4-FFF2-40B4-BE49-F238E27FC236}">
                <a16:creationId xmlns:a16="http://schemas.microsoft.com/office/drawing/2014/main" xmlns="" id="{62CBA9CD-B1E0-41DC-AC13-1A3FBE4A7527}"/>
              </a:ext>
            </a:extLst>
          </p:cNvPr>
          <p:cNvSpPr txBox="1">
            <a:spLocks/>
          </p:cNvSpPr>
          <p:nvPr/>
        </p:nvSpPr>
        <p:spPr>
          <a:xfrm>
            <a:off x="4975182" y="3474273"/>
            <a:ext cx="3457575" cy="845106"/>
          </a:xfrm>
          <a:prstGeom prst="rect">
            <a:avLst/>
          </a:prstGeom>
        </p:spPr>
        <p:txBody>
          <a:bodyPr vert="horz" lIns="68580" tIns="34290" rIns="68580" bIns="34290" rtlCol="0" anchor="ctr">
            <a:normAutofit/>
          </a:bodyPr>
          <a:lstStyle>
            <a:lvl1pPr algn="l" defTabSz="914400" rtl="0" eaLnBrk="1" latinLnBrk="1" hangingPunct="1">
              <a:lnSpc>
                <a:spcPct val="90000"/>
              </a:lnSpc>
              <a:spcBef>
                <a:spcPct val="0"/>
              </a:spcBef>
              <a:buNone/>
              <a:defRPr sz="4400" kern="1200">
                <a:solidFill>
                  <a:schemeClr val="accent1"/>
                </a:solidFill>
                <a:latin typeface="+mj-lt"/>
                <a:ea typeface="+mj-ea"/>
                <a:cs typeface="+mj-cs"/>
              </a:defRPr>
            </a:lvl1pPr>
          </a:lstStyle>
          <a:p>
            <a:r>
              <a:rPr lang="en-US" altLang="ko-KR" sz="3300" dirty="0"/>
              <a:t>Turn right</a:t>
            </a:r>
            <a:endParaRPr lang="ko-KR" altLang="en-US" sz="3300" dirty="0"/>
          </a:p>
        </p:txBody>
      </p:sp>
      <p:sp>
        <p:nvSpPr>
          <p:cNvPr id="20" name="제목 1">
            <a:extLst>
              <a:ext uri="{FF2B5EF4-FFF2-40B4-BE49-F238E27FC236}">
                <a16:creationId xmlns:a16="http://schemas.microsoft.com/office/drawing/2014/main" xmlns="" id="{33D41933-368B-40B4-BD69-F1B0BA7F8CC6}"/>
              </a:ext>
            </a:extLst>
          </p:cNvPr>
          <p:cNvSpPr txBox="1">
            <a:spLocks/>
          </p:cNvSpPr>
          <p:nvPr/>
        </p:nvSpPr>
        <p:spPr>
          <a:xfrm>
            <a:off x="4975182" y="1400532"/>
            <a:ext cx="3457575" cy="845106"/>
          </a:xfrm>
          <a:prstGeom prst="rect">
            <a:avLst/>
          </a:prstGeom>
        </p:spPr>
        <p:txBody>
          <a:bodyPr vert="horz" lIns="68580" tIns="34290" rIns="68580" bIns="34290" rtlCol="0" anchor="ctr">
            <a:normAutofit/>
          </a:bodyPr>
          <a:lstStyle>
            <a:lvl1pPr algn="l" defTabSz="914400" rtl="0" eaLnBrk="1" latinLnBrk="1" hangingPunct="1">
              <a:lnSpc>
                <a:spcPct val="90000"/>
              </a:lnSpc>
              <a:spcBef>
                <a:spcPct val="0"/>
              </a:spcBef>
              <a:buNone/>
              <a:defRPr sz="4400" kern="1200">
                <a:solidFill>
                  <a:schemeClr val="accent1"/>
                </a:solidFill>
                <a:latin typeface="+mj-lt"/>
                <a:ea typeface="+mj-ea"/>
                <a:cs typeface="+mj-cs"/>
              </a:defRPr>
            </a:lvl1pPr>
          </a:lstStyle>
          <a:p>
            <a:r>
              <a:rPr lang="en-US" altLang="ko-KR" sz="3300" dirty="0"/>
              <a:t>Turn left</a:t>
            </a:r>
            <a:endParaRPr lang="ko-KR" altLang="en-US" sz="3300" dirty="0"/>
          </a:p>
        </p:txBody>
      </p:sp>
      <p:pic>
        <p:nvPicPr>
          <p:cNvPr id="21" name="그림 3">
            <a:extLst>
              <a:ext uri="{FF2B5EF4-FFF2-40B4-BE49-F238E27FC236}">
                <a16:creationId xmlns:a16="http://schemas.microsoft.com/office/drawing/2014/main" xmlns="" id="{E1C11A10-EF89-46B3-B0A9-D2A3DBA71520}"/>
              </a:ext>
            </a:extLst>
          </p:cNvPr>
          <p:cNvPicPr>
            <a:picLocks noChangeAspect="1"/>
          </p:cNvPicPr>
          <p:nvPr/>
        </p:nvPicPr>
        <p:blipFill>
          <a:blip r:embed="rId5"/>
          <a:stretch>
            <a:fillRect/>
          </a:stretch>
        </p:blipFill>
        <p:spPr>
          <a:xfrm>
            <a:off x="4971409" y="4244013"/>
            <a:ext cx="3433010" cy="692944"/>
          </a:xfrm>
          <a:prstGeom prst="rect">
            <a:avLst/>
          </a:prstGeom>
        </p:spPr>
      </p:pic>
      <p:pic>
        <p:nvPicPr>
          <p:cNvPr id="13" name="그림 12">
            <a:hlinkClick r:id="rId6" action="ppaction://hlinksldjump"/>
          </p:cNvPr>
          <p:cNvPicPr>
            <a:picLocks noChangeAspect="1"/>
          </p:cNvPicPr>
          <p:nvPr/>
        </p:nvPicPr>
        <p:blipFill>
          <a:blip r:embed="rId7" cstate="print"/>
          <a:stretch>
            <a:fillRect/>
          </a:stretch>
        </p:blipFill>
        <p:spPr>
          <a:xfrm>
            <a:off x="2243077" y="360312"/>
            <a:ext cx="472500" cy="326250"/>
          </a:xfrm>
          <a:prstGeom prst="rect">
            <a:avLst/>
          </a:prstGeom>
        </p:spPr>
      </p:pic>
      <p:pic>
        <p:nvPicPr>
          <p:cNvPr id="16" name="그림 15">
            <a:hlinkClick r:id="rId8" action="ppaction://hlinksldjump"/>
          </p:cNvPr>
          <p:cNvPicPr>
            <a:picLocks noChangeAspect="1"/>
          </p:cNvPicPr>
          <p:nvPr/>
        </p:nvPicPr>
        <p:blipFill>
          <a:blip r:embed="rId9" cstate="print"/>
          <a:stretch>
            <a:fillRect/>
          </a:stretch>
        </p:blipFill>
        <p:spPr>
          <a:xfrm>
            <a:off x="3180363" y="360312"/>
            <a:ext cx="461250" cy="326250"/>
          </a:xfrm>
          <a:prstGeom prst="rect">
            <a:avLst/>
          </a:prstGeom>
        </p:spPr>
      </p:pic>
      <p:pic>
        <p:nvPicPr>
          <p:cNvPr id="17" name="그림 16">
            <a:hlinkClick r:id="rId10" action="ppaction://hlinksldjump"/>
          </p:cNvPr>
          <p:cNvPicPr>
            <a:picLocks noChangeAspect="1"/>
          </p:cNvPicPr>
          <p:nvPr/>
        </p:nvPicPr>
        <p:blipFill>
          <a:blip r:embed="rId11" cstate="print"/>
          <a:stretch>
            <a:fillRect/>
          </a:stretch>
        </p:blipFill>
        <p:spPr>
          <a:xfrm>
            <a:off x="4288621" y="274645"/>
            <a:ext cx="1203836" cy="539318"/>
          </a:xfrm>
          <a:prstGeom prst="rect">
            <a:avLst/>
          </a:prstGeom>
        </p:spPr>
      </p:pic>
      <p:pic>
        <p:nvPicPr>
          <p:cNvPr id="18" name="그림 17">
            <a:hlinkClick r:id="rId12" action="ppaction://hlinksldjump"/>
          </p:cNvPr>
          <p:cNvPicPr>
            <a:picLocks noChangeAspect="1"/>
          </p:cNvPicPr>
          <p:nvPr/>
        </p:nvPicPr>
        <p:blipFill>
          <a:blip r:embed="rId13" cstate="print"/>
          <a:stretch>
            <a:fillRect/>
          </a:stretch>
        </p:blipFill>
        <p:spPr>
          <a:xfrm>
            <a:off x="339958" y="360312"/>
            <a:ext cx="301984" cy="359941"/>
          </a:xfrm>
          <a:prstGeom prst="rect">
            <a:avLst/>
          </a:prstGeom>
        </p:spPr>
      </p:pic>
      <p:pic>
        <p:nvPicPr>
          <p:cNvPr id="22" name="그림 21">
            <a:hlinkClick r:id="rId14" action="ppaction://hlinksldjump"/>
          </p:cNvPr>
          <p:cNvPicPr>
            <a:picLocks noChangeAspect="1"/>
          </p:cNvPicPr>
          <p:nvPr/>
        </p:nvPicPr>
        <p:blipFill>
          <a:blip r:embed="rId15" cstate="print"/>
          <a:stretch>
            <a:fillRect/>
          </a:stretch>
        </p:blipFill>
        <p:spPr>
          <a:xfrm>
            <a:off x="1105515" y="390812"/>
            <a:ext cx="751326" cy="295750"/>
          </a:xfrm>
          <a:prstGeom prst="rect">
            <a:avLst/>
          </a:prstGeom>
        </p:spPr>
      </p:pic>
      <p:pic>
        <p:nvPicPr>
          <p:cNvPr id="23" name="그림 22">
            <a:hlinkClick r:id="rId16" action="ppaction://hlinksldjump"/>
          </p:cNvPr>
          <p:cNvPicPr>
            <a:picLocks noChangeAspect="1"/>
          </p:cNvPicPr>
          <p:nvPr/>
        </p:nvPicPr>
        <p:blipFill>
          <a:blip r:embed="rId17" cstate="print"/>
          <a:stretch>
            <a:fillRect/>
          </a:stretch>
        </p:blipFill>
        <p:spPr>
          <a:xfrm>
            <a:off x="5960865" y="354688"/>
            <a:ext cx="759445" cy="328876"/>
          </a:xfrm>
          <a:prstGeom prst="rect">
            <a:avLst/>
          </a:prstGeom>
        </p:spPr>
      </p:pic>
      <p:sp>
        <p:nvSpPr>
          <p:cNvPr id="3" name="직사각형 2"/>
          <p:cNvSpPr/>
          <p:nvPr/>
        </p:nvSpPr>
        <p:spPr>
          <a:xfrm>
            <a:off x="858123" y="1454712"/>
            <a:ext cx="1246110" cy="369332"/>
          </a:xfrm>
          <a:prstGeom prst="rect">
            <a:avLst/>
          </a:prstGeom>
        </p:spPr>
        <p:txBody>
          <a:bodyPr wrap="none">
            <a:spAutoFit/>
          </a:bodyPr>
          <a:lstStyle/>
          <a:p>
            <a:r>
              <a:rPr lang="en-US" altLang="ko-KR" dirty="0"/>
              <a:t>Go forward</a:t>
            </a:r>
            <a:endParaRPr lang="ko-KR" altLang="en-US" dirty="0"/>
          </a:p>
        </p:txBody>
      </p:sp>
    </p:spTree>
    <p:extLst>
      <p:ext uri="{BB962C8B-B14F-4D97-AF65-F5344CB8AC3E}">
        <p14:creationId xmlns:p14="http://schemas.microsoft.com/office/powerpoint/2010/main" val="2706152341"/>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xmlns="" id="{6E074F2A-0E6A-45EC-92FF-5D0DC1088E2D}"/>
              </a:ext>
            </a:extLst>
          </p:cNvPr>
          <p:cNvGrpSpPr/>
          <p:nvPr/>
        </p:nvGrpSpPr>
        <p:grpSpPr>
          <a:xfrm>
            <a:off x="3053137" y="2365242"/>
            <a:ext cx="5293995" cy="3124748"/>
            <a:chOff x="4070849" y="2010655"/>
            <a:chExt cx="7058660" cy="4166331"/>
          </a:xfrm>
        </p:grpSpPr>
        <p:pic>
          <p:nvPicPr>
            <p:cNvPr id="5" name="Picture 4">
              <a:extLst>
                <a:ext uri="{FF2B5EF4-FFF2-40B4-BE49-F238E27FC236}">
                  <a16:creationId xmlns:a16="http://schemas.microsoft.com/office/drawing/2014/main" xmlns="" id="{5031ADF9-A853-4F8B-A308-9AEF035477C5}"/>
                </a:ext>
              </a:extLst>
            </p:cNvPr>
            <p:cNvPicPr>
              <a:picLocks noChangeAspect="1"/>
            </p:cNvPicPr>
            <p:nvPr/>
          </p:nvPicPr>
          <p:blipFill>
            <a:blip r:embed="rId2"/>
            <a:stretch>
              <a:fillRect/>
            </a:stretch>
          </p:blipFill>
          <p:spPr>
            <a:xfrm>
              <a:off x="4070849" y="2010655"/>
              <a:ext cx="7058660" cy="4166331"/>
            </a:xfrm>
            <a:prstGeom prst="rect">
              <a:avLst/>
            </a:prstGeom>
          </p:spPr>
        </p:pic>
        <p:sp>
          <p:nvSpPr>
            <p:cNvPr id="16" name="Rectangle 15">
              <a:extLst>
                <a:ext uri="{FF2B5EF4-FFF2-40B4-BE49-F238E27FC236}">
                  <a16:creationId xmlns:a16="http://schemas.microsoft.com/office/drawing/2014/main" xmlns="" id="{99EF71A8-3E99-4599-BC09-DB76D9A129E4}"/>
                </a:ext>
              </a:extLst>
            </p:cNvPr>
            <p:cNvSpPr/>
            <p:nvPr/>
          </p:nvSpPr>
          <p:spPr>
            <a:xfrm>
              <a:off x="9710057" y="2435832"/>
              <a:ext cx="705394" cy="6644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6" name="TextBox 5">
            <a:extLst>
              <a:ext uri="{FF2B5EF4-FFF2-40B4-BE49-F238E27FC236}">
                <a16:creationId xmlns:a16="http://schemas.microsoft.com/office/drawing/2014/main" xmlns="" id="{3B9E6FC7-EC10-4C3F-BDF4-AC171E5A26D4}"/>
              </a:ext>
            </a:extLst>
          </p:cNvPr>
          <p:cNvSpPr txBox="1"/>
          <p:nvPr/>
        </p:nvSpPr>
        <p:spPr>
          <a:xfrm>
            <a:off x="5036752" y="3594053"/>
            <a:ext cx="1164432" cy="300082"/>
          </a:xfrm>
          <a:prstGeom prst="rect">
            <a:avLst/>
          </a:prstGeom>
          <a:noFill/>
          <a:ln w="19050">
            <a:solidFill>
              <a:srgbClr val="FF0000"/>
            </a:solidFill>
          </a:ln>
        </p:spPr>
        <p:txBody>
          <a:bodyPr wrap="square" rtlCol="0">
            <a:spAutoFit/>
          </a:bodyPr>
          <a:lstStyle/>
          <a:p>
            <a:endParaRPr lang="en-US" sz="1350" dirty="0"/>
          </a:p>
        </p:txBody>
      </p:sp>
      <p:cxnSp>
        <p:nvCxnSpPr>
          <p:cNvPr id="7" name="Straight Connector 6">
            <a:extLst>
              <a:ext uri="{FF2B5EF4-FFF2-40B4-BE49-F238E27FC236}">
                <a16:creationId xmlns:a16="http://schemas.microsoft.com/office/drawing/2014/main" xmlns="" id="{B01F691F-1BCB-4140-935F-A69C38CAA0B0}"/>
              </a:ext>
            </a:extLst>
          </p:cNvPr>
          <p:cNvCxnSpPr>
            <a:cxnSpLocks/>
            <a:stCxn id="8" idx="3"/>
            <a:endCxn id="9" idx="1"/>
          </p:cNvCxnSpPr>
          <p:nvPr/>
        </p:nvCxnSpPr>
        <p:spPr>
          <a:xfrm>
            <a:off x="2557814" y="2684125"/>
            <a:ext cx="520020" cy="5286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xmlns="" id="{B824A3F1-7A55-466A-AF0E-A22B57D3A95C}"/>
              </a:ext>
            </a:extLst>
          </p:cNvPr>
          <p:cNvSpPr txBox="1"/>
          <p:nvPr/>
        </p:nvSpPr>
        <p:spPr>
          <a:xfrm>
            <a:off x="1238044" y="2545624"/>
            <a:ext cx="1319770" cy="300082"/>
          </a:xfrm>
          <a:prstGeom prst="rect">
            <a:avLst/>
          </a:prstGeom>
          <a:noFill/>
          <a:ln w="19050">
            <a:solidFill>
              <a:srgbClr val="FF0000"/>
            </a:solidFill>
          </a:ln>
        </p:spPr>
        <p:txBody>
          <a:bodyPr wrap="square" rtlCol="0">
            <a:spAutoFit/>
          </a:bodyPr>
          <a:lstStyle/>
          <a:p>
            <a:r>
              <a:rPr lang="en-US" sz="1350" dirty="0"/>
              <a:t>1. Click Motion</a:t>
            </a:r>
          </a:p>
        </p:txBody>
      </p:sp>
      <p:sp>
        <p:nvSpPr>
          <p:cNvPr id="9" name="TextBox 8">
            <a:extLst>
              <a:ext uri="{FF2B5EF4-FFF2-40B4-BE49-F238E27FC236}">
                <a16:creationId xmlns:a16="http://schemas.microsoft.com/office/drawing/2014/main" xmlns="" id="{A06280B3-540E-4CEC-860E-4C0FDF6C1A53}"/>
              </a:ext>
            </a:extLst>
          </p:cNvPr>
          <p:cNvSpPr txBox="1"/>
          <p:nvPr/>
        </p:nvSpPr>
        <p:spPr>
          <a:xfrm>
            <a:off x="3077834" y="2654839"/>
            <a:ext cx="628650" cy="300082"/>
          </a:xfrm>
          <a:prstGeom prst="rect">
            <a:avLst/>
          </a:prstGeom>
          <a:noFill/>
          <a:ln w="19050">
            <a:solidFill>
              <a:srgbClr val="FF0000"/>
            </a:solidFill>
          </a:ln>
        </p:spPr>
        <p:txBody>
          <a:bodyPr wrap="square" rtlCol="0">
            <a:spAutoFit/>
          </a:bodyPr>
          <a:lstStyle/>
          <a:p>
            <a:endParaRPr lang="en-US" sz="1350" dirty="0"/>
          </a:p>
        </p:txBody>
      </p:sp>
      <p:sp>
        <p:nvSpPr>
          <p:cNvPr id="10" name="TextBox 9">
            <a:extLst>
              <a:ext uri="{FF2B5EF4-FFF2-40B4-BE49-F238E27FC236}">
                <a16:creationId xmlns:a16="http://schemas.microsoft.com/office/drawing/2014/main" xmlns="" id="{1533DC66-2C0A-46AE-8FAC-4498BD30236F}"/>
              </a:ext>
            </a:extLst>
          </p:cNvPr>
          <p:cNvSpPr txBox="1"/>
          <p:nvPr/>
        </p:nvSpPr>
        <p:spPr>
          <a:xfrm>
            <a:off x="3053137" y="4405483"/>
            <a:ext cx="996554" cy="300082"/>
          </a:xfrm>
          <a:prstGeom prst="rect">
            <a:avLst/>
          </a:prstGeom>
          <a:noFill/>
          <a:ln w="19050">
            <a:solidFill>
              <a:srgbClr val="FF0000"/>
            </a:solidFill>
          </a:ln>
        </p:spPr>
        <p:txBody>
          <a:bodyPr wrap="square" rtlCol="0">
            <a:spAutoFit/>
          </a:bodyPr>
          <a:lstStyle/>
          <a:p>
            <a:endParaRPr lang="en-US" sz="1350" dirty="0"/>
          </a:p>
        </p:txBody>
      </p:sp>
      <p:sp>
        <p:nvSpPr>
          <p:cNvPr id="11" name="TextBox 10">
            <a:extLst>
              <a:ext uri="{FF2B5EF4-FFF2-40B4-BE49-F238E27FC236}">
                <a16:creationId xmlns:a16="http://schemas.microsoft.com/office/drawing/2014/main" xmlns="" id="{096EEA6A-3264-46C3-88BB-0F84FCFDB4D9}"/>
              </a:ext>
            </a:extLst>
          </p:cNvPr>
          <p:cNvSpPr txBox="1"/>
          <p:nvPr/>
        </p:nvSpPr>
        <p:spPr>
          <a:xfrm>
            <a:off x="572726" y="3706128"/>
            <a:ext cx="1985088" cy="507831"/>
          </a:xfrm>
          <a:prstGeom prst="rect">
            <a:avLst/>
          </a:prstGeom>
          <a:noFill/>
          <a:ln w="19050">
            <a:solidFill>
              <a:srgbClr val="FF0000"/>
            </a:solidFill>
          </a:ln>
        </p:spPr>
        <p:txBody>
          <a:bodyPr wrap="square" rtlCol="0">
            <a:spAutoFit/>
          </a:bodyPr>
          <a:lstStyle/>
          <a:p>
            <a:r>
              <a:rPr lang="en-US" sz="1350" dirty="0"/>
              <a:t>2. Choose the following and set x=0 , y=-130</a:t>
            </a:r>
          </a:p>
        </p:txBody>
      </p:sp>
      <p:cxnSp>
        <p:nvCxnSpPr>
          <p:cNvPr id="12" name="Straight Connector 11">
            <a:extLst>
              <a:ext uri="{FF2B5EF4-FFF2-40B4-BE49-F238E27FC236}">
                <a16:creationId xmlns:a16="http://schemas.microsoft.com/office/drawing/2014/main" xmlns="" id="{05D5B464-D584-47EF-A223-C83C4427E338}"/>
              </a:ext>
            </a:extLst>
          </p:cNvPr>
          <p:cNvCxnSpPr>
            <a:cxnSpLocks/>
            <a:stCxn id="10" idx="1"/>
            <a:endCxn id="11" idx="3"/>
          </p:cNvCxnSpPr>
          <p:nvPr/>
        </p:nvCxnSpPr>
        <p:spPr>
          <a:xfrm flipH="1" flipV="1">
            <a:off x="2557814" y="3948502"/>
            <a:ext cx="495323" cy="58616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pic>
        <p:nvPicPr>
          <p:cNvPr id="13" name="그림 12">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14" name="그림 13">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15" name="그림 14">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17" name="그림 16">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9" name="그림 18">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20" name="그림 19">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2" name="직사각형 1"/>
          <p:cNvSpPr/>
          <p:nvPr/>
        </p:nvSpPr>
        <p:spPr>
          <a:xfrm>
            <a:off x="1156867" y="1316011"/>
            <a:ext cx="2235292" cy="369332"/>
          </a:xfrm>
          <a:prstGeom prst="rect">
            <a:avLst/>
          </a:prstGeom>
        </p:spPr>
        <p:txBody>
          <a:bodyPr wrap="none">
            <a:spAutoFit/>
          </a:bodyPr>
          <a:lstStyle/>
          <a:p>
            <a:r>
              <a:rPr lang="en-US" altLang="ko-KR" dirty="0"/>
              <a:t>Set the initial position</a:t>
            </a:r>
            <a:endParaRPr lang="ko-KR" altLang="en-US" dirty="0"/>
          </a:p>
        </p:txBody>
      </p:sp>
    </p:spTree>
    <p:extLst>
      <p:ext uri="{BB962C8B-B14F-4D97-AF65-F5344CB8AC3E}">
        <p14:creationId xmlns:p14="http://schemas.microsoft.com/office/powerpoint/2010/main" val="1044990398"/>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75B80B5-7328-434C-A7FD-96DD7E537FEA}"/>
              </a:ext>
            </a:extLst>
          </p:cNvPr>
          <p:cNvSpPr>
            <a:spLocks noGrp="1"/>
          </p:cNvSpPr>
          <p:nvPr>
            <p:ph type="title"/>
          </p:nvPr>
        </p:nvSpPr>
        <p:spPr/>
        <p:txBody>
          <a:bodyPr/>
          <a:lstStyle/>
          <a:p>
            <a:endParaRPr lang="en-US" dirty="0"/>
          </a:p>
        </p:txBody>
      </p:sp>
      <p:pic>
        <p:nvPicPr>
          <p:cNvPr id="4" name="Picture 3">
            <a:extLst>
              <a:ext uri="{FF2B5EF4-FFF2-40B4-BE49-F238E27FC236}">
                <a16:creationId xmlns:a16="http://schemas.microsoft.com/office/drawing/2014/main" xmlns="" id="{FECC213D-9BE1-4BDB-869E-95BDC1C07EC1}"/>
              </a:ext>
            </a:extLst>
          </p:cNvPr>
          <p:cNvPicPr>
            <a:picLocks noChangeAspect="1"/>
          </p:cNvPicPr>
          <p:nvPr/>
        </p:nvPicPr>
        <p:blipFill>
          <a:blip r:embed="rId2"/>
          <a:stretch>
            <a:fillRect/>
          </a:stretch>
        </p:blipFill>
        <p:spPr>
          <a:xfrm>
            <a:off x="1487247" y="2654724"/>
            <a:ext cx="6146647" cy="2861549"/>
          </a:xfrm>
          <a:prstGeom prst="rect">
            <a:avLst/>
          </a:prstGeom>
        </p:spPr>
      </p:pic>
      <p:sp>
        <p:nvSpPr>
          <p:cNvPr id="5" name="Rectangle 4">
            <a:extLst>
              <a:ext uri="{FF2B5EF4-FFF2-40B4-BE49-F238E27FC236}">
                <a16:creationId xmlns:a16="http://schemas.microsoft.com/office/drawing/2014/main" xmlns="" id="{18A92F51-80B1-4FBA-B264-5A63D05B44C9}"/>
              </a:ext>
            </a:extLst>
          </p:cNvPr>
          <p:cNvSpPr/>
          <p:nvPr/>
        </p:nvSpPr>
        <p:spPr>
          <a:xfrm>
            <a:off x="1482064" y="3602661"/>
            <a:ext cx="708986" cy="221102"/>
          </a:xfrm>
          <a:prstGeom prst="rect">
            <a:avLst/>
          </a:prstGeom>
          <a:noFill/>
          <a:ln w="28575" cap="flat" cmpd="sng" algn="ctr">
            <a:solidFill>
              <a:srgbClr val="FF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sz="1350"/>
          </a:p>
        </p:txBody>
      </p:sp>
      <p:pic>
        <p:nvPicPr>
          <p:cNvPr id="6" name="Picture 5">
            <a:extLst>
              <a:ext uri="{FF2B5EF4-FFF2-40B4-BE49-F238E27FC236}">
                <a16:creationId xmlns:a16="http://schemas.microsoft.com/office/drawing/2014/main" xmlns="" id="{B80E1E7F-24C1-4E14-9D72-B87D8D83EADA}"/>
              </a:ext>
            </a:extLst>
          </p:cNvPr>
          <p:cNvPicPr>
            <a:picLocks noChangeAspect="1"/>
          </p:cNvPicPr>
          <p:nvPr/>
        </p:nvPicPr>
        <p:blipFill>
          <a:blip r:embed="rId3"/>
          <a:stretch>
            <a:fillRect/>
          </a:stretch>
        </p:blipFill>
        <p:spPr>
          <a:xfrm>
            <a:off x="3516181" y="4098113"/>
            <a:ext cx="1716970" cy="831657"/>
          </a:xfrm>
          <a:prstGeom prst="rect">
            <a:avLst/>
          </a:prstGeom>
        </p:spPr>
      </p:pic>
      <p:sp>
        <p:nvSpPr>
          <p:cNvPr id="7" name="Rectangle 6">
            <a:extLst>
              <a:ext uri="{FF2B5EF4-FFF2-40B4-BE49-F238E27FC236}">
                <a16:creationId xmlns:a16="http://schemas.microsoft.com/office/drawing/2014/main" xmlns="" id="{2C7072FB-5045-4A07-812D-8C1A2DAC92FD}"/>
              </a:ext>
            </a:extLst>
          </p:cNvPr>
          <p:cNvSpPr/>
          <p:nvPr/>
        </p:nvSpPr>
        <p:spPr>
          <a:xfrm>
            <a:off x="2177988" y="3325734"/>
            <a:ext cx="643592" cy="144871"/>
          </a:xfrm>
          <a:prstGeom prst="rect">
            <a:avLst/>
          </a:prstGeom>
          <a:noFill/>
          <a:ln w="28575" cap="flat" cmpd="sng" algn="ctr">
            <a:solidFill>
              <a:srgbClr val="FF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sz="1350"/>
          </a:p>
        </p:txBody>
      </p:sp>
      <p:cxnSp>
        <p:nvCxnSpPr>
          <p:cNvPr id="8" name="Straight Connector 7">
            <a:extLst>
              <a:ext uri="{FF2B5EF4-FFF2-40B4-BE49-F238E27FC236}">
                <a16:creationId xmlns:a16="http://schemas.microsoft.com/office/drawing/2014/main" xmlns="" id="{ED794918-2971-49FF-86E5-FC5357668884}"/>
              </a:ext>
            </a:extLst>
          </p:cNvPr>
          <p:cNvCxnSpPr>
            <a:cxnSpLocks/>
            <a:stCxn id="7" idx="0"/>
            <a:endCxn id="9" idx="2"/>
          </p:cNvCxnSpPr>
          <p:nvPr/>
        </p:nvCxnSpPr>
        <p:spPr>
          <a:xfrm flipH="1" flipV="1">
            <a:off x="2264846" y="2555599"/>
            <a:ext cx="234938" cy="77013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xmlns="" id="{0621541E-D8AA-4397-943F-904F2DF55D04}"/>
              </a:ext>
            </a:extLst>
          </p:cNvPr>
          <p:cNvSpPr txBox="1"/>
          <p:nvPr/>
        </p:nvSpPr>
        <p:spPr>
          <a:xfrm>
            <a:off x="1482064" y="2278600"/>
            <a:ext cx="1565564" cy="300082"/>
          </a:xfrm>
          <a:prstGeom prst="rect">
            <a:avLst/>
          </a:prstGeom>
          <a:noFill/>
          <a:ln w="19050">
            <a:solidFill>
              <a:srgbClr val="FF0000"/>
            </a:solidFill>
          </a:ln>
        </p:spPr>
        <p:txBody>
          <a:bodyPr wrap="square" rtlCol="0">
            <a:spAutoFit/>
          </a:bodyPr>
          <a:lstStyle/>
          <a:p>
            <a:r>
              <a:rPr lang="en-US" sz="1350" dirty="0"/>
              <a:t>1. Click Variables</a:t>
            </a:r>
          </a:p>
        </p:txBody>
      </p:sp>
      <p:cxnSp>
        <p:nvCxnSpPr>
          <p:cNvPr id="10" name="Straight Connector 9">
            <a:extLst>
              <a:ext uri="{FF2B5EF4-FFF2-40B4-BE49-F238E27FC236}">
                <a16:creationId xmlns:a16="http://schemas.microsoft.com/office/drawing/2014/main" xmlns="" id="{741A81F5-6557-4EF6-B981-BB7F0F935AED}"/>
              </a:ext>
            </a:extLst>
          </p:cNvPr>
          <p:cNvCxnSpPr>
            <a:cxnSpLocks/>
            <a:stCxn id="5" idx="3"/>
            <a:endCxn id="11" idx="1"/>
          </p:cNvCxnSpPr>
          <p:nvPr/>
        </p:nvCxnSpPr>
        <p:spPr>
          <a:xfrm flipV="1">
            <a:off x="2191051" y="2354723"/>
            <a:ext cx="1526276" cy="1358489"/>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xmlns="" id="{02671FA4-8C5D-4BDE-B93F-AC41A365D305}"/>
              </a:ext>
            </a:extLst>
          </p:cNvPr>
          <p:cNvSpPr txBox="1"/>
          <p:nvPr/>
        </p:nvSpPr>
        <p:spPr>
          <a:xfrm>
            <a:off x="3717326" y="2112348"/>
            <a:ext cx="1565564" cy="507831"/>
          </a:xfrm>
          <a:prstGeom prst="rect">
            <a:avLst/>
          </a:prstGeom>
          <a:noFill/>
          <a:ln w="19050">
            <a:solidFill>
              <a:srgbClr val="FF0000"/>
            </a:solidFill>
          </a:ln>
        </p:spPr>
        <p:txBody>
          <a:bodyPr wrap="square" rtlCol="0">
            <a:spAutoFit/>
          </a:bodyPr>
          <a:lstStyle/>
          <a:p>
            <a:r>
              <a:rPr lang="en-US" sz="1350" dirty="0"/>
              <a:t>2. Click make a variable</a:t>
            </a:r>
          </a:p>
        </p:txBody>
      </p:sp>
      <p:sp>
        <p:nvSpPr>
          <p:cNvPr id="12" name="TextBox 11">
            <a:extLst>
              <a:ext uri="{FF2B5EF4-FFF2-40B4-BE49-F238E27FC236}">
                <a16:creationId xmlns:a16="http://schemas.microsoft.com/office/drawing/2014/main" xmlns="" id="{FE8EAFD9-B774-454A-8928-A7297251A05D}"/>
              </a:ext>
            </a:extLst>
          </p:cNvPr>
          <p:cNvSpPr txBox="1"/>
          <p:nvPr/>
        </p:nvSpPr>
        <p:spPr>
          <a:xfrm>
            <a:off x="3466441" y="4098113"/>
            <a:ext cx="1816449" cy="300082"/>
          </a:xfrm>
          <a:prstGeom prst="rect">
            <a:avLst/>
          </a:prstGeom>
          <a:noFill/>
          <a:ln w="19050">
            <a:solidFill>
              <a:srgbClr val="FF0000"/>
            </a:solidFill>
          </a:ln>
        </p:spPr>
        <p:txBody>
          <a:bodyPr wrap="square" rtlCol="0">
            <a:spAutoFit/>
          </a:bodyPr>
          <a:lstStyle/>
          <a:p>
            <a:endParaRPr lang="en-US" sz="1350" dirty="0"/>
          </a:p>
        </p:txBody>
      </p:sp>
      <p:cxnSp>
        <p:nvCxnSpPr>
          <p:cNvPr id="13" name="Straight Connector 12">
            <a:extLst>
              <a:ext uri="{FF2B5EF4-FFF2-40B4-BE49-F238E27FC236}">
                <a16:creationId xmlns:a16="http://schemas.microsoft.com/office/drawing/2014/main" xmlns="" id="{E6BF3786-27B0-4F7D-8BE9-47BE299E8863}"/>
              </a:ext>
            </a:extLst>
          </p:cNvPr>
          <p:cNvCxnSpPr>
            <a:cxnSpLocks/>
            <a:stCxn id="12" idx="3"/>
            <a:endCxn id="14" idx="1"/>
          </p:cNvCxnSpPr>
          <p:nvPr/>
        </p:nvCxnSpPr>
        <p:spPr>
          <a:xfrm>
            <a:off x="5282890" y="4514343"/>
            <a:ext cx="637790" cy="551084"/>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xmlns="" id="{6579D7BA-73F5-4C94-AF59-B17B7404E3C3}"/>
              </a:ext>
            </a:extLst>
          </p:cNvPr>
          <p:cNvSpPr txBox="1"/>
          <p:nvPr/>
        </p:nvSpPr>
        <p:spPr>
          <a:xfrm>
            <a:off x="5920680" y="4823052"/>
            <a:ext cx="1565564" cy="507831"/>
          </a:xfrm>
          <a:prstGeom prst="rect">
            <a:avLst/>
          </a:prstGeom>
          <a:noFill/>
          <a:ln w="19050">
            <a:solidFill>
              <a:srgbClr val="FF0000"/>
            </a:solidFill>
          </a:ln>
        </p:spPr>
        <p:txBody>
          <a:bodyPr wrap="square" rtlCol="0">
            <a:spAutoFit/>
          </a:bodyPr>
          <a:lstStyle/>
          <a:p>
            <a:r>
              <a:rPr lang="en-US" sz="1350" dirty="0"/>
              <a:t>3. Write the variable name</a:t>
            </a:r>
          </a:p>
        </p:txBody>
      </p:sp>
      <p:pic>
        <p:nvPicPr>
          <p:cNvPr id="15" name="그림 14">
            <a:hlinkClick r:id="rId4" action="ppaction://hlinksldjump"/>
          </p:cNvPr>
          <p:cNvPicPr>
            <a:picLocks noChangeAspect="1"/>
          </p:cNvPicPr>
          <p:nvPr/>
        </p:nvPicPr>
        <p:blipFill>
          <a:blip r:embed="rId5" cstate="print"/>
          <a:stretch>
            <a:fillRect/>
          </a:stretch>
        </p:blipFill>
        <p:spPr>
          <a:xfrm>
            <a:off x="2243077" y="360312"/>
            <a:ext cx="472500" cy="326250"/>
          </a:xfrm>
          <a:prstGeom prst="rect">
            <a:avLst/>
          </a:prstGeom>
        </p:spPr>
      </p:pic>
      <p:pic>
        <p:nvPicPr>
          <p:cNvPr id="16" name="그림 15">
            <a:hlinkClick r:id="rId6" action="ppaction://hlinksldjump"/>
          </p:cNvPr>
          <p:cNvPicPr>
            <a:picLocks noChangeAspect="1"/>
          </p:cNvPicPr>
          <p:nvPr/>
        </p:nvPicPr>
        <p:blipFill>
          <a:blip r:embed="rId7" cstate="print"/>
          <a:stretch>
            <a:fillRect/>
          </a:stretch>
        </p:blipFill>
        <p:spPr>
          <a:xfrm>
            <a:off x="3180363" y="360312"/>
            <a:ext cx="461250" cy="326250"/>
          </a:xfrm>
          <a:prstGeom prst="rect">
            <a:avLst/>
          </a:prstGeom>
        </p:spPr>
      </p:pic>
      <p:pic>
        <p:nvPicPr>
          <p:cNvPr id="17" name="그림 16">
            <a:hlinkClick r:id="rId8" action="ppaction://hlinksldjump"/>
          </p:cNvPr>
          <p:cNvPicPr>
            <a:picLocks noChangeAspect="1"/>
          </p:cNvPicPr>
          <p:nvPr/>
        </p:nvPicPr>
        <p:blipFill>
          <a:blip r:embed="rId9" cstate="print"/>
          <a:stretch>
            <a:fillRect/>
          </a:stretch>
        </p:blipFill>
        <p:spPr>
          <a:xfrm>
            <a:off x="4288621" y="274645"/>
            <a:ext cx="1203836" cy="539318"/>
          </a:xfrm>
          <a:prstGeom prst="rect">
            <a:avLst/>
          </a:prstGeom>
        </p:spPr>
      </p:pic>
      <p:pic>
        <p:nvPicPr>
          <p:cNvPr id="18" name="그림 17">
            <a:hlinkClick r:id="rId10" action="ppaction://hlinksldjump"/>
          </p:cNvPr>
          <p:cNvPicPr>
            <a:picLocks noChangeAspect="1"/>
          </p:cNvPicPr>
          <p:nvPr/>
        </p:nvPicPr>
        <p:blipFill>
          <a:blip r:embed="rId11" cstate="print"/>
          <a:stretch>
            <a:fillRect/>
          </a:stretch>
        </p:blipFill>
        <p:spPr>
          <a:xfrm>
            <a:off x="339958" y="360312"/>
            <a:ext cx="301984" cy="359941"/>
          </a:xfrm>
          <a:prstGeom prst="rect">
            <a:avLst/>
          </a:prstGeom>
        </p:spPr>
      </p:pic>
      <p:pic>
        <p:nvPicPr>
          <p:cNvPr id="19" name="그림 18">
            <a:hlinkClick r:id="rId12" action="ppaction://hlinksldjump"/>
          </p:cNvPr>
          <p:cNvPicPr>
            <a:picLocks noChangeAspect="1"/>
          </p:cNvPicPr>
          <p:nvPr/>
        </p:nvPicPr>
        <p:blipFill>
          <a:blip r:embed="rId13" cstate="print"/>
          <a:stretch>
            <a:fillRect/>
          </a:stretch>
        </p:blipFill>
        <p:spPr>
          <a:xfrm>
            <a:off x="1105515" y="390812"/>
            <a:ext cx="751326" cy="295750"/>
          </a:xfrm>
          <a:prstGeom prst="rect">
            <a:avLst/>
          </a:prstGeom>
        </p:spPr>
      </p:pic>
      <p:pic>
        <p:nvPicPr>
          <p:cNvPr id="20" name="그림 19">
            <a:hlinkClick r:id="rId14" action="ppaction://hlinksldjump"/>
          </p:cNvPr>
          <p:cNvPicPr>
            <a:picLocks noChangeAspect="1"/>
          </p:cNvPicPr>
          <p:nvPr/>
        </p:nvPicPr>
        <p:blipFill>
          <a:blip r:embed="rId15" cstate="print"/>
          <a:stretch>
            <a:fillRect/>
          </a:stretch>
        </p:blipFill>
        <p:spPr>
          <a:xfrm>
            <a:off x="5960865" y="354688"/>
            <a:ext cx="759445" cy="328876"/>
          </a:xfrm>
          <a:prstGeom prst="rect">
            <a:avLst/>
          </a:prstGeom>
        </p:spPr>
      </p:pic>
      <p:sp>
        <p:nvSpPr>
          <p:cNvPr id="3" name="직사각형 2"/>
          <p:cNvSpPr/>
          <p:nvPr/>
        </p:nvSpPr>
        <p:spPr>
          <a:xfrm>
            <a:off x="244070" y="1197176"/>
            <a:ext cx="1592487" cy="369332"/>
          </a:xfrm>
          <a:prstGeom prst="rect">
            <a:avLst/>
          </a:prstGeom>
        </p:spPr>
        <p:txBody>
          <a:bodyPr wrap="none">
            <a:spAutoFit/>
          </a:bodyPr>
          <a:lstStyle/>
          <a:p>
            <a:r>
              <a:rPr lang="en-US" altLang="ko-KR" dirty="0"/>
              <a:t>Make variables</a:t>
            </a:r>
            <a:endParaRPr lang="ko-KR" altLang="en-US" dirty="0"/>
          </a:p>
        </p:txBody>
      </p:sp>
    </p:spTree>
    <p:extLst>
      <p:ext uri="{BB962C8B-B14F-4D97-AF65-F5344CB8AC3E}">
        <p14:creationId xmlns:p14="http://schemas.microsoft.com/office/powerpoint/2010/main" val="387878865"/>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xmlns="" id="{016EC0FD-AD46-4FB9-945B-A4E2BB7701D8}"/>
              </a:ext>
            </a:extLst>
          </p:cNvPr>
          <p:cNvGrpSpPr/>
          <p:nvPr/>
        </p:nvGrpSpPr>
        <p:grpSpPr>
          <a:xfrm>
            <a:off x="3702714" y="2474868"/>
            <a:ext cx="4561176" cy="2667000"/>
            <a:chOff x="4936952" y="2156824"/>
            <a:chExt cx="6081568" cy="3556000"/>
          </a:xfrm>
        </p:grpSpPr>
        <p:pic>
          <p:nvPicPr>
            <p:cNvPr id="4" name="Picture 3">
              <a:extLst>
                <a:ext uri="{FF2B5EF4-FFF2-40B4-BE49-F238E27FC236}">
                  <a16:creationId xmlns:a16="http://schemas.microsoft.com/office/drawing/2014/main" xmlns="" id="{A4DDB276-C721-4B94-A21C-6032B5889BDA}"/>
                </a:ext>
              </a:extLst>
            </p:cNvPr>
            <p:cNvPicPr>
              <a:picLocks noChangeAspect="1"/>
            </p:cNvPicPr>
            <p:nvPr/>
          </p:nvPicPr>
          <p:blipFill>
            <a:blip r:embed="rId2"/>
            <a:stretch>
              <a:fillRect/>
            </a:stretch>
          </p:blipFill>
          <p:spPr>
            <a:xfrm>
              <a:off x="4936952" y="2156824"/>
              <a:ext cx="6081568" cy="3556000"/>
            </a:xfrm>
            <a:prstGeom prst="rect">
              <a:avLst/>
            </a:prstGeom>
          </p:spPr>
        </p:pic>
        <p:sp>
          <p:nvSpPr>
            <p:cNvPr id="8" name="Rectangle 7">
              <a:extLst>
                <a:ext uri="{FF2B5EF4-FFF2-40B4-BE49-F238E27FC236}">
                  <a16:creationId xmlns:a16="http://schemas.microsoft.com/office/drawing/2014/main" xmlns="" id="{11ABE0A8-9D99-4E19-B4DE-9A09D7AD8C06}"/>
                </a:ext>
              </a:extLst>
            </p:cNvPr>
            <p:cNvSpPr/>
            <p:nvPr/>
          </p:nvSpPr>
          <p:spPr>
            <a:xfrm>
              <a:off x="9245238" y="2492012"/>
              <a:ext cx="493131" cy="4713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2" name="Title 1">
            <a:extLst>
              <a:ext uri="{FF2B5EF4-FFF2-40B4-BE49-F238E27FC236}">
                <a16:creationId xmlns:a16="http://schemas.microsoft.com/office/drawing/2014/main" xmlns="" id="{136EC606-9814-4A83-A695-FFBAE73D7C18}"/>
              </a:ext>
            </a:extLst>
          </p:cNvPr>
          <p:cNvSpPr>
            <a:spLocks noGrp="1"/>
          </p:cNvSpPr>
          <p:nvPr>
            <p:ph type="title"/>
          </p:nvPr>
        </p:nvSpPr>
        <p:spPr/>
        <p:txBody>
          <a:bodyPr/>
          <a:lstStyle/>
          <a:p>
            <a:endParaRPr lang="en-US" dirty="0"/>
          </a:p>
        </p:txBody>
      </p:sp>
      <p:sp>
        <p:nvSpPr>
          <p:cNvPr id="5" name="Content Placeholder 7">
            <a:extLst>
              <a:ext uri="{FF2B5EF4-FFF2-40B4-BE49-F238E27FC236}">
                <a16:creationId xmlns:a16="http://schemas.microsoft.com/office/drawing/2014/main" xmlns="" id="{3B4CC003-DE9E-4EA8-8618-D89C8FA9FF36}"/>
              </a:ext>
            </a:extLst>
          </p:cNvPr>
          <p:cNvSpPr>
            <a:spLocks noGrp="1"/>
          </p:cNvSpPr>
          <p:nvPr>
            <p:ph idx="1"/>
          </p:nvPr>
        </p:nvSpPr>
        <p:spPr>
          <a:xfrm>
            <a:off x="880110" y="3084892"/>
            <a:ext cx="1891207" cy="1022015"/>
          </a:xfrm>
          <a:ln w="19050">
            <a:solidFill>
              <a:srgbClr val="FF0000"/>
            </a:solidFill>
          </a:ln>
        </p:spPr>
        <p:txBody>
          <a:bodyPr>
            <a:normAutofit fontScale="32500" lnSpcReduction="20000"/>
          </a:bodyPr>
          <a:lstStyle/>
          <a:p>
            <a:r>
              <a:rPr lang="en-US" dirty="0"/>
              <a:t>We create 3 variables F, L, R: </a:t>
            </a:r>
          </a:p>
          <a:p>
            <a:r>
              <a:rPr lang="en-US" dirty="0"/>
              <a:t>F : front sensor</a:t>
            </a:r>
          </a:p>
          <a:p>
            <a:r>
              <a:rPr lang="en-US" dirty="0"/>
              <a:t>L : left sensor </a:t>
            </a:r>
          </a:p>
          <a:p>
            <a:r>
              <a:rPr lang="en-US" dirty="0"/>
              <a:t>R : right sensor</a:t>
            </a:r>
          </a:p>
          <a:p>
            <a:endParaRPr lang="en-US" dirty="0"/>
          </a:p>
        </p:txBody>
      </p:sp>
      <p:sp>
        <p:nvSpPr>
          <p:cNvPr id="6" name="TextBox 5">
            <a:extLst>
              <a:ext uri="{FF2B5EF4-FFF2-40B4-BE49-F238E27FC236}">
                <a16:creationId xmlns:a16="http://schemas.microsoft.com/office/drawing/2014/main" xmlns="" id="{67A7225E-3724-4DAC-AA88-561A39A4EF1F}"/>
              </a:ext>
            </a:extLst>
          </p:cNvPr>
          <p:cNvSpPr txBox="1"/>
          <p:nvPr/>
        </p:nvSpPr>
        <p:spPr>
          <a:xfrm>
            <a:off x="3630868" y="3429000"/>
            <a:ext cx="622736" cy="300082"/>
          </a:xfrm>
          <a:prstGeom prst="rect">
            <a:avLst/>
          </a:prstGeom>
          <a:noFill/>
          <a:ln w="19050">
            <a:solidFill>
              <a:srgbClr val="FF0000"/>
            </a:solidFill>
          </a:ln>
        </p:spPr>
        <p:txBody>
          <a:bodyPr wrap="square" rtlCol="0">
            <a:spAutoFit/>
          </a:bodyPr>
          <a:lstStyle/>
          <a:p>
            <a:endParaRPr lang="en-US" sz="1350" dirty="0"/>
          </a:p>
        </p:txBody>
      </p:sp>
      <p:cxnSp>
        <p:nvCxnSpPr>
          <p:cNvPr id="7" name="Straight Connector 6">
            <a:extLst>
              <a:ext uri="{FF2B5EF4-FFF2-40B4-BE49-F238E27FC236}">
                <a16:creationId xmlns:a16="http://schemas.microsoft.com/office/drawing/2014/main" xmlns="" id="{4DC317B9-6103-4579-8532-E44926F404B6}"/>
              </a:ext>
            </a:extLst>
          </p:cNvPr>
          <p:cNvCxnSpPr>
            <a:cxnSpLocks/>
            <a:stCxn id="6" idx="1"/>
            <a:endCxn id="5" idx="3"/>
          </p:cNvCxnSpPr>
          <p:nvPr/>
        </p:nvCxnSpPr>
        <p:spPr>
          <a:xfrm flipH="1" flipV="1">
            <a:off x="2771317" y="3595899"/>
            <a:ext cx="859551" cy="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그림 8">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10" name="그림 9">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11" name="그림 10">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13" name="그림 12">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4" name="그림 13">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5" name="그림 14">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3" name="직사각형 2"/>
          <p:cNvSpPr/>
          <p:nvPr/>
        </p:nvSpPr>
        <p:spPr>
          <a:xfrm>
            <a:off x="521252" y="1211494"/>
            <a:ext cx="1686872" cy="369332"/>
          </a:xfrm>
          <a:prstGeom prst="rect">
            <a:avLst/>
          </a:prstGeom>
        </p:spPr>
        <p:txBody>
          <a:bodyPr wrap="none">
            <a:spAutoFit/>
          </a:bodyPr>
          <a:lstStyle/>
          <a:p>
            <a:r>
              <a:rPr lang="en-US" altLang="ko-KR" dirty="0"/>
              <a:t>Create variables</a:t>
            </a:r>
            <a:endParaRPr lang="ko-KR" altLang="en-US" dirty="0"/>
          </a:p>
        </p:txBody>
      </p:sp>
    </p:spTree>
    <p:extLst>
      <p:ext uri="{BB962C8B-B14F-4D97-AF65-F5344CB8AC3E}">
        <p14:creationId xmlns:p14="http://schemas.microsoft.com/office/powerpoint/2010/main" val="409519272"/>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EA40781-1888-4BD8-83F2-E347C213209B}"/>
              </a:ext>
            </a:extLst>
          </p:cNvPr>
          <p:cNvSpPr>
            <a:spLocks noGrp="1"/>
          </p:cNvSpPr>
          <p:nvPr>
            <p:ph type="title"/>
          </p:nvPr>
        </p:nvSpPr>
        <p:spPr/>
        <p:txBody>
          <a:bodyPr/>
          <a:lstStyle/>
          <a:p>
            <a:endParaRPr lang="en-US" dirty="0"/>
          </a:p>
        </p:txBody>
      </p:sp>
      <p:pic>
        <p:nvPicPr>
          <p:cNvPr id="4" name="Content Placeholder 3">
            <a:extLst>
              <a:ext uri="{FF2B5EF4-FFF2-40B4-BE49-F238E27FC236}">
                <a16:creationId xmlns:a16="http://schemas.microsoft.com/office/drawing/2014/main" xmlns="" id="{05161798-329D-4556-B714-17A1AC31886A}"/>
              </a:ext>
            </a:extLst>
          </p:cNvPr>
          <p:cNvPicPr>
            <a:picLocks noGrp="1" noChangeAspect="1"/>
          </p:cNvPicPr>
          <p:nvPr>
            <p:ph idx="1"/>
          </p:nvPr>
        </p:nvPicPr>
        <p:blipFill>
          <a:blip r:embed="rId2"/>
          <a:stretch>
            <a:fillRect/>
          </a:stretch>
        </p:blipFill>
        <p:spPr>
          <a:xfrm>
            <a:off x="3673943" y="2134857"/>
            <a:ext cx="4205391" cy="3522220"/>
          </a:xfrm>
          <a:prstGeom prst="rect">
            <a:avLst/>
          </a:prstGeom>
        </p:spPr>
      </p:pic>
      <p:cxnSp>
        <p:nvCxnSpPr>
          <p:cNvPr id="5" name="Straight Connector 4">
            <a:extLst>
              <a:ext uri="{FF2B5EF4-FFF2-40B4-BE49-F238E27FC236}">
                <a16:creationId xmlns:a16="http://schemas.microsoft.com/office/drawing/2014/main" xmlns="" id="{44BEF4CF-EA5A-4F3F-842A-2A0689702489}"/>
              </a:ext>
            </a:extLst>
          </p:cNvPr>
          <p:cNvCxnSpPr>
            <a:cxnSpLocks/>
            <a:stCxn id="6" idx="3"/>
            <a:endCxn id="7" idx="1"/>
          </p:cNvCxnSpPr>
          <p:nvPr/>
        </p:nvCxnSpPr>
        <p:spPr>
          <a:xfrm>
            <a:off x="3198733" y="2429815"/>
            <a:ext cx="1055177"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xmlns="" id="{33BA49BD-D9AF-406C-8773-5A4390141D45}"/>
              </a:ext>
            </a:extLst>
          </p:cNvPr>
          <p:cNvSpPr txBox="1"/>
          <p:nvPr/>
        </p:nvSpPr>
        <p:spPr>
          <a:xfrm>
            <a:off x="2109739" y="2187440"/>
            <a:ext cx="1088993" cy="507831"/>
          </a:xfrm>
          <a:prstGeom prst="rect">
            <a:avLst/>
          </a:prstGeom>
          <a:noFill/>
          <a:ln w="19050">
            <a:solidFill>
              <a:srgbClr val="FF0000"/>
            </a:solidFill>
          </a:ln>
        </p:spPr>
        <p:txBody>
          <a:bodyPr wrap="square" rtlCol="0">
            <a:spAutoFit/>
          </a:bodyPr>
          <a:lstStyle/>
          <a:p>
            <a:r>
              <a:rPr lang="en-US" sz="1350" dirty="0"/>
              <a:t>1. Click Control</a:t>
            </a:r>
          </a:p>
        </p:txBody>
      </p:sp>
      <p:sp>
        <p:nvSpPr>
          <p:cNvPr id="7" name="TextBox 6">
            <a:extLst>
              <a:ext uri="{FF2B5EF4-FFF2-40B4-BE49-F238E27FC236}">
                <a16:creationId xmlns:a16="http://schemas.microsoft.com/office/drawing/2014/main" xmlns="" id="{6C1BED78-2045-4593-ACB5-96B3FE47A265}"/>
              </a:ext>
            </a:extLst>
          </p:cNvPr>
          <p:cNvSpPr txBox="1"/>
          <p:nvPr/>
        </p:nvSpPr>
        <p:spPr>
          <a:xfrm>
            <a:off x="4253909" y="2371191"/>
            <a:ext cx="420959" cy="300082"/>
          </a:xfrm>
          <a:prstGeom prst="rect">
            <a:avLst/>
          </a:prstGeom>
          <a:noFill/>
          <a:ln w="19050">
            <a:solidFill>
              <a:srgbClr val="FF0000"/>
            </a:solidFill>
          </a:ln>
        </p:spPr>
        <p:txBody>
          <a:bodyPr wrap="square" rtlCol="0">
            <a:spAutoFit/>
          </a:bodyPr>
          <a:lstStyle/>
          <a:p>
            <a:endParaRPr lang="en-US" sz="1350" dirty="0"/>
          </a:p>
        </p:txBody>
      </p:sp>
      <p:sp>
        <p:nvSpPr>
          <p:cNvPr id="8" name="TextBox 7">
            <a:extLst>
              <a:ext uri="{FF2B5EF4-FFF2-40B4-BE49-F238E27FC236}">
                <a16:creationId xmlns:a16="http://schemas.microsoft.com/office/drawing/2014/main" xmlns="" id="{3FE5018B-D4C8-4B0C-BAB2-F3CC1D15982B}"/>
              </a:ext>
            </a:extLst>
          </p:cNvPr>
          <p:cNvSpPr txBox="1"/>
          <p:nvPr/>
        </p:nvSpPr>
        <p:spPr>
          <a:xfrm>
            <a:off x="3680475" y="5144131"/>
            <a:ext cx="491021" cy="300082"/>
          </a:xfrm>
          <a:prstGeom prst="rect">
            <a:avLst/>
          </a:prstGeom>
          <a:noFill/>
          <a:ln w="19050">
            <a:solidFill>
              <a:srgbClr val="FF0000"/>
            </a:solidFill>
          </a:ln>
        </p:spPr>
        <p:txBody>
          <a:bodyPr wrap="square" rtlCol="0">
            <a:spAutoFit/>
          </a:bodyPr>
          <a:lstStyle/>
          <a:p>
            <a:endParaRPr lang="en-US" sz="1350" dirty="0"/>
          </a:p>
        </p:txBody>
      </p:sp>
      <p:cxnSp>
        <p:nvCxnSpPr>
          <p:cNvPr id="9" name="Straight Connector 8">
            <a:extLst>
              <a:ext uri="{FF2B5EF4-FFF2-40B4-BE49-F238E27FC236}">
                <a16:creationId xmlns:a16="http://schemas.microsoft.com/office/drawing/2014/main" xmlns="" id="{D7EA411D-7F34-4CDB-8D46-EDA729922CC5}"/>
              </a:ext>
            </a:extLst>
          </p:cNvPr>
          <p:cNvCxnSpPr>
            <a:cxnSpLocks/>
            <a:stCxn id="10" idx="3"/>
            <a:endCxn id="8" idx="1"/>
          </p:cNvCxnSpPr>
          <p:nvPr/>
        </p:nvCxnSpPr>
        <p:spPr>
          <a:xfrm>
            <a:off x="3198733" y="5261560"/>
            <a:ext cx="481742" cy="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xmlns="" id="{70627D3D-0B69-4681-8B91-809C046474EF}"/>
              </a:ext>
            </a:extLst>
          </p:cNvPr>
          <p:cNvSpPr txBox="1"/>
          <p:nvPr/>
        </p:nvSpPr>
        <p:spPr>
          <a:xfrm>
            <a:off x="1967850" y="5019185"/>
            <a:ext cx="1230882" cy="507831"/>
          </a:xfrm>
          <a:prstGeom prst="rect">
            <a:avLst/>
          </a:prstGeom>
          <a:noFill/>
          <a:ln w="19050">
            <a:solidFill>
              <a:srgbClr val="FF0000"/>
            </a:solidFill>
          </a:ln>
        </p:spPr>
        <p:txBody>
          <a:bodyPr wrap="square" rtlCol="0">
            <a:spAutoFit/>
          </a:bodyPr>
          <a:lstStyle/>
          <a:p>
            <a:r>
              <a:rPr lang="en-US" sz="1350" dirty="0"/>
              <a:t>1. Choose </a:t>
            </a:r>
            <a:r>
              <a:rPr lang="en-US" sz="1350" i="1" dirty="0"/>
              <a:t>forever</a:t>
            </a:r>
          </a:p>
        </p:txBody>
      </p:sp>
      <p:sp>
        <p:nvSpPr>
          <p:cNvPr id="11" name="Rectangle 10">
            <a:extLst>
              <a:ext uri="{FF2B5EF4-FFF2-40B4-BE49-F238E27FC236}">
                <a16:creationId xmlns:a16="http://schemas.microsoft.com/office/drawing/2014/main" xmlns="" id="{50EF458D-1A57-4961-8C46-A98091FC1796}"/>
              </a:ext>
            </a:extLst>
          </p:cNvPr>
          <p:cNvSpPr/>
          <p:nvPr/>
        </p:nvSpPr>
        <p:spPr>
          <a:xfrm>
            <a:off x="7040485" y="2397317"/>
            <a:ext cx="363638" cy="38273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2" name="그림 11">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13" name="그림 12">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14" name="그림 13">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15" name="그림 14">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6" name="그림 15">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7" name="그림 16">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3" name="직사각형 2"/>
          <p:cNvSpPr/>
          <p:nvPr/>
        </p:nvSpPr>
        <p:spPr>
          <a:xfrm>
            <a:off x="189453" y="1249279"/>
            <a:ext cx="1404552" cy="369332"/>
          </a:xfrm>
          <a:prstGeom prst="rect">
            <a:avLst/>
          </a:prstGeom>
        </p:spPr>
        <p:txBody>
          <a:bodyPr wrap="none">
            <a:spAutoFit/>
          </a:bodyPr>
          <a:lstStyle/>
          <a:p>
            <a:r>
              <a:rPr lang="en-US" altLang="ko-KR" dirty="0"/>
              <a:t>Making loop </a:t>
            </a:r>
            <a:endParaRPr lang="ko-KR" altLang="en-US" dirty="0"/>
          </a:p>
        </p:txBody>
      </p:sp>
    </p:spTree>
    <p:extLst>
      <p:ext uri="{BB962C8B-B14F-4D97-AF65-F5344CB8AC3E}">
        <p14:creationId xmlns:p14="http://schemas.microsoft.com/office/powerpoint/2010/main" val="3723975878"/>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8974099-8FCC-499A-8775-BC36C0675C0D}"/>
              </a:ext>
            </a:extLst>
          </p:cNvPr>
          <p:cNvSpPr>
            <a:spLocks noGrp="1"/>
          </p:cNvSpPr>
          <p:nvPr>
            <p:ph type="title"/>
          </p:nvPr>
        </p:nvSpPr>
        <p:spPr/>
        <p:txBody>
          <a:bodyPr/>
          <a:lstStyle/>
          <a:p>
            <a:endParaRPr lang="en-US" dirty="0"/>
          </a:p>
        </p:txBody>
      </p:sp>
      <p:pic>
        <p:nvPicPr>
          <p:cNvPr id="4" name="Content Placeholder 7">
            <a:extLst>
              <a:ext uri="{FF2B5EF4-FFF2-40B4-BE49-F238E27FC236}">
                <a16:creationId xmlns:a16="http://schemas.microsoft.com/office/drawing/2014/main" xmlns="" id="{93AC7F56-FD20-40B8-9380-6A5903BE0B09}"/>
              </a:ext>
            </a:extLst>
          </p:cNvPr>
          <p:cNvPicPr>
            <a:picLocks noGrp="1" noChangeAspect="1"/>
          </p:cNvPicPr>
          <p:nvPr>
            <p:ph idx="1"/>
          </p:nvPr>
        </p:nvPicPr>
        <p:blipFill>
          <a:blip r:embed="rId2"/>
          <a:stretch>
            <a:fillRect/>
          </a:stretch>
        </p:blipFill>
        <p:spPr>
          <a:xfrm>
            <a:off x="3295311" y="2587687"/>
            <a:ext cx="5099209" cy="2756060"/>
          </a:xfrm>
          <a:prstGeom prst="rect">
            <a:avLst/>
          </a:prstGeom>
        </p:spPr>
      </p:pic>
      <p:sp>
        <p:nvSpPr>
          <p:cNvPr id="5" name="TextBox 4">
            <a:extLst>
              <a:ext uri="{FF2B5EF4-FFF2-40B4-BE49-F238E27FC236}">
                <a16:creationId xmlns:a16="http://schemas.microsoft.com/office/drawing/2014/main" xmlns="" id="{EE59AD64-F8C2-40F7-93EA-09D98EAE2A9E}"/>
              </a:ext>
            </a:extLst>
          </p:cNvPr>
          <p:cNvSpPr txBox="1"/>
          <p:nvPr/>
        </p:nvSpPr>
        <p:spPr>
          <a:xfrm flipV="1">
            <a:off x="3991976" y="3237823"/>
            <a:ext cx="551208" cy="300082"/>
          </a:xfrm>
          <a:prstGeom prst="rect">
            <a:avLst/>
          </a:prstGeom>
          <a:noFill/>
          <a:ln w="19050">
            <a:solidFill>
              <a:srgbClr val="FF0000"/>
            </a:solidFill>
          </a:ln>
        </p:spPr>
        <p:txBody>
          <a:bodyPr wrap="square" rtlCol="0">
            <a:spAutoFit/>
          </a:bodyPr>
          <a:lstStyle/>
          <a:p>
            <a:endParaRPr lang="en-US" sz="1350" dirty="0"/>
          </a:p>
        </p:txBody>
      </p:sp>
      <p:cxnSp>
        <p:nvCxnSpPr>
          <p:cNvPr id="6" name="Straight Connector 5">
            <a:extLst>
              <a:ext uri="{FF2B5EF4-FFF2-40B4-BE49-F238E27FC236}">
                <a16:creationId xmlns:a16="http://schemas.microsoft.com/office/drawing/2014/main" xmlns="" id="{84019450-50D0-4011-B444-7B7FE5A4C001}"/>
              </a:ext>
            </a:extLst>
          </p:cNvPr>
          <p:cNvCxnSpPr>
            <a:cxnSpLocks/>
            <a:stCxn id="7" idx="3"/>
            <a:endCxn id="5" idx="1"/>
          </p:cNvCxnSpPr>
          <p:nvPr/>
        </p:nvCxnSpPr>
        <p:spPr>
          <a:xfrm>
            <a:off x="2650619" y="3224982"/>
            <a:ext cx="1341357" cy="69487"/>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xmlns="" id="{D7AFE8E6-CF19-4908-AB3D-1B31BBB01C38}"/>
              </a:ext>
            </a:extLst>
          </p:cNvPr>
          <p:cNvSpPr txBox="1"/>
          <p:nvPr/>
        </p:nvSpPr>
        <p:spPr>
          <a:xfrm>
            <a:off x="857250" y="3086482"/>
            <a:ext cx="1793369" cy="300082"/>
          </a:xfrm>
          <a:prstGeom prst="rect">
            <a:avLst/>
          </a:prstGeom>
          <a:noFill/>
          <a:ln w="19050">
            <a:solidFill>
              <a:srgbClr val="FF0000"/>
            </a:solidFill>
          </a:ln>
        </p:spPr>
        <p:txBody>
          <a:bodyPr wrap="square" rtlCol="0">
            <a:spAutoFit/>
          </a:bodyPr>
          <a:lstStyle/>
          <a:p>
            <a:r>
              <a:rPr lang="en-US" sz="1350" dirty="0"/>
              <a:t>1. Click Variables again</a:t>
            </a:r>
            <a:endParaRPr lang="en-US" sz="1350" i="1" dirty="0"/>
          </a:p>
        </p:txBody>
      </p:sp>
      <p:sp>
        <p:nvSpPr>
          <p:cNvPr id="8" name="TextBox 7">
            <a:extLst>
              <a:ext uri="{FF2B5EF4-FFF2-40B4-BE49-F238E27FC236}">
                <a16:creationId xmlns:a16="http://schemas.microsoft.com/office/drawing/2014/main" xmlns="" id="{70EC07D4-6E4B-47C7-8C0F-B4025DA733E8}"/>
              </a:ext>
            </a:extLst>
          </p:cNvPr>
          <p:cNvSpPr txBox="1"/>
          <p:nvPr/>
        </p:nvSpPr>
        <p:spPr>
          <a:xfrm>
            <a:off x="3301334" y="4307524"/>
            <a:ext cx="620901" cy="300082"/>
          </a:xfrm>
          <a:prstGeom prst="rect">
            <a:avLst/>
          </a:prstGeom>
          <a:noFill/>
          <a:ln w="19050">
            <a:solidFill>
              <a:srgbClr val="FF0000"/>
            </a:solidFill>
          </a:ln>
        </p:spPr>
        <p:txBody>
          <a:bodyPr wrap="square" rtlCol="0">
            <a:spAutoFit/>
          </a:bodyPr>
          <a:lstStyle/>
          <a:p>
            <a:endParaRPr lang="en-US" sz="1350" dirty="0"/>
          </a:p>
        </p:txBody>
      </p:sp>
      <p:cxnSp>
        <p:nvCxnSpPr>
          <p:cNvPr id="9" name="Straight Connector 8">
            <a:extLst>
              <a:ext uri="{FF2B5EF4-FFF2-40B4-BE49-F238E27FC236}">
                <a16:creationId xmlns:a16="http://schemas.microsoft.com/office/drawing/2014/main" xmlns="" id="{EA4C648A-C52B-4B97-B00A-730BCC58232E}"/>
              </a:ext>
            </a:extLst>
          </p:cNvPr>
          <p:cNvCxnSpPr>
            <a:cxnSpLocks/>
            <a:stCxn id="10" idx="3"/>
            <a:endCxn id="8" idx="1"/>
          </p:cNvCxnSpPr>
          <p:nvPr/>
        </p:nvCxnSpPr>
        <p:spPr>
          <a:xfrm>
            <a:off x="2441735" y="4395243"/>
            <a:ext cx="859599"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xmlns="" id="{0B42A3B2-3500-462E-AFE4-965A2B67E7D5}"/>
              </a:ext>
            </a:extLst>
          </p:cNvPr>
          <p:cNvSpPr txBox="1"/>
          <p:nvPr/>
        </p:nvSpPr>
        <p:spPr>
          <a:xfrm>
            <a:off x="857251" y="4152869"/>
            <a:ext cx="1584485" cy="507831"/>
          </a:xfrm>
          <a:prstGeom prst="rect">
            <a:avLst/>
          </a:prstGeom>
          <a:noFill/>
          <a:ln w="19050">
            <a:solidFill>
              <a:srgbClr val="FF0000"/>
            </a:solidFill>
          </a:ln>
        </p:spPr>
        <p:txBody>
          <a:bodyPr wrap="square" rtlCol="0">
            <a:spAutoFit/>
          </a:bodyPr>
          <a:lstStyle/>
          <a:p>
            <a:r>
              <a:rPr lang="en-US" sz="1350" dirty="0"/>
              <a:t>2. Choose following to set variables</a:t>
            </a:r>
            <a:endParaRPr lang="en-US" sz="1350" i="1" dirty="0"/>
          </a:p>
        </p:txBody>
      </p:sp>
      <p:sp>
        <p:nvSpPr>
          <p:cNvPr id="16" name="Rectangle 15">
            <a:extLst>
              <a:ext uri="{FF2B5EF4-FFF2-40B4-BE49-F238E27FC236}">
                <a16:creationId xmlns:a16="http://schemas.microsoft.com/office/drawing/2014/main" xmlns="" id="{B33BD38E-F085-4818-A84C-2D3729F66B9F}"/>
              </a:ext>
            </a:extLst>
          </p:cNvPr>
          <p:cNvSpPr/>
          <p:nvPr/>
        </p:nvSpPr>
        <p:spPr>
          <a:xfrm>
            <a:off x="7391741" y="2896390"/>
            <a:ext cx="588386" cy="5476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1" name="그림 10">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12" name="그림 11">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13" name="그림 12">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14" name="그림 13">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5" name="그림 14">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7" name="그림 16">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3" name="직사각형 2"/>
          <p:cNvSpPr/>
          <p:nvPr/>
        </p:nvSpPr>
        <p:spPr>
          <a:xfrm>
            <a:off x="577854" y="1124776"/>
            <a:ext cx="2743443" cy="369332"/>
          </a:xfrm>
          <a:prstGeom prst="rect">
            <a:avLst/>
          </a:prstGeom>
        </p:spPr>
        <p:txBody>
          <a:bodyPr wrap="none">
            <a:spAutoFit/>
          </a:bodyPr>
          <a:lstStyle/>
          <a:p>
            <a:r>
              <a:rPr lang="en-US" altLang="ko-KR" dirty="0"/>
              <a:t>Set the variables to sensors</a:t>
            </a:r>
            <a:endParaRPr lang="ko-KR" altLang="en-US" dirty="0"/>
          </a:p>
        </p:txBody>
      </p:sp>
    </p:spTree>
    <p:extLst>
      <p:ext uri="{BB962C8B-B14F-4D97-AF65-F5344CB8AC3E}">
        <p14:creationId xmlns:p14="http://schemas.microsoft.com/office/powerpoint/2010/main" val="2824347293"/>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7B1FBFD-0CF5-4034-8DDB-A56778B31F82}"/>
              </a:ext>
            </a:extLst>
          </p:cNvPr>
          <p:cNvSpPr>
            <a:spLocks noGrp="1"/>
          </p:cNvSpPr>
          <p:nvPr>
            <p:ph type="title"/>
          </p:nvPr>
        </p:nvSpPr>
        <p:spPr/>
        <p:txBody>
          <a:bodyPr/>
          <a:lstStyle/>
          <a:p>
            <a:endParaRPr lang="en-US" dirty="0"/>
          </a:p>
        </p:txBody>
      </p:sp>
      <p:pic>
        <p:nvPicPr>
          <p:cNvPr id="4" name="Content Placeholder 3">
            <a:extLst>
              <a:ext uri="{FF2B5EF4-FFF2-40B4-BE49-F238E27FC236}">
                <a16:creationId xmlns:a16="http://schemas.microsoft.com/office/drawing/2014/main" xmlns="" id="{42E1268A-1433-403B-AE1C-60AE9DA9A1E3}"/>
              </a:ext>
            </a:extLst>
          </p:cNvPr>
          <p:cNvPicPr>
            <a:picLocks noGrp="1" noChangeAspect="1"/>
          </p:cNvPicPr>
          <p:nvPr>
            <p:ph idx="1"/>
          </p:nvPr>
        </p:nvPicPr>
        <p:blipFill>
          <a:blip r:embed="rId2"/>
          <a:stretch>
            <a:fillRect/>
          </a:stretch>
        </p:blipFill>
        <p:spPr>
          <a:xfrm>
            <a:off x="2994911" y="2422528"/>
            <a:ext cx="5495946" cy="3005093"/>
          </a:xfrm>
          <a:prstGeom prst="rect">
            <a:avLst/>
          </a:prstGeom>
        </p:spPr>
      </p:pic>
      <p:sp>
        <p:nvSpPr>
          <p:cNvPr id="5" name="TextBox 4">
            <a:extLst>
              <a:ext uri="{FF2B5EF4-FFF2-40B4-BE49-F238E27FC236}">
                <a16:creationId xmlns:a16="http://schemas.microsoft.com/office/drawing/2014/main" xmlns="" id="{F1A87E48-C1AE-46FB-9023-4FBF83B1FE61}"/>
              </a:ext>
            </a:extLst>
          </p:cNvPr>
          <p:cNvSpPr txBox="1"/>
          <p:nvPr/>
        </p:nvSpPr>
        <p:spPr>
          <a:xfrm flipV="1">
            <a:off x="3062016" y="3244971"/>
            <a:ext cx="600799" cy="300082"/>
          </a:xfrm>
          <a:prstGeom prst="rect">
            <a:avLst/>
          </a:prstGeom>
          <a:noFill/>
          <a:ln w="19050">
            <a:solidFill>
              <a:srgbClr val="FF0000"/>
            </a:solidFill>
          </a:ln>
        </p:spPr>
        <p:txBody>
          <a:bodyPr wrap="square" rtlCol="0">
            <a:spAutoFit/>
          </a:bodyPr>
          <a:lstStyle/>
          <a:p>
            <a:endParaRPr lang="en-US" sz="1350" dirty="0"/>
          </a:p>
        </p:txBody>
      </p:sp>
      <p:cxnSp>
        <p:nvCxnSpPr>
          <p:cNvPr id="6" name="Straight Connector 5">
            <a:extLst>
              <a:ext uri="{FF2B5EF4-FFF2-40B4-BE49-F238E27FC236}">
                <a16:creationId xmlns:a16="http://schemas.microsoft.com/office/drawing/2014/main" xmlns="" id="{45B81313-3DA9-4A0B-AB4E-9BB30822560A}"/>
              </a:ext>
            </a:extLst>
          </p:cNvPr>
          <p:cNvCxnSpPr>
            <a:cxnSpLocks/>
            <a:stCxn id="7" idx="3"/>
            <a:endCxn id="5" idx="1"/>
          </p:cNvCxnSpPr>
          <p:nvPr/>
        </p:nvCxnSpPr>
        <p:spPr>
          <a:xfrm>
            <a:off x="2444782" y="3308435"/>
            <a:ext cx="617234"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xmlns="" id="{1BB940C5-F70A-496B-AD51-464D864096A1}"/>
              </a:ext>
            </a:extLst>
          </p:cNvPr>
          <p:cNvSpPr txBox="1"/>
          <p:nvPr/>
        </p:nvSpPr>
        <p:spPr>
          <a:xfrm>
            <a:off x="575991" y="3169936"/>
            <a:ext cx="1868791" cy="300082"/>
          </a:xfrm>
          <a:prstGeom prst="rect">
            <a:avLst/>
          </a:prstGeom>
          <a:noFill/>
          <a:ln w="19050">
            <a:solidFill>
              <a:srgbClr val="FF0000"/>
            </a:solidFill>
          </a:ln>
        </p:spPr>
        <p:txBody>
          <a:bodyPr wrap="square" rtlCol="0">
            <a:spAutoFit/>
          </a:bodyPr>
          <a:lstStyle/>
          <a:p>
            <a:r>
              <a:rPr lang="en-US" sz="1350" dirty="0"/>
              <a:t>1. Go to the </a:t>
            </a:r>
            <a:r>
              <a:rPr lang="en-US" sz="1350" dirty="0" err="1"/>
              <a:t>Linky</a:t>
            </a:r>
            <a:endParaRPr lang="en-US" sz="1350" i="1" dirty="0"/>
          </a:p>
        </p:txBody>
      </p:sp>
      <p:sp>
        <p:nvSpPr>
          <p:cNvPr id="8" name="TextBox 7">
            <a:extLst>
              <a:ext uri="{FF2B5EF4-FFF2-40B4-BE49-F238E27FC236}">
                <a16:creationId xmlns:a16="http://schemas.microsoft.com/office/drawing/2014/main" xmlns="" id="{8E06BE83-FAAB-40D4-B2EC-6D3DB966D4EA}"/>
              </a:ext>
            </a:extLst>
          </p:cNvPr>
          <p:cNvSpPr txBox="1"/>
          <p:nvPr/>
        </p:nvSpPr>
        <p:spPr>
          <a:xfrm flipV="1">
            <a:off x="3001443" y="4266770"/>
            <a:ext cx="933505" cy="300082"/>
          </a:xfrm>
          <a:prstGeom prst="rect">
            <a:avLst/>
          </a:prstGeom>
          <a:noFill/>
          <a:ln w="19050">
            <a:solidFill>
              <a:srgbClr val="FF0000"/>
            </a:solidFill>
          </a:ln>
        </p:spPr>
        <p:txBody>
          <a:bodyPr wrap="square" rtlCol="0">
            <a:spAutoFit/>
          </a:bodyPr>
          <a:lstStyle/>
          <a:p>
            <a:endParaRPr lang="en-US" sz="1350" dirty="0"/>
          </a:p>
        </p:txBody>
      </p:sp>
      <p:cxnSp>
        <p:nvCxnSpPr>
          <p:cNvPr id="9" name="Straight Connector 8">
            <a:extLst>
              <a:ext uri="{FF2B5EF4-FFF2-40B4-BE49-F238E27FC236}">
                <a16:creationId xmlns:a16="http://schemas.microsoft.com/office/drawing/2014/main" xmlns="" id="{08210C9D-D2B5-4634-8DA8-BA9EB5007E8A}"/>
              </a:ext>
            </a:extLst>
          </p:cNvPr>
          <p:cNvCxnSpPr>
            <a:cxnSpLocks/>
            <a:stCxn id="10" idx="3"/>
            <a:endCxn id="8" idx="1"/>
          </p:cNvCxnSpPr>
          <p:nvPr/>
        </p:nvCxnSpPr>
        <p:spPr>
          <a:xfrm>
            <a:off x="2444782" y="4357151"/>
            <a:ext cx="55666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xmlns="" id="{0172DE4B-1490-49B0-A69A-9F527AB6C6BB}"/>
              </a:ext>
            </a:extLst>
          </p:cNvPr>
          <p:cNvSpPr txBox="1"/>
          <p:nvPr/>
        </p:nvSpPr>
        <p:spPr>
          <a:xfrm>
            <a:off x="575991" y="4114776"/>
            <a:ext cx="1868791" cy="507831"/>
          </a:xfrm>
          <a:prstGeom prst="rect">
            <a:avLst/>
          </a:prstGeom>
          <a:noFill/>
          <a:ln w="19050">
            <a:solidFill>
              <a:srgbClr val="FF0000"/>
            </a:solidFill>
          </a:ln>
        </p:spPr>
        <p:txBody>
          <a:bodyPr wrap="square" rtlCol="0">
            <a:spAutoFit/>
          </a:bodyPr>
          <a:lstStyle/>
          <a:p>
            <a:r>
              <a:rPr lang="en-US" sz="1350" dirty="0"/>
              <a:t>2. Analog reading of our sensor</a:t>
            </a:r>
            <a:endParaRPr lang="en-US" sz="1350" i="1" dirty="0"/>
          </a:p>
        </p:txBody>
      </p:sp>
      <p:pic>
        <p:nvPicPr>
          <p:cNvPr id="11" name="Picture 10">
            <a:extLst>
              <a:ext uri="{FF2B5EF4-FFF2-40B4-BE49-F238E27FC236}">
                <a16:creationId xmlns:a16="http://schemas.microsoft.com/office/drawing/2014/main" xmlns="" id="{CD684938-46F7-470D-A444-DF9AD4EEAA34}"/>
              </a:ext>
            </a:extLst>
          </p:cNvPr>
          <p:cNvPicPr>
            <a:picLocks noChangeAspect="1"/>
          </p:cNvPicPr>
          <p:nvPr/>
        </p:nvPicPr>
        <p:blipFill>
          <a:blip r:embed="rId3"/>
          <a:stretch>
            <a:fillRect/>
          </a:stretch>
        </p:blipFill>
        <p:spPr>
          <a:xfrm>
            <a:off x="4889662" y="5134985"/>
            <a:ext cx="1861816" cy="290496"/>
          </a:xfrm>
          <a:prstGeom prst="rect">
            <a:avLst/>
          </a:prstGeom>
        </p:spPr>
      </p:pic>
      <p:sp>
        <p:nvSpPr>
          <p:cNvPr id="12" name="Arrow: Down 11">
            <a:extLst>
              <a:ext uri="{FF2B5EF4-FFF2-40B4-BE49-F238E27FC236}">
                <a16:creationId xmlns:a16="http://schemas.microsoft.com/office/drawing/2014/main" xmlns="" id="{B5AA8137-0E2C-4C9F-8750-B42196E4DF58}"/>
              </a:ext>
            </a:extLst>
          </p:cNvPr>
          <p:cNvSpPr/>
          <p:nvPr/>
        </p:nvSpPr>
        <p:spPr>
          <a:xfrm>
            <a:off x="5659686" y="4887214"/>
            <a:ext cx="97032" cy="21662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3" name="TextBox 12">
            <a:extLst>
              <a:ext uri="{FF2B5EF4-FFF2-40B4-BE49-F238E27FC236}">
                <a16:creationId xmlns:a16="http://schemas.microsoft.com/office/drawing/2014/main" xmlns="" id="{C3A43BA8-9B52-407A-ADD5-3C5D162C078F}"/>
              </a:ext>
            </a:extLst>
          </p:cNvPr>
          <p:cNvSpPr txBox="1"/>
          <p:nvPr/>
        </p:nvSpPr>
        <p:spPr>
          <a:xfrm flipV="1">
            <a:off x="4870338" y="5127894"/>
            <a:ext cx="1940873" cy="300082"/>
          </a:xfrm>
          <a:prstGeom prst="rect">
            <a:avLst/>
          </a:prstGeom>
          <a:noFill/>
          <a:ln w="19050">
            <a:solidFill>
              <a:srgbClr val="FF0000"/>
            </a:solidFill>
          </a:ln>
        </p:spPr>
        <p:txBody>
          <a:bodyPr wrap="square" rtlCol="0">
            <a:spAutoFit/>
          </a:bodyPr>
          <a:lstStyle/>
          <a:p>
            <a:endParaRPr lang="en-US" sz="1350" dirty="0"/>
          </a:p>
        </p:txBody>
      </p:sp>
      <p:cxnSp>
        <p:nvCxnSpPr>
          <p:cNvPr id="14" name="Straight Connector 13">
            <a:extLst>
              <a:ext uri="{FF2B5EF4-FFF2-40B4-BE49-F238E27FC236}">
                <a16:creationId xmlns:a16="http://schemas.microsoft.com/office/drawing/2014/main" xmlns="" id="{0ADDBEA7-DEFE-4E8C-B791-9432BEF82ADE}"/>
              </a:ext>
            </a:extLst>
          </p:cNvPr>
          <p:cNvCxnSpPr>
            <a:cxnSpLocks/>
            <a:stCxn id="15" idx="3"/>
            <a:endCxn id="13" idx="1"/>
          </p:cNvCxnSpPr>
          <p:nvPr/>
        </p:nvCxnSpPr>
        <p:spPr>
          <a:xfrm flipV="1">
            <a:off x="2705326" y="5276688"/>
            <a:ext cx="2165012" cy="150934"/>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xmlns="" id="{2FF4C164-59C0-4594-8CA1-A6EDF95FD4B3}"/>
              </a:ext>
            </a:extLst>
          </p:cNvPr>
          <p:cNvSpPr txBox="1"/>
          <p:nvPr/>
        </p:nvSpPr>
        <p:spPr>
          <a:xfrm>
            <a:off x="836535" y="5185247"/>
            <a:ext cx="1868791" cy="507831"/>
          </a:xfrm>
          <a:prstGeom prst="rect">
            <a:avLst/>
          </a:prstGeom>
          <a:noFill/>
          <a:ln w="19050">
            <a:solidFill>
              <a:srgbClr val="FF0000"/>
            </a:solidFill>
          </a:ln>
        </p:spPr>
        <p:txBody>
          <a:bodyPr wrap="square" rtlCol="0">
            <a:spAutoFit/>
          </a:bodyPr>
          <a:lstStyle/>
          <a:p>
            <a:r>
              <a:rPr lang="en-US" sz="1350" dirty="0"/>
              <a:t>3. We should do same for all variables</a:t>
            </a:r>
            <a:endParaRPr lang="en-US" sz="1350" i="1" dirty="0"/>
          </a:p>
        </p:txBody>
      </p:sp>
      <p:sp>
        <p:nvSpPr>
          <p:cNvPr id="16" name="Rectangle 15">
            <a:extLst>
              <a:ext uri="{FF2B5EF4-FFF2-40B4-BE49-F238E27FC236}">
                <a16:creationId xmlns:a16="http://schemas.microsoft.com/office/drawing/2014/main" xmlns="" id="{6D5FD287-0DE6-4F01-BDB6-FA8F88048891}"/>
              </a:ext>
            </a:extLst>
          </p:cNvPr>
          <p:cNvSpPr/>
          <p:nvPr/>
        </p:nvSpPr>
        <p:spPr>
          <a:xfrm>
            <a:off x="7731430" y="2285649"/>
            <a:ext cx="543780" cy="4995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4" name="Rectangle 23">
            <a:extLst>
              <a:ext uri="{FF2B5EF4-FFF2-40B4-BE49-F238E27FC236}">
                <a16:creationId xmlns:a16="http://schemas.microsoft.com/office/drawing/2014/main" xmlns="" id="{ED537C8E-8C2A-432E-B9C5-11FB122871B8}"/>
              </a:ext>
            </a:extLst>
          </p:cNvPr>
          <p:cNvSpPr/>
          <p:nvPr/>
        </p:nvSpPr>
        <p:spPr>
          <a:xfrm>
            <a:off x="7385209" y="2760748"/>
            <a:ext cx="588386" cy="5476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7" name="그림 16">
            <a:hlinkClick r:id="rId4" action="ppaction://hlinksldjump"/>
          </p:cNvPr>
          <p:cNvPicPr>
            <a:picLocks noChangeAspect="1"/>
          </p:cNvPicPr>
          <p:nvPr/>
        </p:nvPicPr>
        <p:blipFill>
          <a:blip r:embed="rId5" cstate="print"/>
          <a:stretch>
            <a:fillRect/>
          </a:stretch>
        </p:blipFill>
        <p:spPr>
          <a:xfrm>
            <a:off x="2243077" y="360312"/>
            <a:ext cx="472500" cy="326250"/>
          </a:xfrm>
          <a:prstGeom prst="rect">
            <a:avLst/>
          </a:prstGeom>
        </p:spPr>
      </p:pic>
      <p:pic>
        <p:nvPicPr>
          <p:cNvPr id="18" name="그림 17">
            <a:hlinkClick r:id="rId6" action="ppaction://hlinksldjump"/>
          </p:cNvPr>
          <p:cNvPicPr>
            <a:picLocks noChangeAspect="1"/>
          </p:cNvPicPr>
          <p:nvPr/>
        </p:nvPicPr>
        <p:blipFill>
          <a:blip r:embed="rId7" cstate="print"/>
          <a:stretch>
            <a:fillRect/>
          </a:stretch>
        </p:blipFill>
        <p:spPr>
          <a:xfrm>
            <a:off x="3180363" y="360312"/>
            <a:ext cx="461250" cy="326250"/>
          </a:xfrm>
          <a:prstGeom prst="rect">
            <a:avLst/>
          </a:prstGeom>
        </p:spPr>
      </p:pic>
      <p:pic>
        <p:nvPicPr>
          <p:cNvPr id="19" name="그림 18">
            <a:hlinkClick r:id="rId8" action="ppaction://hlinksldjump"/>
          </p:cNvPr>
          <p:cNvPicPr>
            <a:picLocks noChangeAspect="1"/>
          </p:cNvPicPr>
          <p:nvPr/>
        </p:nvPicPr>
        <p:blipFill>
          <a:blip r:embed="rId9" cstate="print"/>
          <a:stretch>
            <a:fillRect/>
          </a:stretch>
        </p:blipFill>
        <p:spPr>
          <a:xfrm>
            <a:off x="4288621" y="274645"/>
            <a:ext cx="1203836" cy="539318"/>
          </a:xfrm>
          <a:prstGeom prst="rect">
            <a:avLst/>
          </a:prstGeom>
        </p:spPr>
      </p:pic>
      <p:pic>
        <p:nvPicPr>
          <p:cNvPr id="20" name="그림 19">
            <a:hlinkClick r:id="rId10" action="ppaction://hlinksldjump"/>
          </p:cNvPr>
          <p:cNvPicPr>
            <a:picLocks noChangeAspect="1"/>
          </p:cNvPicPr>
          <p:nvPr/>
        </p:nvPicPr>
        <p:blipFill>
          <a:blip r:embed="rId11" cstate="print"/>
          <a:stretch>
            <a:fillRect/>
          </a:stretch>
        </p:blipFill>
        <p:spPr>
          <a:xfrm>
            <a:off x="339958" y="360312"/>
            <a:ext cx="301984" cy="359941"/>
          </a:xfrm>
          <a:prstGeom prst="rect">
            <a:avLst/>
          </a:prstGeom>
        </p:spPr>
      </p:pic>
      <p:pic>
        <p:nvPicPr>
          <p:cNvPr id="21" name="그림 20">
            <a:hlinkClick r:id="rId12" action="ppaction://hlinksldjump"/>
          </p:cNvPr>
          <p:cNvPicPr>
            <a:picLocks noChangeAspect="1"/>
          </p:cNvPicPr>
          <p:nvPr/>
        </p:nvPicPr>
        <p:blipFill>
          <a:blip r:embed="rId13" cstate="print"/>
          <a:stretch>
            <a:fillRect/>
          </a:stretch>
        </p:blipFill>
        <p:spPr>
          <a:xfrm>
            <a:off x="1105515" y="390812"/>
            <a:ext cx="751326" cy="295750"/>
          </a:xfrm>
          <a:prstGeom prst="rect">
            <a:avLst/>
          </a:prstGeom>
        </p:spPr>
      </p:pic>
      <p:pic>
        <p:nvPicPr>
          <p:cNvPr id="22" name="그림 21">
            <a:hlinkClick r:id="rId14" action="ppaction://hlinksldjump"/>
          </p:cNvPr>
          <p:cNvPicPr>
            <a:picLocks noChangeAspect="1"/>
          </p:cNvPicPr>
          <p:nvPr/>
        </p:nvPicPr>
        <p:blipFill>
          <a:blip r:embed="rId15" cstate="print"/>
          <a:stretch>
            <a:fillRect/>
          </a:stretch>
        </p:blipFill>
        <p:spPr>
          <a:xfrm>
            <a:off x="5960865" y="354688"/>
            <a:ext cx="759445" cy="328876"/>
          </a:xfrm>
          <a:prstGeom prst="rect">
            <a:avLst/>
          </a:prstGeom>
        </p:spPr>
      </p:pic>
      <p:sp>
        <p:nvSpPr>
          <p:cNvPr id="3" name="직사각형 2"/>
          <p:cNvSpPr/>
          <p:nvPr/>
        </p:nvSpPr>
        <p:spPr>
          <a:xfrm>
            <a:off x="399208" y="1180345"/>
            <a:ext cx="2743443" cy="369332"/>
          </a:xfrm>
          <a:prstGeom prst="rect">
            <a:avLst/>
          </a:prstGeom>
        </p:spPr>
        <p:txBody>
          <a:bodyPr wrap="none">
            <a:spAutoFit/>
          </a:bodyPr>
          <a:lstStyle/>
          <a:p>
            <a:r>
              <a:rPr lang="en-US" altLang="ko-KR" dirty="0"/>
              <a:t>Set the variables to sensors</a:t>
            </a:r>
            <a:endParaRPr lang="ko-KR" altLang="en-US" dirty="0"/>
          </a:p>
        </p:txBody>
      </p:sp>
    </p:spTree>
    <p:extLst>
      <p:ext uri="{BB962C8B-B14F-4D97-AF65-F5344CB8AC3E}">
        <p14:creationId xmlns:p14="http://schemas.microsoft.com/office/powerpoint/2010/main" val="3787571625"/>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D49EA67-CC5A-448B-851C-72B886A3A011}"/>
              </a:ext>
            </a:extLst>
          </p:cNvPr>
          <p:cNvSpPr>
            <a:spLocks noGrp="1"/>
          </p:cNvSpPr>
          <p:nvPr>
            <p:ph type="title"/>
          </p:nvPr>
        </p:nvSpPr>
        <p:spPr/>
        <p:txBody>
          <a:bodyPr/>
          <a:lstStyle/>
          <a:p>
            <a:endParaRPr lang="en-US"/>
          </a:p>
        </p:txBody>
      </p:sp>
      <p:pic>
        <p:nvPicPr>
          <p:cNvPr id="4" name="Picture 3">
            <a:extLst>
              <a:ext uri="{FF2B5EF4-FFF2-40B4-BE49-F238E27FC236}">
                <a16:creationId xmlns:a16="http://schemas.microsoft.com/office/drawing/2014/main" xmlns="" id="{28BF077D-822A-4113-96C8-88470C9F4779}"/>
              </a:ext>
            </a:extLst>
          </p:cNvPr>
          <p:cNvPicPr>
            <a:picLocks noChangeAspect="1"/>
          </p:cNvPicPr>
          <p:nvPr/>
        </p:nvPicPr>
        <p:blipFill>
          <a:blip r:embed="rId2"/>
          <a:stretch>
            <a:fillRect/>
          </a:stretch>
        </p:blipFill>
        <p:spPr>
          <a:xfrm>
            <a:off x="1584182" y="2441479"/>
            <a:ext cx="6109841" cy="3263346"/>
          </a:xfrm>
          <a:prstGeom prst="rect">
            <a:avLst/>
          </a:prstGeom>
        </p:spPr>
      </p:pic>
      <p:sp>
        <p:nvSpPr>
          <p:cNvPr id="5" name="TextBox 4">
            <a:extLst>
              <a:ext uri="{FF2B5EF4-FFF2-40B4-BE49-F238E27FC236}">
                <a16:creationId xmlns:a16="http://schemas.microsoft.com/office/drawing/2014/main" xmlns="" id="{7188F539-8E62-4D0F-860F-F756E13A280B}"/>
              </a:ext>
            </a:extLst>
          </p:cNvPr>
          <p:cNvSpPr txBox="1"/>
          <p:nvPr/>
        </p:nvSpPr>
        <p:spPr>
          <a:xfrm flipV="1">
            <a:off x="6430410" y="2784847"/>
            <a:ext cx="644240" cy="300082"/>
          </a:xfrm>
          <a:prstGeom prst="rect">
            <a:avLst/>
          </a:prstGeom>
          <a:noFill/>
          <a:ln w="19050">
            <a:solidFill>
              <a:srgbClr val="FF0000"/>
            </a:solidFill>
          </a:ln>
        </p:spPr>
        <p:txBody>
          <a:bodyPr wrap="square" rtlCol="0">
            <a:spAutoFit/>
          </a:bodyPr>
          <a:lstStyle/>
          <a:p>
            <a:endParaRPr lang="en-US" sz="1350" dirty="0"/>
          </a:p>
        </p:txBody>
      </p:sp>
      <p:cxnSp>
        <p:nvCxnSpPr>
          <p:cNvPr id="6" name="Straight Connector 5">
            <a:extLst>
              <a:ext uri="{FF2B5EF4-FFF2-40B4-BE49-F238E27FC236}">
                <a16:creationId xmlns:a16="http://schemas.microsoft.com/office/drawing/2014/main" xmlns="" id="{C65DCF47-5140-4ED2-AF94-4FD42F91BD60}"/>
              </a:ext>
            </a:extLst>
          </p:cNvPr>
          <p:cNvCxnSpPr>
            <a:cxnSpLocks/>
            <a:stCxn id="7" idx="2"/>
            <a:endCxn id="5" idx="2"/>
          </p:cNvCxnSpPr>
          <p:nvPr/>
        </p:nvCxnSpPr>
        <p:spPr>
          <a:xfrm flipH="1">
            <a:off x="6752530" y="2331720"/>
            <a:ext cx="322120" cy="453127"/>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xmlns="" id="{58617238-3B87-4E85-AD40-AFA294EBB609}"/>
              </a:ext>
            </a:extLst>
          </p:cNvPr>
          <p:cNvSpPr txBox="1"/>
          <p:nvPr/>
        </p:nvSpPr>
        <p:spPr>
          <a:xfrm>
            <a:off x="5563592" y="1639223"/>
            <a:ext cx="3022116" cy="715581"/>
          </a:xfrm>
          <a:prstGeom prst="rect">
            <a:avLst/>
          </a:prstGeom>
          <a:noFill/>
          <a:ln w="19050">
            <a:solidFill>
              <a:srgbClr val="FF0000"/>
            </a:solidFill>
          </a:ln>
        </p:spPr>
        <p:txBody>
          <a:bodyPr wrap="square" rtlCol="0">
            <a:spAutoFit/>
          </a:bodyPr>
          <a:lstStyle/>
          <a:p>
            <a:pPr marL="257175" indent="-257175">
              <a:buAutoNum type="arabicPeriod"/>
            </a:pPr>
            <a:r>
              <a:rPr lang="en-US" sz="1350" dirty="0"/>
              <a:t>We can check our sensors,</a:t>
            </a:r>
          </a:p>
          <a:p>
            <a:r>
              <a:rPr lang="en-US" sz="1350" dirty="0"/>
              <a:t>If the value of sensors more than 600, they don’t detect anything.</a:t>
            </a:r>
          </a:p>
        </p:txBody>
      </p:sp>
      <p:sp>
        <p:nvSpPr>
          <p:cNvPr id="8" name="TextBox 7">
            <a:extLst>
              <a:ext uri="{FF2B5EF4-FFF2-40B4-BE49-F238E27FC236}">
                <a16:creationId xmlns:a16="http://schemas.microsoft.com/office/drawing/2014/main" xmlns="" id="{ECC7C067-E947-4D3C-A044-D86EA68376CE}"/>
              </a:ext>
            </a:extLst>
          </p:cNvPr>
          <p:cNvSpPr txBox="1"/>
          <p:nvPr/>
        </p:nvSpPr>
        <p:spPr>
          <a:xfrm flipV="1">
            <a:off x="3923352" y="3668568"/>
            <a:ext cx="1903310" cy="300082"/>
          </a:xfrm>
          <a:prstGeom prst="rect">
            <a:avLst/>
          </a:prstGeom>
          <a:noFill/>
          <a:ln w="19050">
            <a:solidFill>
              <a:srgbClr val="FF0000"/>
            </a:solidFill>
          </a:ln>
        </p:spPr>
        <p:txBody>
          <a:bodyPr wrap="square" rtlCol="0">
            <a:spAutoFit/>
          </a:bodyPr>
          <a:lstStyle/>
          <a:p>
            <a:endParaRPr lang="en-US" sz="1350" dirty="0">
              <a:ln w="38100">
                <a:solidFill>
                  <a:schemeClr val="tx1"/>
                </a:solidFill>
              </a:ln>
            </a:endParaRPr>
          </a:p>
        </p:txBody>
      </p:sp>
      <p:pic>
        <p:nvPicPr>
          <p:cNvPr id="9" name="그림 8">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10" name="그림 9">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11" name="그림 10">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12" name="그림 11">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3" name="그림 12">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4" name="그림 13">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2164395843"/>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xmlns="" id="{B2CFDBFA-FBA5-4B22-95BB-9AFF9082AE6D}"/>
              </a:ext>
            </a:extLst>
          </p:cNvPr>
          <p:cNvPicPr>
            <a:picLocks noChangeAspect="1"/>
          </p:cNvPicPr>
          <p:nvPr/>
        </p:nvPicPr>
        <p:blipFill>
          <a:blip r:embed="rId2"/>
          <a:stretch>
            <a:fillRect/>
          </a:stretch>
        </p:blipFill>
        <p:spPr>
          <a:xfrm>
            <a:off x="3701197" y="2299227"/>
            <a:ext cx="5034579" cy="3073933"/>
          </a:xfrm>
          <a:prstGeom prst="rect">
            <a:avLst/>
          </a:prstGeom>
        </p:spPr>
      </p:pic>
      <p:sp>
        <p:nvSpPr>
          <p:cNvPr id="2" name="Title 1">
            <a:extLst>
              <a:ext uri="{FF2B5EF4-FFF2-40B4-BE49-F238E27FC236}">
                <a16:creationId xmlns:a16="http://schemas.microsoft.com/office/drawing/2014/main" xmlns="" id="{6AA8953A-7145-44F6-8BF6-6FEECEA00955}"/>
              </a:ext>
            </a:extLst>
          </p:cNvPr>
          <p:cNvSpPr>
            <a:spLocks noGrp="1"/>
          </p:cNvSpPr>
          <p:nvPr>
            <p:ph type="title"/>
          </p:nvPr>
        </p:nvSpPr>
        <p:spPr/>
        <p:txBody>
          <a:bodyPr/>
          <a:lstStyle/>
          <a:p>
            <a:endParaRPr lang="en-US" dirty="0"/>
          </a:p>
        </p:txBody>
      </p:sp>
      <p:cxnSp>
        <p:nvCxnSpPr>
          <p:cNvPr id="5" name="Straight Connector 4">
            <a:extLst>
              <a:ext uri="{FF2B5EF4-FFF2-40B4-BE49-F238E27FC236}">
                <a16:creationId xmlns:a16="http://schemas.microsoft.com/office/drawing/2014/main" xmlns="" id="{1C7336A0-6AC7-4B4E-9AEC-ED485482A046}"/>
              </a:ext>
            </a:extLst>
          </p:cNvPr>
          <p:cNvCxnSpPr>
            <a:cxnSpLocks/>
            <a:stCxn id="6" idx="3"/>
            <a:endCxn id="7" idx="1"/>
          </p:cNvCxnSpPr>
          <p:nvPr/>
        </p:nvCxnSpPr>
        <p:spPr>
          <a:xfrm>
            <a:off x="2974561" y="2728146"/>
            <a:ext cx="1333787" cy="112373"/>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xmlns="" id="{5EEDA6DA-BDB8-407D-953E-36B2C6EEF24F}"/>
              </a:ext>
            </a:extLst>
          </p:cNvPr>
          <p:cNvSpPr txBox="1"/>
          <p:nvPr/>
        </p:nvSpPr>
        <p:spPr>
          <a:xfrm>
            <a:off x="1463235" y="2589646"/>
            <a:ext cx="1511326" cy="300082"/>
          </a:xfrm>
          <a:prstGeom prst="rect">
            <a:avLst/>
          </a:prstGeom>
          <a:noFill/>
          <a:ln w="19050">
            <a:solidFill>
              <a:srgbClr val="FF0000"/>
            </a:solidFill>
          </a:ln>
        </p:spPr>
        <p:txBody>
          <a:bodyPr wrap="square" rtlCol="0">
            <a:spAutoFit/>
          </a:bodyPr>
          <a:lstStyle/>
          <a:p>
            <a:r>
              <a:rPr lang="en-US" sz="1350" dirty="0"/>
              <a:t>1. Click Operator</a:t>
            </a:r>
          </a:p>
        </p:txBody>
      </p:sp>
      <p:sp>
        <p:nvSpPr>
          <p:cNvPr id="7" name="TextBox 6">
            <a:extLst>
              <a:ext uri="{FF2B5EF4-FFF2-40B4-BE49-F238E27FC236}">
                <a16:creationId xmlns:a16="http://schemas.microsoft.com/office/drawing/2014/main" xmlns="" id="{24DC2834-4647-49BB-A4CD-3DCBBDBE2E8D}"/>
              </a:ext>
            </a:extLst>
          </p:cNvPr>
          <p:cNvSpPr txBox="1"/>
          <p:nvPr/>
        </p:nvSpPr>
        <p:spPr>
          <a:xfrm>
            <a:off x="4308347" y="2788185"/>
            <a:ext cx="532047" cy="300082"/>
          </a:xfrm>
          <a:prstGeom prst="rect">
            <a:avLst/>
          </a:prstGeom>
          <a:noFill/>
          <a:ln w="19050">
            <a:solidFill>
              <a:srgbClr val="FF0000"/>
            </a:solidFill>
          </a:ln>
        </p:spPr>
        <p:txBody>
          <a:bodyPr wrap="square" rtlCol="0">
            <a:spAutoFit/>
          </a:bodyPr>
          <a:lstStyle/>
          <a:p>
            <a:endParaRPr lang="en-US" sz="1350" dirty="0"/>
          </a:p>
        </p:txBody>
      </p:sp>
      <p:sp>
        <p:nvSpPr>
          <p:cNvPr id="8" name="TextBox 7">
            <a:extLst>
              <a:ext uri="{FF2B5EF4-FFF2-40B4-BE49-F238E27FC236}">
                <a16:creationId xmlns:a16="http://schemas.microsoft.com/office/drawing/2014/main" xmlns="" id="{7DD13218-38DC-4C8D-8330-A282043C85A8}"/>
              </a:ext>
            </a:extLst>
          </p:cNvPr>
          <p:cNvSpPr txBox="1"/>
          <p:nvPr/>
        </p:nvSpPr>
        <p:spPr>
          <a:xfrm>
            <a:off x="3711049" y="5075510"/>
            <a:ext cx="614795" cy="300082"/>
          </a:xfrm>
          <a:prstGeom prst="rect">
            <a:avLst/>
          </a:prstGeom>
          <a:noFill/>
          <a:ln w="19050">
            <a:solidFill>
              <a:srgbClr val="FF0000"/>
            </a:solidFill>
          </a:ln>
        </p:spPr>
        <p:txBody>
          <a:bodyPr wrap="square" rtlCol="0">
            <a:spAutoFit/>
          </a:bodyPr>
          <a:lstStyle/>
          <a:p>
            <a:endParaRPr lang="en-US" sz="1350" dirty="0"/>
          </a:p>
        </p:txBody>
      </p:sp>
      <p:cxnSp>
        <p:nvCxnSpPr>
          <p:cNvPr id="9" name="Straight Connector 8">
            <a:extLst>
              <a:ext uri="{FF2B5EF4-FFF2-40B4-BE49-F238E27FC236}">
                <a16:creationId xmlns:a16="http://schemas.microsoft.com/office/drawing/2014/main" xmlns="" id="{85478A71-BD65-4FD0-9BA0-B9662D785865}"/>
              </a:ext>
            </a:extLst>
          </p:cNvPr>
          <p:cNvCxnSpPr>
            <a:cxnSpLocks/>
            <a:stCxn id="10" idx="3"/>
            <a:endCxn id="8" idx="1"/>
          </p:cNvCxnSpPr>
          <p:nvPr/>
        </p:nvCxnSpPr>
        <p:spPr>
          <a:xfrm>
            <a:off x="3057525" y="5034504"/>
            <a:ext cx="653524" cy="111037"/>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xmlns="" id="{FBAD3671-8090-4D82-B283-471B77E51456}"/>
              </a:ext>
            </a:extLst>
          </p:cNvPr>
          <p:cNvSpPr txBox="1"/>
          <p:nvPr/>
        </p:nvSpPr>
        <p:spPr>
          <a:xfrm>
            <a:off x="751114" y="4792130"/>
            <a:ext cx="2306411" cy="507831"/>
          </a:xfrm>
          <a:prstGeom prst="rect">
            <a:avLst/>
          </a:prstGeom>
          <a:noFill/>
          <a:ln w="19050">
            <a:solidFill>
              <a:srgbClr val="FF0000"/>
            </a:solidFill>
          </a:ln>
        </p:spPr>
        <p:txBody>
          <a:bodyPr wrap="square" rtlCol="0">
            <a:spAutoFit/>
          </a:bodyPr>
          <a:lstStyle/>
          <a:p>
            <a:r>
              <a:rPr lang="en-US" sz="1350" dirty="0"/>
              <a:t>2. Select AND operator to check 3 values of our variables </a:t>
            </a:r>
          </a:p>
        </p:txBody>
      </p:sp>
      <p:sp>
        <p:nvSpPr>
          <p:cNvPr id="11" name="TextBox 10">
            <a:extLst>
              <a:ext uri="{FF2B5EF4-FFF2-40B4-BE49-F238E27FC236}">
                <a16:creationId xmlns:a16="http://schemas.microsoft.com/office/drawing/2014/main" xmlns="" id="{E078A56F-2DA5-4540-BBA2-D5A98EC47342}"/>
              </a:ext>
            </a:extLst>
          </p:cNvPr>
          <p:cNvSpPr txBox="1"/>
          <p:nvPr/>
        </p:nvSpPr>
        <p:spPr>
          <a:xfrm>
            <a:off x="5399923" y="3779044"/>
            <a:ext cx="1013000" cy="300082"/>
          </a:xfrm>
          <a:prstGeom prst="rect">
            <a:avLst/>
          </a:prstGeom>
          <a:noFill/>
          <a:ln w="19050">
            <a:solidFill>
              <a:srgbClr val="FF0000"/>
            </a:solidFill>
          </a:ln>
        </p:spPr>
        <p:txBody>
          <a:bodyPr wrap="square" rtlCol="0">
            <a:spAutoFit/>
          </a:bodyPr>
          <a:lstStyle/>
          <a:p>
            <a:endParaRPr lang="en-US" sz="1350" dirty="0"/>
          </a:p>
        </p:txBody>
      </p:sp>
      <p:sp>
        <p:nvSpPr>
          <p:cNvPr id="12" name="TextBox 11">
            <a:extLst>
              <a:ext uri="{FF2B5EF4-FFF2-40B4-BE49-F238E27FC236}">
                <a16:creationId xmlns:a16="http://schemas.microsoft.com/office/drawing/2014/main" xmlns="" id="{A8DE6D94-AD26-452C-84DE-F6E0FDE8F4E8}"/>
              </a:ext>
            </a:extLst>
          </p:cNvPr>
          <p:cNvSpPr txBox="1"/>
          <p:nvPr/>
        </p:nvSpPr>
        <p:spPr>
          <a:xfrm>
            <a:off x="751114" y="3866210"/>
            <a:ext cx="2306411" cy="300082"/>
          </a:xfrm>
          <a:prstGeom prst="rect">
            <a:avLst/>
          </a:prstGeom>
          <a:noFill/>
          <a:ln w="19050">
            <a:solidFill>
              <a:srgbClr val="FF0000"/>
            </a:solidFill>
          </a:ln>
        </p:spPr>
        <p:txBody>
          <a:bodyPr wrap="square" rtlCol="0">
            <a:spAutoFit/>
          </a:bodyPr>
          <a:lstStyle/>
          <a:p>
            <a:r>
              <a:rPr lang="en-US" sz="1350" dirty="0"/>
              <a:t>3. Condition of variables</a:t>
            </a:r>
          </a:p>
        </p:txBody>
      </p:sp>
      <p:sp>
        <p:nvSpPr>
          <p:cNvPr id="13" name="TextBox 12">
            <a:extLst>
              <a:ext uri="{FF2B5EF4-FFF2-40B4-BE49-F238E27FC236}">
                <a16:creationId xmlns:a16="http://schemas.microsoft.com/office/drawing/2014/main" xmlns="" id="{0E7ECB28-CF8C-42AE-99EC-BAAC68F1BCE8}"/>
              </a:ext>
            </a:extLst>
          </p:cNvPr>
          <p:cNvSpPr txBox="1"/>
          <p:nvPr/>
        </p:nvSpPr>
        <p:spPr>
          <a:xfrm>
            <a:off x="3713020" y="4502469"/>
            <a:ext cx="389930" cy="300082"/>
          </a:xfrm>
          <a:prstGeom prst="rect">
            <a:avLst/>
          </a:prstGeom>
          <a:noFill/>
          <a:ln w="19050">
            <a:solidFill>
              <a:srgbClr val="FF0000"/>
            </a:solidFill>
          </a:ln>
        </p:spPr>
        <p:txBody>
          <a:bodyPr wrap="square" rtlCol="0">
            <a:spAutoFit/>
          </a:bodyPr>
          <a:lstStyle/>
          <a:p>
            <a:endParaRPr lang="en-US" sz="1350" dirty="0"/>
          </a:p>
        </p:txBody>
      </p:sp>
      <p:cxnSp>
        <p:nvCxnSpPr>
          <p:cNvPr id="14" name="Straight Connector 13">
            <a:extLst>
              <a:ext uri="{FF2B5EF4-FFF2-40B4-BE49-F238E27FC236}">
                <a16:creationId xmlns:a16="http://schemas.microsoft.com/office/drawing/2014/main" xmlns="" id="{D4282945-5575-4C9D-AECB-234EC6F1C27C}"/>
              </a:ext>
            </a:extLst>
          </p:cNvPr>
          <p:cNvCxnSpPr>
            <a:cxnSpLocks/>
            <a:stCxn id="12" idx="3"/>
            <a:endCxn id="13" idx="1"/>
          </p:cNvCxnSpPr>
          <p:nvPr/>
        </p:nvCxnSpPr>
        <p:spPr>
          <a:xfrm>
            <a:off x="3057525" y="4004710"/>
            <a:ext cx="655494" cy="56779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xmlns="" id="{4129E466-31E2-47E6-B183-1ECE1EA2DBBF}"/>
              </a:ext>
            </a:extLst>
          </p:cNvPr>
          <p:cNvCxnSpPr>
            <a:cxnSpLocks/>
          </p:cNvCxnSpPr>
          <p:nvPr/>
        </p:nvCxnSpPr>
        <p:spPr>
          <a:xfrm flipH="1" flipV="1">
            <a:off x="6191251" y="3866211"/>
            <a:ext cx="280452" cy="217633"/>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xmlns="" id="{55C91A1E-C3C2-49E8-B2B3-A113D056A9DD}"/>
              </a:ext>
            </a:extLst>
          </p:cNvPr>
          <p:cNvCxnSpPr>
            <a:cxnSpLocks/>
          </p:cNvCxnSpPr>
          <p:nvPr/>
        </p:nvCxnSpPr>
        <p:spPr>
          <a:xfrm flipV="1">
            <a:off x="5341144" y="3866211"/>
            <a:ext cx="176213" cy="241447"/>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xmlns="" id="{BDB27E43-DA20-4408-9380-74ACD9258745}"/>
              </a:ext>
            </a:extLst>
          </p:cNvPr>
          <p:cNvCxnSpPr>
            <a:cxnSpLocks/>
          </p:cNvCxnSpPr>
          <p:nvPr/>
        </p:nvCxnSpPr>
        <p:spPr>
          <a:xfrm flipV="1">
            <a:off x="5896898" y="3860007"/>
            <a:ext cx="0" cy="247651"/>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xmlns="" id="{1B072C7F-77A5-4323-886F-9AE878A70CC1}"/>
              </a:ext>
            </a:extLst>
          </p:cNvPr>
          <p:cNvCxnSpPr>
            <a:cxnSpLocks/>
            <a:stCxn id="8" idx="0"/>
            <a:endCxn id="11" idx="1"/>
          </p:cNvCxnSpPr>
          <p:nvPr/>
        </p:nvCxnSpPr>
        <p:spPr>
          <a:xfrm flipV="1">
            <a:off x="4018447" y="3857420"/>
            <a:ext cx="1381477" cy="1218091"/>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9" name="그림 18">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20" name="그림 19">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21" name="그림 20">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23" name="그림 22">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24" name="그림 23">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25" name="그림 24">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3" name="직사각형 2"/>
          <p:cNvSpPr/>
          <p:nvPr/>
        </p:nvSpPr>
        <p:spPr>
          <a:xfrm>
            <a:off x="462712" y="1148205"/>
            <a:ext cx="2594813" cy="369332"/>
          </a:xfrm>
          <a:prstGeom prst="rect">
            <a:avLst/>
          </a:prstGeom>
        </p:spPr>
        <p:txBody>
          <a:bodyPr wrap="none">
            <a:spAutoFit/>
          </a:bodyPr>
          <a:lstStyle/>
          <a:p>
            <a:r>
              <a:rPr lang="en-US" altLang="ko-KR" dirty="0"/>
              <a:t>Logical operation with OR</a:t>
            </a:r>
            <a:endParaRPr lang="ko-KR" altLang="en-US" dirty="0"/>
          </a:p>
        </p:txBody>
      </p:sp>
    </p:spTree>
    <p:extLst>
      <p:ext uri="{BB962C8B-B14F-4D97-AF65-F5344CB8AC3E}">
        <p14:creationId xmlns:p14="http://schemas.microsoft.com/office/powerpoint/2010/main" val="39863266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그림 29">
            <a:hlinkClick r:id="rId2"/>
          </p:cNvPr>
          <p:cNvPicPr>
            <a:picLocks noChangeAspect="1"/>
          </p:cNvPicPr>
          <p:nvPr/>
        </p:nvPicPr>
        <p:blipFill>
          <a:blip r:embed="rId3" cstate="print"/>
          <a:stretch>
            <a:fillRect/>
          </a:stretch>
        </p:blipFill>
        <p:spPr>
          <a:xfrm>
            <a:off x="3945548" y="3003201"/>
            <a:ext cx="2070888" cy="639589"/>
          </a:xfrm>
          <a:prstGeom prst="rect">
            <a:avLst/>
          </a:prstGeom>
          <a:effectLst>
            <a:outerShdw blurRad="50800" dist="38100" dir="2700000" algn="tl" rotWithShape="0">
              <a:prstClr val="black">
                <a:alpha val="40000"/>
              </a:prstClr>
            </a:outerShdw>
          </a:effectLst>
        </p:spPr>
      </p:pic>
      <p:pic>
        <p:nvPicPr>
          <p:cNvPr id="32" name="그림 31">
            <a:hlinkClick r:id="rId4"/>
          </p:cNvPr>
          <p:cNvPicPr>
            <a:picLocks noChangeAspect="1"/>
          </p:cNvPicPr>
          <p:nvPr/>
        </p:nvPicPr>
        <p:blipFill>
          <a:blip r:embed="rId5" cstate="print"/>
          <a:stretch>
            <a:fillRect/>
          </a:stretch>
        </p:blipFill>
        <p:spPr>
          <a:xfrm>
            <a:off x="3945272" y="3914664"/>
            <a:ext cx="2070888" cy="648597"/>
          </a:xfrm>
          <a:prstGeom prst="rect">
            <a:avLst/>
          </a:prstGeom>
          <a:effectLst>
            <a:outerShdw blurRad="50800" dist="38100" dir="2700000" algn="tl" rotWithShape="0">
              <a:prstClr val="black">
                <a:alpha val="40000"/>
              </a:prstClr>
            </a:outerShdw>
          </a:effectLst>
        </p:spPr>
      </p:pic>
      <p:pic>
        <p:nvPicPr>
          <p:cNvPr id="35" name="그림 34">
            <a:hlinkClick r:id="rId6"/>
          </p:cNvPr>
          <p:cNvPicPr>
            <a:picLocks noChangeAspect="1"/>
          </p:cNvPicPr>
          <p:nvPr/>
        </p:nvPicPr>
        <p:blipFill>
          <a:blip r:embed="rId7" cstate="print"/>
          <a:stretch>
            <a:fillRect/>
          </a:stretch>
        </p:blipFill>
        <p:spPr>
          <a:xfrm>
            <a:off x="6123685" y="2994829"/>
            <a:ext cx="794602" cy="656332"/>
          </a:xfrm>
          <a:prstGeom prst="rect">
            <a:avLst/>
          </a:prstGeom>
          <a:effectLst>
            <a:outerShdw blurRad="50800" dist="38100" dir="2700000" algn="tl" rotWithShape="0">
              <a:prstClr val="black">
                <a:alpha val="40000"/>
              </a:prstClr>
            </a:outerShdw>
          </a:effectLst>
        </p:spPr>
      </p:pic>
      <p:sp>
        <p:nvSpPr>
          <p:cNvPr id="23" name="TextBox 22"/>
          <p:cNvSpPr txBox="1"/>
          <p:nvPr/>
        </p:nvSpPr>
        <p:spPr>
          <a:xfrm>
            <a:off x="4247549" y="2474167"/>
            <a:ext cx="2924198" cy="461665"/>
          </a:xfrm>
          <a:prstGeom prst="rect">
            <a:avLst/>
          </a:prstGeom>
          <a:noFill/>
        </p:spPr>
        <p:txBody>
          <a:bodyPr wrap="none" rtlCol="0">
            <a:spAutoFit/>
          </a:bodyPr>
          <a:lstStyle/>
          <a:p>
            <a:r>
              <a:rPr lang="en-US" altLang="ko-KR" sz="2400" dirty="0">
                <a:solidFill>
                  <a:schemeClr val="bg1"/>
                </a:solidFill>
                <a:latin typeface="LG스마트체 SemiBold" panose="020B0600000101010101" pitchFamily="50" charset="-127"/>
                <a:ea typeface="LG스마트체 SemiBold" panose="020B0600000101010101" pitchFamily="50" charset="-127"/>
              </a:rPr>
              <a:t>Learning  Contents!</a:t>
            </a:r>
            <a:endParaRPr lang="ko-KR" altLang="en-US" sz="2400" dirty="0">
              <a:solidFill>
                <a:schemeClr val="bg1"/>
              </a:solidFill>
              <a:latin typeface="LG스마트체 SemiBold" panose="020B0600000101010101" pitchFamily="50" charset="-127"/>
              <a:ea typeface="LG스마트체 SemiBold" panose="020B0600000101010101" pitchFamily="50" charset="-127"/>
            </a:endParaRPr>
          </a:p>
        </p:txBody>
      </p:sp>
      <p:pic>
        <p:nvPicPr>
          <p:cNvPr id="33" name="Picture 2"/>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1438" t="1492" r="2875" b="1492"/>
          <a:stretch/>
        </p:blipFill>
        <p:spPr bwMode="auto">
          <a:xfrm>
            <a:off x="431800" y="2536209"/>
            <a:ext cx="3092450" cy="3092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그림 4">
            <a:hlinkClick r:id="rId9" action="ppaction://hlinksldjump"/>
          </p:cNvPr>
          <p:cNvPicPr>
            <a:picLocks noChangeAspect="1"/>
          </p:cNvPicPr>
          <p:nvPr/>
        </p:nvPicPr>
        <p:blipFill>
          <a:blip r:embed="rId10" cstate="print"/>
          <a:stretch>
            <a:fillRect/>
          </a:stretch>
        </p:blipFill>
        <p:spPr>
          <a:xfrm>
            <a:off x="4184166" y="360312"/>
            <a:ext cx="461250" cy="326250"/>
          </a:xfrm>
          <a:prstGeom prst="rect">
            <a:avLst/>
          </a:prstGeom>
        </p:spPr>
      </p:pic>
      <p:pic>
        <p:nvPicPr>
          <p:cNvPr id="6" name="그림 5">
            <a:hlinkClick r:id="rId11" action="ppaction://hlinksldjump"/>
          </p:cNvPr>
          <p:cNvPicPr>
            <a:picLocks noChangeAspect="1"/>
          </p:cNvPicPr>
          <p:nvPr/>
        </p:nvPicPr>
        <p:blipFill>
          <a:blip r:embed="rId12" cstate="print"/>
          <a:stretch>
            <a:fillRect/>
          </a:stretch>
        </p:blipFill>
        <p:spPr>
          <a:xfrm>
            <a:off x="2320414" y="269829"/>
            <a:ext cx="1203836" cy="548950"/>
          </a:xfrm>
          <a:prstGeom prst="rect">
            <a:avLst/>
          </a:prstGeom>
        </p:spPr>
      </p:pic>
      <p:pic>
        <p:nvPicPr>
          <p:cNvPr id="7" name="그림 6">
            <a:hlinkClick r:id="rId13" action="ppaction://hlinksldjump"/>
          </p:cNvPr>
          <p:cNvPicPr>
            <a:picLocks noChangeAspect="1"/>
          </p:cNvPicPr>
          <p:nvPr/>
        </p:nvPicPr>
        <p:blipFill>
          <a:blip r:embed="rId14" cstate="print"/>
          <a:stretch>
            <a:fillRect/>
          </a:stretch>
        </p:blipFill>
        <p:spPr>
          <a:xfrm>
            <a:off x="339958" y="360312"/>
            <a:ext cx="301984" cy="359941"/>
          </a:xfrm>
          <a:prstGeom prst="rect">
            <a:avLst/>
          </a:prstGeom>
        </p:spPr>
      </p:pic>
      <p:pic>
        <p:nvPicPr>
          <p:cNvPr id="8" name="그림 7"/>
          <p:cNvPicPr>
            <a:picLocks noChangeAspect="1"/>
          </p:cNvPicPr>
          <p:nvPr/>
        </p:nvPicPr>
        <p:blipFill>
          <a:blip r:embed="rId15" cstate="print"/>
          <a:stretch>
            <a:fillRect/>
          </a:stretch>
        </p:blipFill>
        <p:spPr>
          <a:xfrm>
            <a:off x="431800" y="1091974"/>
            <a:ext cx="1821786" cy="1211501"/>
          </a:xfrm>
          <a:prstGeom prst="rect">
            <a:avLst/>
          </a:prstGeom>
        </p:spPr>
      </p:pic>
      <p:sp>
        <p:nvSpPr>
          <p:cNvPr id="9" name="직사각형 8"/>
          <p:cNvSpPr/>
          <p:nvPr/>
        </p:nvSpPr>
        <p:spPr>
          <a:xfrm>
            <a:off x="476110" y="1125548"/>
            <a:ext cx="1683160" cy="415498"/>
          </a:xfrm>
          <a:prstGeom prst="rect">
            <a:avLst/>
          </a:prstGeom>
        </p:spPr>
        <p:txBody>
          <a:bodyPr wrap="square">
            <a:spAutoFit/>
          </a:bodyPr>
          <a:lstStyle/>
          <a:p>
            <a:r>
              <a:rPr lang="en-US" altLang="ko-KR" sz="2100" dirty="0" err="1" smtClean="0">
                <a:solidFill>
                  <a:schemeClr val="tx1">
                    <a:lumMod val="75000"/>
                    <a:lumOff val="25000"/>
                  </a:schemeClr>
                </a:solidFill>
                <a:latin typeface="LG스마트체 Bold" panose="020B0600000101010101" pitchFamily="50" charset="-127"/>
                <a:ea typeface="LG스마트체 Bold" panose="020B0600000101010101" pitchFamily="50" charset="-127"/>
              </a:rPr>
              <a:t>Powerpoint</a:t>
            </a:r>
            <a:endParaRPr lang="ko-KR" altLang="en-US" sz="2100" dirty="0">
              <a:solidFill>
                <a:schemeClr val="tx1">
                  <a:lumMod val="75000"/>
                  <a:lumOff val="25000"/>
                </a:schemeClr>
              </a:solidFill>
              <a:latin typeface="LG스마트체 Bold" panose="020B0600000101010101" pitchFamily="50" charset="-127"/>
              <a:ea typeface="LG스마트체 Bold" panose="020B0600000101010101" pitchFamily="50" charset="-127"/>
            </a:endParaRPr>
          </a:p>
        </p:txBody>
      </p:sp>
      <p:sp>
        <p:nvSpPr>
          <p:cNvPr id="10" name="직사각형 9"/>
          <p:cNvSpPr/>
          <p:nvPr/>
        </p:nvSpPr>
        <p:spPr>
          <a:xfrm>
            <a:off x="476110" y="1545234"/>
            <a:ext cx="1683160" cy="307777"/>
          </a:xfrm>
          <a:prstGeom prst="rect">
            <a:avLst/>
          </a:prstGeom>
        </p:spPr>
        <p:txBody>
          <a:bodyPr wrap="square">
            <a:spAutoFit/>
          </a:bodyPr>
          <a:lstStyle/>
          <a:p>
            <a:r>
              <a:rPr lang="en-US" altLang="ko-KR" sz="1400" dirty="0">
                <a:solidFill>
                  <a:schemeClr val="tx1">
                    <a:lumMod val="50000"/>
                    <a:lumOff val="50000"/>
                  </a:schemeClr>
                </a:solidFill>
                <a:latin typeface="LG스마트체 Bold" panose="020B0600000101010101" pitchFamily="50" charset="-127"/>
                <a:ea typeface="LG스마트체 Bold" panose="020B0600000101010101" pitchFamily="50" charset="-127"/>
              </a:rPr>
              <a:t>Modifying Lists</a:t>
            </a:r>
          </a:p>
        </p:txBody>
      </p:sp>
      <p:sp>
        <p:nvSpPr>
          <p:cNvPr id="34" name="TextBox 33"/>
          <p:cNvSpPr txBox="1"/>
          <p:nvPr/>
        </p:nvSpPr>
        <p:spPr>
          <a:xfrm>
            <a:off x="2438401" y="1143982"/>
            <a:ext cx="6273800" cy="1126462"/>
          </a:xfrm>
          <a:prstGeom prst="rect">
            <a:avLst/>
          </a:prstGeom>
          <a:noFill/>
        </p:spPr>
        <p:txBody>
          <a:bodyPr wrap="square" rtlCol="0">
            <a:spAutoFit/>
          </a:bodyPr>
          <a:lstStyle/>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To create effective PowerPoint presentations, it is important to make your slides </a:t>
            </a:r>
            <a:r>
              <a:rPr lang="en-US" altLang="ko-KR" sz="1400" b="1" dirty="0">
                <a:solidFill>
                  <a:schemeClr val="bg1"/>
                </a:solidFill>
                <a:latin typeface="LG스마트체 SemiBold" panose="020B0600000101010101" pitchFamily="50" charset="-127"/>
                <a:ea typeface="LG스마트체 SemiBold" panose="020B0600000101010101" pitchFamily="50" charset="-127"/>
              </a:rPr>
              <a:t>easy </a:t>
            </a:r>
            <a:r>
              <a:rPr lang="en-US" altLang="ko-KR" sz="1400" b="1" dirty="0" smtClean="0">
                <a:solidFill>
                  <a:schemeClr val="bg1"/>
                </a:solidFill>
                <a:latin typeface="LG스마트체 SemiBold" panose="020B0600000101010101" pitchFamily="50" charset="-127"/>
                <a:ea typeface="LG스마트체 SemiBold" panose="020B0600000101010101" pitchFamily="50" charset="-127"/>
              </a:rPr>
              <a:t>to </a:t>
            </a:r>
            <a:r>
              <a:rPr lang="en-US" altLang="ko-KR" sz="1400" b="1" dirty="0">
                <a:solidFill>
                  <a:schemeClr val="bg1"/>
                </a:solidFill>
                <a:latin typeface="LG스마트체 SemiBold" panose="020B0600000101010101" pitchFamily="50" charset="-127"/>
                <a:ea typeface="LG스마트체 SemiBold" panose="020B0600000101010101" pitchFamily="50" charset="-127"/>
              </a:rPr>
              <a:t>read</a:t>
            </a:r>
            <a:r>
              <a:rPr lang="en-US" altLang="ko-KR" sz="1400" dirty="0">
                <a:solidFill>
                  <a:schemeClr val="bg1"/>
                </a:solidFill>
                <a:latin typeface="LG스마트체 SemiBold" panose="020B0600000101010101" pitchFamily="50" charset="-127"/>
                <a:ea typeface="LG스마트체 SemiBold" panose="020B0600000101010101" pitchFamily="50" charset="-127"/>
              </a:rPr>
              <a:t>. One of the most common ways of doing this is to </a:t>
            </a:r>
            <a:r>
              <a:rPr lang="en-US" altLang="ko-KR" sz="1400" b="1" dirty="0" smtClean="0">
                <a:solidFill>
                  <a:schemeClr val="bg1"/>
                </a:solidFill>
                <a:latin typeface="LG스마트체 SemiBold" panose="020B0600000101010101" pitchFamily="50" charset="-127"/>
                <a:ea typeface="LG스마트체 SemiBold" panose="020B0600000101010101" pitchFamily="50" charset="-127"/>
              </a:rPr>
              <a:t>bullet</a:t>
            </a: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 or </a:t>
            </a:r>
            <a:r>
              <a:rPr lang="en-US" altLang="ko-KR" sz="1400" b="1" dirty="0" smtClean="0">
                <a:solidFill>
                  <a:schemeClr val="bg1"/>
                </a:solidFill>
                <a:latin typeface="LG스마트체 SemiBold" panose="020B0600000101010101" pitchFamily="50" charset="-127"/>
                <a:ea typeface="LG스마트체 SemiBold" panose="020B0600000101010101" pitchFamily="50" charset="-127"/>
              </a:rPr>
              <a:t>number </a:t>
            </a: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text.  </a:t>
            </a:r>
            <a:r>
              <a:rPr lang="en-US" altLang="ko-KR" sz="1400" dirty="0">
                <a:solidFill>
                  <a:schemeClr val="bg1"/>
                </a:solidFill>
                <a:latin typeface="LG스마트체 SemiBold" panose="020B0600000101010101" pitchFamily="50" charset="-127"/>
                <a:ea typeface="LG스마트체 SemiBold" panose="020B0600000101010101" pitchFamily="50" charset="-127"/>
              </a:rPr>
              <a:t>In this lesson, you will learn how to work with bullets.</a:t>
            </a:r>
          </a:p>
        </p:txBody>
      </p:sp>
      <p:pic>
        <p:nvPicPr>
          <p:cNvPr id="26" name="그림 25"/>
          <p:cNvPicPr>
            <a:picLocks noChangeAspect="1"/>
          </p:cNvPicPr>
          <p:nvPr/>
        </p:nvPicPr>
        <p:blipFill>
          <a:blip r:embed="rId16" cstate="print"/>
          <a:stretch>
            <a:fillRect/>
          </a:stretch>
        </p:blipFill>
        <p:spPr>
          <a:xfrm>
            <a:off x="3918138" y="2540295"/>
            <a:ext cx="329411" cy="329411"/>
          </a:xfrm>
          <a:prstGeom prst="rect">
            <a:avLst/>
          </a:prstGeom>
        </p:spPr>
      </p:pic>
      <p:pic>
        <p:nvPicPr>
          <p:cNvPr id="31" name="그림 30"/>
          <p:cNvPicPr>
            <a:picLocks noChangeAspect="1"/>
          </p:cNvPicPr>
          <p:nvPr/>
        </p:nvPicPr>
        <p:blipFill>
          <a:blip r:embed="rId17" cstate="print"/>
          <a:stretch>
            <a:fillRect/>
          </a:stretch>
        </p:blipFill>
        <p:spPr>
          <a:xfrm>
            <a:off x="3918138" y="3782086"/>
            <a:ext cx="4443750" cy="33750"/>
          </a:xfrm>
          <a:prstGeom prst="rect">
            <a:avLst/>
          </a:prstGeom>
        </p:spPr>
      </p:pic>
      <p:pic>
        <p:nvPicPr>
          <p:cNvPr id="20" name="그림 19">
            <a:hlinkClick r:id="rId18" action="ppaction://hlinksldjump"/>
          </p:cNvPr>
          <p:cNvPicPr>
            <a:picLocks noChangeAspect="1"/>
          </p:cNvPicPr>
          <p:nvPr/>
        </p:nvPicPr>
        <p:blipFill>
          <a:blip r:embed="rId19" cstate="print"/>
          <a:stretch>
            <a:fillRect/>
          </a:stretch>
        </p:blipFill>
        <p:spPr>
          <a:xfrm>
            <a:off x="1105515" y="390812"/>
            <a:ext cx="751326" cy="295750"/>
          </a:xfrm>
          <a:prstGeom prst="rect">
            <a:avLst/>
          </a:prstGeom>
        </p:spPr>
      </p:pic>
      <p:pic>
        <p:nvPicPr>
          <p:cNvPr id="25" name="그림 24">
            <a:hlinkClick r:id="rId20"/>
          </p:cNvPr>
          <p:cNvPicPr>
            <a:picLocks noChangeAspect="1"/>
          </p:cNvPicPr>
          <p:nvPr/>
        </p:nvPicPr>
        <p:blipFill>
          <a:blip r:embed="rId21" cstate="print"/>
          <a:stretch>
            <a:fillRect/>
          </a:stretch>
        </p:blipFill>
        <p:spPr>
          <a:xfrm>
            <a:off x="1105516" y="5763692"/>
            <a:ext cx="1800570" cy="655075"/>
          </a:xfrm>
          <a:prstGeom prst="rect">
            <a:avLst/>
          </a:prstGeom>
          <a:effectLst>
            <a:outerShdw blurRad="50800" dist="38100" dir="2700000" algn="tl" rotWithShape="0">
              <a:prstClr val="black">
                <a:alpha val="40000"/>
              </a:prstClr>
            </a:outerShdw>
          </a:effectLst>
        </p:spPr>
      </p:pic>
      <p:pic>
        <p:nvPicPr>
          <p:cNvPr id="27" name="그림 26"/>
          <p:cNvPicPr>
            <a:picLocks noChangeAspect="1"/>
          </p:cNvPicPr>
          <p:nvPr/>
        </p:nvPicPr>
        <p:blipFill>
          <a:blip r:embed="rId22" cstate="print"/>
          <a:stretch>
            <a:fillRect/>
          </a:stretch>
        </p:blipFill>
        <p:spPr>
          <a:xfrm>
            <a:off x="641942" y="5827577"/>
            <a:ext cx="791415" cy="691435"/>
          </a:xfrm>
          <a:prstGeom prst="rect">
            <a:avLst/>
          </a:prstGeom>
          <a:effectLst>
            <a:outerShdw blurRad="50800" dist="38100" dir="2700000" algn="tl" rotWithShape="0">
              <a:prstClr val="black">
                <a:alpha val="40000"/>
              </a:prstClr>
            </a:outerShdw>
          </a:effectLst>
        </p:spPr>
      </p:pic>
      <p:pic>
        <p:nvPicPr>
          <p:cNvPr id="22" name="그림 21">
            <a:hlinkClick r:id="rId23" action="ppaction://hlinksldjump"/>
          </p:cNvPr>
          <p:cNvPicPr>
            <a:picLocks noChangeAspect="1"/>
          </p:cNvPicPr>
          <p:nvPr/>
        </p:nvPicPr>
        <p:blipFill>
          <a:blip r:embed="rId24" cstate="print"/>
          <a:stretch>
            <a:fillRect/>
          </a:stretch>
        </p:blipFill>
        <p:spPr>
          <a:xfrm>
            <a:off x="5960865" y="354688"/>
            <a:ext cx="759445" cy="328876"/>
          </a:xfrm>
          <a:prstGeom prst="rect">
            <a:avLst/>
          </a:prstGeom>
        </p:spPr>
      </p:pic>
      <p:pic>
        <p:nvPicPr>
          <p:cNvPr id="24" name="그림 23">
            <a:hlinkClick r:id="rId25" action="ppaction://hlinksldjump"/>
          </p:cNvPr>
          <p:cNvPicPr>
            <a:picLocks noChangeAspect="1"/>
          </p:cNvPicPr>
          <p:nvPr/>
        </p:nvPicPr>
        <p:blipFill>
          <a:blip r:embed="rId26"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1899663881"/>
      </p:ext>
    </p:extLst>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xmlns="" id="{E6EC1BA7-DC85-4A06-87C9-98D376D4C2DA}"/>
              </a:ext>
            </a:extLst>
          </p:cNvPr>
          <p:cNvPicPr>
            <a:picLocks noChangeAspect="1"/>
          </p:cNvPicPr>
          <p:nvPr/>
        </p:nvPicPr>
        <p:blipFill>
          <a:blip r:embed="rId2"/>
          <a:stretch>
            <a:fillRect/>
          </a:stretch>
        </p:blipFill>
        <p:spPr>
          <a:xfrm>
            <a:off x="3065686" y="2309416"/>
            <a:ext cx="5776694" cy="2831306"/>
          </a:xfrm>
          <a:prstGeom prst="rect">
            <a:avLst/>
          </a:prstGeom>
        </p:spPr>
      </p:pic>
      <p:sp>
        <p:nvSpPr>
          <p:cNvPr id="2" name="Title 1">
            <a:extLst>
              <a:ext uri="{FF2B5EF4-FFF2-40B4-BE49-F238E27FC236}">
                <a16:creationId xmlns:a16="http://schemas.microsoft.com/office/drawing/2014/main" xmlns="" id="{6E325FC0-DCCE-4E2A-96AA-EF91A272F1B9}"/>
              </a:ext>
            </a:extLst>
          </p:cNvPr>
          <p:cNvSpPr>
            <a:spLocks noGrp="1"/>
          </p:cNvSpPr>
          <p:nvPr>
            <p:ph type="title"/>
          </p:nvPr>
        </p:nvSpPr>
        <p:spPr/>
        <p:txBody>
          <a:bodyPr/>
          <a:lstStyle/>
          <a:p>
            <a:endParaRPr lang="en-US" dirty="0"/>
          </a:p>
        </p:txBody>
      </p:sp>
      <p:cxnSp>
        <p:nvCxnSpPr>
          <p:cNvPr id="5" name="Straight Connector 4">
            <a:extLst>
              <a:ext uri="{FF2B5EF4-FFF2-40B4-BE49-F238E27FC236}">
                <a16:creationId xmlns:a16="http://schemas.microsoft.com/office/drawing/2014/main" xmlns="" id="{E34A9857-D303-49AA-AF48-EF40D09A7B7D}"/>
              </a:ext>
            </a:extLst>
          </p:cNvPr>
          <p:cNvCxnSpPr>
            <a:cxnSpLocks/>
            <a:stCxn id="6" idx="3"/>
            <a:endCxn id="7" idx="1"/>
          </p:cNvCxnSpPr>
          <p:nvPr/>
        </p:nvCxnSpPr>
        <p:spPr>
          <a:xfrm>
            <a:off x="2905501" y="2615580"/>
            <a:ext cx="867460" cy="427664"/>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xmlns="" id="{C0E62775-D822-4584-ABC9-EBA6FA9553D7}"/>
              </a:ext>
            </a:extLst>
          </p:cNvPr>
          <p:cNvSpPr txBox="1"/>
          <p:nvPr/>
        </p:nvSpPr>
        <p:spPr>
          <a:xfrm>
            <a:off x="508001" y="2269332"/>
            <a:ext cx="2397500" cy="715581"/>
          </a:xfrm>
          <a:prstGeom prst="rect">
            <a:avLst/>
          </a:prstGeom>
          <a:noFill/>
          <a:ln w="19050">
            <a:solidFill>
              <a:srgbClr val="FF0000"/>
            </a:solidFill>
          </a:ln>
        </p:spPr>
        <p:txBody>
          <a:bodyPr wrap="square" rtlCol="0">
            <a:spAutoFit/>
          </a:bodyPr>
          <a:lstStyle/>
          <a:p>
            <a:r>
              <a:rPr lang="en-US" sz="1350" dirty="0"/>
              <a:t>1. Click Variables and put our L, F, R variables to our condition box</a:t>
            </a:r>
          </a:p>
        </p:txBody>
      </p:sp>
      <p:sp>
        <p:nvSpPr>
          <p:cNvPr id="7" name="TextBox 6">
            <a:extLst>
              <a:ext uri="{FF2B5EF4-FFF2-40B4-BE49-F238E27FC236}">
                <a16:creationId xmlns:a16="http://schemas.microsoft.com/office/drawing/2014/main" xmlns="" id="{4B1EE522-B70C-4734-88CC-1088ABCAD24B}"/>
              </a:ext>
            </a:extLst>
          </p:cNvPr>
          <p:cNvSpPr txBox="1"/>
          <p:nvPr/>
        </p:nvSpPr>
        <p:spPr>
          <a:xfrm>
            <a:off x="3772961" y="2977217"/>
            <a:ext cx="583838" cy="300082"/>
          </a:xfrm>
          <a:prstGeom prst="rect">
            <a:avLst/>
          </a:prstGeom>
          <a:noFill/>
          <a:ln w="19050">
            <a:solidFill>
              <a:srgbClr val="FF0000"/>
            </a:solidFill>
          </a:ln>
        </p:spPr>
        <p:txBody>
          <a:bodyPr wrap="square" rtlCol="0">
            <a:spAutoFit/>
          </a:bodyPr>
          <a:lstStyle/>
          <a:p>
            <a:endParaRPr lang="en-US" sz="1350" dirty="0"/>
          </a:p>
        </p:txBody>
      </p:sp>
      <p:cxnSp>
        <p:nvCxnSpPr>
          <p:cNvPr id="9" name="Straight Arrow Connector 8">
            <a:extLst>
              <a:ext uri="{FF2B5EF4-FFF2-40B4-BE49-F238E27FC236}">
                <a16:creationId xmlns:a16="http://schemas.microsoft.com/office/drawing/2014/main" xmlns="" id="{59A4402F-0314-476A-8116-E5675AD9C101}"/>
              </a:ext>
            </a:extLst>
          </p:cNvPr>
          <p:cNvCxnSpPr>
            <a:cxnSpLocks/>
          </p:cNvCxnSpPr>
          <p:nvPr/>
        </p:nvCxnSpPr>
        <p:spPr>
          <a:xfrm flipH="1" flipV="1">
            <a:off x="6253163" y="4079082"/>
            <a:ext cx="333375" cy="254794"/>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xmlns="" id="{712140B3-4CF9-4EF5-9694-D1A6BD0C4448}"/>
              </a:ext>
            </a:extLst>
          </p:cNvPr>
          <p:cNvCxnSpPr>
            <a:cxnSpLocks/>
          </p:cNvCxnSpPr>
          <p:nvPr/>
        </p:nvCxnSpPr>
        <p:spPr>
          <a:xfrm>
            <a:off x="3355777" y="3973711"/>
            <a:ext cx="1760934" cy="105371"/>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xmlns="" id="{D70B25AB-5EF7-43C6-9BB3-6CFD64B318AB}"/>
              </a:ext>
            </a:extLst>
          </p:cNvPr>
          <p:cNvPicPr>
            <a:picLocks noChangeAspect="1"/>
          </p:cNvPicPr>
          <p:nvPr/>
        </p:nvPicPr>
        <p:blipFill>
          <a:blip r:embed="rId3"/>
          <a:stretch>
            <a:fillRect/>
          </a:stretch>
        </p:blipFill>
        <p:spPr>
          <a:xfrm>
            <a:off x="3516511" y="5345197"/>
            <a:ext cx="3200400" cy="314325"/>
          </a:xfrm>
          <a:prstGeom prst="rect">
            <a:avLst/>
          </a:prstGeom>
        </p:spPr>
      </p:pic>
      <p:cxnSp>
        <p:nvCxnSpPr>
          <p:cNvPr id="21" name="Straight Arrow Connector 20">
            <a:extLst>
              <a:ext uri="{FF2B5EF4-FFF2-40B4-BE49-F238E27FC236}">
                <a16:creationId xmlns:a16="http://schemas.microsoft.com/office/drawing/2014/main" xmlns="" id="{858DC34C-3625-4627-85A9-81645C4E4AC4}"/>
              </a:ext>
            </a:extLst>
          </p:cNvPr>
          <p:cNvCxnSpPr>
            <a:cxnSpLocks/>
          </p:cNvCxnSpPr>
          <p:nvPr/>
        </p:nvCxnSpPr>
        <p:spPr>
          <a:xfrm flipH="1">
            <a:off x="5257800" y="4390753"/>
            <a:ext cx="333103" cy="881743"/>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4" name="Rectangle 23">
            <a:extLst>
              <a:ext uri="{FF2B5EF4-FFF2-40B4-BE49-F238E27FC236}">
                <a16:creationId xmlns:a16="http://schemas.microsoft.com/office/drawing/2014/main" xmlns="" id="{F23E4E59-7F2B-4E5D-84A3-D6390EC44998}"/>
              </a:ext>
            </a:extLst>
          </p:cNvPr>
          <p:cNvSpPr/>
          <p:nvPr/>
        </p:nvSpPr>
        <p:spPr>
          <a:xfrm>
            <a:off x="3065685" y="3646170"/>
            <a:ext cx="376378" cy="2615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2" name="그림 11">
            <a:hlinkClick r:id="rId4" action="ppaction://hlinksldjump"/>
          </p:cNvPr>
          <p:cNvPicPr>
            <a:picLocks noChangeAspect="1"/>
          </p:cNvPicPr>
          <p:nvPr/>
        </p:nvPicPr>
        <p:blipFill>
          <a:blip r:embed="rId5" cstate="print"/>
          <a:stretch>
            <a:fillRect/>
          </a:stretch>
        </p:blipFill>
        <p:spPr>
          <a:xfrm>
            <a:off x="2243077" y="360312"/>
            <a:ext cx="472500" cy="326250"/>
          </a:xfrm>
          <a:prstGeom prst="rect">
            <a:avLst/>
          </a:prstGeom>
        </p:spPr>
      </p:pic>
      <p:pic>
        <p:nvPicPr>
          <p:cNvPr id="13" name="그림 12">
            <a:hlinkClick r:id="rId6" action="ppaction://hlinksldjump"/>
          </p:cNvPr>
          <p:cNvPicPr>
            <a:picLocks noChangeAspect="1"/>
          </p:cNvPicPr>
          <p:nvPr/>
        </p:nvPicPr>
        <p:blipFill>
          <a:blip r:embed="rId7" cstate="print"/>
          <a:stretch>
            <a:fillRect/>
          </a:stretch>
        </p:blipFill>
        <p:spPr>
          <a:xfrm>
            <a:off x="3180363" y="360312"/>
            <a:ext cx="461250" cy="326250"/>
          </a:xfrm>
          <a:prstGeom prst="rect">
            <a:avLst/>
          </a:prstGeom>
        </p:spPr>
      </p:pic>
      <p:pic>
        <p:nvPicPr>
          <p:cNvPr id="15" name="그림 14">
            <a:hlinkClick r:id="rId8" action="ppaction://hlinksldjump"/>
          </p:cNvPr>
          <p:cNvPicPr>
            <a:picLocks noChangeAspect="1"/>
          </p:cNvPicPr>
          <p:nvPr/>
        </p:nvPicPr>
        <p:blipFill>
          <a:blip r:embed="rId9" cstate="print"/>
          <a:stretch>
            <a:fillRect/>
          </a:stretch>
        </p:blipFill>
        <p:spPr>
          <a:xfrm>
            <a:off x="4288621" y="274645"/>
            <a:ext cx="1203836" cy="539318"/>
          </a:xfrm>
          <a:prstGeom prst="rect">
            <a:avLst/>
          </a:prstGeom>
        </p:spPr>
      </p:pic>
      <p:pic>
        <p:nvPicPr>
          <p:cNvPr id="16" name="그림 15">
            <a:hlinkClick r:id="rId10" action="ppaction://hlinksldjump"/>
          </p:cNvPr>
          <p:cNvPicPr>
            <a:picLocks noChangeAspect="1"/>
          </p:cNvPicPr>
          <p:nvPr/>
        </p:nvPicPr>
        <p:blipFill>
          <a:blip r:embed="rId11" cstate="print"/>
          <a:stretch>
            <a:fillRect/>
          </a:stretch>
        </p:blipFill>
        <p:spPr>
          <a:xfrm>
            <a:off x="339958" y="360312"/>
            <a:ext cx="301984" cy="359941"/>
          </a:xfrm>
          <a:prstGeom prst="rect">
            <a:avLst/>
          </a:prstGeom>
        </p:spPr>
      </p:pic>
      <p:pic>
        <p:nvPicPr>
          <p:cNvPr id="17" name="그림 16">
            <a:hlinkClick r:id="rId12" action="ppaction://hlinksldjump"/>
          </p:cNvPr>
          <p:cNvPicPr>
            <a:picLocks noChangeAspect="1"/>
          </p:cNvPicPr>
          <p:nvPr/>
        </p:nvPicPr>
        <p:blipFill>
          <a:blip r:embed="rId13" cstate="print"/>
          <a:stretch>
            <a:fillRect/>
          </a:stretch>
        </p:blipFill>
        <p:spPr>
          <a:xfrm>
            <a:off x="1105515" y="390812"/>
            <a:ext cx="751326" cy="295750"/>
          </a:xfrm>
          <a:prstGeom prst="rect">
            <a:avLst/>
          </a:prstGeom>
        </p:spPr>
      </p:pic>
      <p:pic>
        <p:nvPicPr>
          <p:cNvPr id="18" name="그림 17">
            <a:hlinkClick r:id="rId14" action="ppaction://hlinksldjump"/>
          </p:cNvPr>
          <p:cNvPicPr>
            <a:picLocks noChangeAspect="1"/>
          </p:cNvPicPr>
          <p:nvPr/>
        </p:nvPicPr>
        <p:blipFill>
          <a:blip r:embed="rId15" cstate="print"/>
          <a:stretch>
            <a:fillRect/>
          </a:stretch>
        </p:blipFill>
        <p:spPr>
          <a:xfrm>
            <a:off x="5960865" y="354688"/>
            <a:ext cx="759445" cy="328876"/>
          </a:xfrm>
          <a:prstGeom prst="rect">
            <a:avLst/>
          </a:prstGeom>
        </p:spPr>
      </p:pic>
      <p:sp>
        <p:nvSpPr>
          <p:cNvPr id="3" name="직사각형 2"/>
          <p:cNvSpPr/>
          <p:nvPr/>
        </p:nvSpPr>
        <p:spPr>
          <a:xfrm>
            <a:off x="251783" y="1054195"/>
            <a:ext cx="2594813" cy="369332"/>
          </a:xfrm>
          <a:prstGeom prst="rect">
            <a:avLst/>
          </a:prstGeom>
        </p:spPr>
        <p:txBody>
          <a:bodyPr wrap="none">
            <a:spAutoFit/>
          </a:bodyPr>
          <a:lstStyle/>
          <a:p>
            <a:r>
              <a:rPr lang="en-US" altLang="ko-KR" dirty="0"/>
              <a:t>Logical operation with OR</a:t>
            </a:r>
            <a:endParaRPr lang="ko-KR" altLang="en-US" dirty="0"/>
          </a:p>
        </p:txBody>
      </p:sp>
    </p:spTree>
    <p:extLst>
      <p:ext uri="{BB962C8B-B14F-4D97-AF65-F5344CB8AC3E}">
        <p14:creationId xmlns:p14="http://schemas.microsoft.com/office/powerpoint/2010/main" val="2558319960"/>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xmlns="" id="{11F4EF51-1D44-4E15-AF68-B281FCE130A5}"/>
              </a:ext>
            </a:extLst>
          </p:cNvPr>
          <p:cNvPicPr>
            <a:picLocks noChangeAspect="1"/>
          </p:cNvPicPr>
          <p:nvPr/>
        </p:nvPicPr>
        <p:blipFill>
          <a:blip r:embed="rId2"/>
          <a:stretch>
            <a:fillRect/>
          </a:stretch>
        </p:blipFill>
        <p:spPr>
          <a:xfrm>
            <a:off x="3091014" y="2527989"/>
            <a:ext cx="5621231" cy="2732753"/>
          </a:xfrm>
          <a:prstGeom prst="rect">
            <a:avLst/>
          </a:prstGeom>
        </p:spPr>
      </p:pic>
      <p:sp>
        <p:nvSpPr>
          <p:cNvPr id="2" name="Title 1">
            <a:extLst>
              <a:ext uri="{FF2B5EF4-FFF2-40B4-BE49-F238E27FC236}">
                <a16:creationId xmlns:a16="http://schemas.microsoft.com/office/drawing/2014/main" xmlns="" id="{361A29A9-517F-4ED0-A0FB-AC429EC5B2CF}"/>
              </a:ext>
            </a:extLst>
          </p:cNvPr>
          <p:cNvSpPr>
            <a:spLocks noGrp="1"/>
          </p:cNvSpPr>
          <p:nvPr>
            <p:ph type="title"/>
          </p:nvPr>
        </p:nvSpPr>
        <p:spPr/>
        <p:txBody>
          <a:bodyPr/>
          <a:lstStyle/>
          <a:p>
            <a:endParaRPr lang="en-US" dirty="0"/>
          </a:p>
        </p:txBody>
      </p:sp>
      <p:cxnSp>
        <p:nvCxnSpPr>
          <p:cNvPr id="5" name="Straight Connector 4">
            <a:extLst>
              <a:ext uri="{FF2B5EF4-FFF2-40B4-BE49-F238E27FC236}">
                <a16:creationId xmlns:a16="http://schemas.microsoft.com/office/drawing/2014/main" xmlns="" id="{CBC00847-490D-4C41-A259-DC3DBEBA5106}"/>
              </a:ext>
            </a:extLst>
          </p:cNvPr>
          <p:cNvCxnSpPr>
            <a:cxnSpLocks/>
            <a:stCxn id="6" idx="3"/>
            <a:endCxn id="7" idx="1"/>
          </p:cNvCxnSpPr>
          <p:nvPr/>
        </p:nvCxnSpPr>
        <p:spPr>
          <a:xfrm flipV="1">
            <a:off x="2829256" y="2891548"/>
            <a:ext cx="949996" cy="13774"/>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xmlns="" id="{D08804A6-DE2F-433C-A835-3142818E0188}"/>
              </a:ext>
            </a:extLst>
          </p:cNvPr>
          <p:cNvSpPr txBox="1"/>
          <p:nvPr/>
        </p:nvSpPr>
        <p:spPr>
          <a:xfrm>
            <a:off x="431756" y="2662947"/>
            <a:ext cx="2397500" cy="507831"/>
          </a:xfrm>
          <a:prstGeom prst="rect">
            <a:avLst/>
          </a:prstGeom>
          <a:noFill/>
          <a:ln w="19050">
            <a:solidFill>
              <a:srgbClr val="FF0000"/>
            </a:solidFill>
          </a:ln>
        </p:spPr>
        <p:txBody>
          <a:bodyPr wrap="square" rtlCol="0">
            <a:spAutoFit/>
          </a:bodyPr>
          <a:lstStyle/>
          <a:p>
            <a:r>
              <a:rPr lang="en-US" sz="1350" dirty="0"/>
              <a:t>1. Click Control and select if/else condition</a:t>
            </a:r>
          </a:p>
        </p:txBody>
      </p:sp>
      <p:sp>
        <p:nvSpPr>
          <p:cNvPr id="7" name="TextBox 6">
            <a:extLst>
              <a:ext uri="{FF2B5EF4-FFF2-40B4-BE49-F238E27FC236}">
                <a16:creationId xmlns:a16="http://schemas.microsoft.com/office/drawing/2014/main" xmlns="" id="{44C16CB3-76E3-457B-8EB1-373675DF89D7}"/>
              </a:ext>
            </a:extLst>
          </p:cNvPr>
          <p:cNvSpPr txBox="1"/>
          <p:nvPr/>
        </p:nvSpPr>
        <p:spPr>
          <a:xfrm>
            <a:off x="3779252" y="2825521"/>
            <a:ext cx="583838" cy="300082"/>
          </a:xfrm>
          <a:prstGeom prst="rect">
            <a:avLst/>
          </a:prstGeom>
          <a:noFill/>
          <a:ln w="19050">
            <a:solidFill>
              <a:srgbClr val="FF0000"/>
            </a:solidFill>
          </a:ln>
        </p:spPr>
        <p:txBody>
          <a:bodyPr wrap="square" rtlCol="0">
            <a:spAutoFit/>
          </a:bodyPr>
          <a:lstStyle/>
          <a:p>
            <a:endParaRPr lang="en-US" sz="1350" dirty="0"/>
          </a:p>
        </p:txBody>
      </p:sp>
      <p:cxnSp>
        <p:nvCxnSpPr>
          <p:cNvPr id="8" name="Straight Arrow Connector 7">
            <a:extLst>
              <a:ext uri="{FF2B5EF4-FFF2-40B4-BE49-F238E27FC236}">
                <a16:creationId xmlns:a16="http://schemas.microsoft.com/office/drawing/2014/main" xmlns="" id="{935EA410-A98B-4AF0-8236-41A98730468D}"/>
              </a:ext>
            </a:extLst>
          </p:cNvPr>
          <p:cNvCxnSpPr>
            <a:cxnSpLocks/>
            <a:stCxn id="21" idx="0"/>
          </p:cNvCxnSpPr>
          <p:nvPr/>
        </p:nvCxnSpPr>
        <p:spPr>
          <a:xfrm flipH="1" flipV="1">
            <a:off x="4996543" y="3678827"/>
            <a:ext cx="751114" cy="488679"/>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xmlns="" id="{74F3AB34-E615-401D-B09A-60765D583890}"/>
              </a:ext>
            </a:extLst>
          </p:cNvPr>
          <p:cNvCxnSpPr>
            <a:cxnSpLocks/>
            <a:stCxn id="6" idx="2"/>
            <a:endCxn id="10" idx="1"/>
          </p:cNvCxnSpPr>
          <p:nvPr/>
        </p:nvCxnSpPr>
        <p:spPr>
          <a:xfrm>
            <a:off x="1630506" y="3147695"/>
            <a:ext cx="1484107" cy="161969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xmlns="" id="{6F25DE0D-DC2E-4C6F-A7FB-A787C003F2BB}"/>
              </a:ext>
            </a:extLst>
          </p:cNvPr>
          <p:cNvSpPr txBox="1"/>
          <p:nvPr/>
        </p:nvSpPr>
        <p:spPr>
          <a:xfrm>
            <a:off x="3114613" y="4532653"/>
            <a:ext cx="375695" cy="300082"/>
          </a:xfrm>
          <a:prstGeom prst="rect">
            <a:avLst/>
          </a:prstGeom>
          <a:noFill/>
          <a:ln w="19050">
            <a:solidFill>
              <a:srgbClr val="FF0000"/>
            </a:solidFill>
          </a:ln>
        </p:spPr>
        <p:txBody>
          <a:bodyPr wrap="square" rtlCol="0">
            <a:spAutoFit/>
          </a:bodyPr>
          <a:lstStyle/>
          <a:p>
            <a:endParaRPr lang="en-US" sz="1350" dirty="0"/>
          </a:p>
        </p:txBody>
      </p:sp>
      <p:sp>
        <p:nvSpPr>
          <p:cNvPr id="21" name="TextBox 20">
            <a:extLst>
              <a:ext uri="{FF2B5EF4-FFF2-40B4-BE49-F238E27FC236}">
                <a16:creationId xmlns:a16="http://schemas.microsoft.com/office/drawing/2014/main" xmlns="" id="{0E04F94C-62FD-4A5B-A96E-FCE09D8CB53A}"/>
              </a:ext>
            </a:extLst>
          </p:cNvPr>
          <p:cNvSpPr txBox="1"/>
          <p:nvPr/>
        </p:nvSpPr>
        <p:spPr>
          <a:xfrm>
            <a:off x="4630783" y="4167506"/>
            <a:ext cx="2233748" cy="300082"/>
          </a:xfrm>
          <a:prstGeom prst="rect">
            <a:avLst/>
          </a:prstGeom>
          <a:noFill/>
          <a:ln w="19050">
            <a:solidFill>
              <a:srgbClr val="FF0000"/>
            </a:solidFill>
          </a:ln>
        </p:spPr>
        <p:txBody>
          <a:bodyPr wrap="square" rtlCol="0">
            <a:spAutoFit/>
          </a:bodyPr>
          <a:lstStyle/>
          <a:p>
            <a:endParaRPr lang="en-US" sz="1350" dirty="0"/>
          </a:p>
        </p:txBody>
      </p:sp>
      <p:sp>
        <p:nvSpPr>
          <p:cNvPr id="22" name="TextBox 21">
            <a:extLst>
              <a:ext uri="{FF2B5EF4-FFF2-40B4-BE49-F238E27FC236}">
                <a16:creationId xmlns:a16="http://schemas.microsoft.com/office/drawing/2014/main" xmlns="" id="{387D2325-FDA3-4834-84AD-45CA3FEC9FFA}"/>
              </a:ext>
            </a:extLst>
          </p:cNvPr>
          <p:cNvSpPr txBox="1"/>
          <p:nvPr/>
        </p:nvSpPr>
        <p:spPr>
          <a:xfrm>
            <a:off x="431756" y="4927352"/>
            <a:ext cx="2397500" cy="507831"/>
          </a:xfrm>
          <a:prstGeom prst="rect">
            <a:avLst/>
          </a:prstGeom>
          <a:noFill/>
          <a:ln w="19050">
            <a:solidFill>
              <a:srgbClr val="FF0000"/>
            </a:solidFill>
          </a:ln>
        </p:spPr>
        <p:txBody>
          <a:bodyPr wrap="square" rtlCol="0">
            <a:spAutoFit/>
          </a:bodyPr>
          <a:lstStyle/>
          <a:p>
            <a:r>
              <a:rPr lang="en-US" sz="1350" dirty="0"/>
              <a:t>2. Using if/else condition we are checking our sensors</a:t>
            </a:r>
          </a:p>
        </p:txBody>
      </p:sp>
      <p:cxnSp>
        <p:nvCxnSpPr>
          <p:cNvPr id="23" name="Straight Connector 22">
            <a:extLst>
              <a:ext uri="{FF2B5EF4-FFF2-40B4-BE49-F238E27FC236}">
                <a16:creationId xmlns:a16="http://schemas.microsoft.com/office/drawing/2014/main" xmlns="" id="{E84337FF-CF50-4FB8-A28B-9DCB69717CF0}"/>
              </a:ext>
            </a:extLst>
          </p:cNvPr>
          <p:cNvCxnSpPr>
            <a:cxnSpLocks/>
            <a:stCxn id="22" idx="3"/>
            <a:endCxn id="21" idx="2"/>
          </p:cNvCxnSpPr>
          <p:nvPr/>
        </p:nvCxnSpPr>
        <p:spPr>
          <a:xfrm flipV="1">
            <a:off x="2829256" y="4422783"/>
            <a:ext cx="2918401" cy="746944"/>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pic>
        <p:nvPicPr>
          <p:cNvPr id="13" name="그림 12">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14" name="그림 13">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15" name="그림 14">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16" name="그림 15">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7" name="그림 16">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8" name="그림 17">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3" name="직사각형 2"/>
          <p:cNvSpPr/>
          <p:nvPr/>
        </p:nvSpPr>
        <p:spPr>
          <a:xfrm>
            <a:off x="223542" y="1120756"/>
            <a:ext cx="881973" cy="369332"/>
          </a:xfrm>
          <a:prstGeom prst="rect">
            <a:avLst/>
          </a:prstGeom>
        </p:spPr>
        <p:txBody>
          <a:bodyPr wrap="none">
            <a:spAutoFit/>
          </a:bodyPr>
          <a:lstStyle/>
          <a:p>
            <a:r>
              <a:rPr lang="en-US" altLang="ko-KR" dirty="0"/>
              <a:t>If / else</a:t>
            </a:r>
            <a:endParaRPr lang="ko-KR" altLang="en-US" dirty="0"/>
          </a:p>
        </p:txBody>
      </p:sp>
    </p:spTree>
    <p:extLst>
      <p:ext uri="{BB962C8B-B14F-4D97-AF65-F5344CB8AC3E}">
        <p14:creationId xmlns:p14="http://schemas.microsoft.com/office/powerpoint/2010/main" val="1727907294"/>
      </p:ext>
    </p:ext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AC7E1F3-B473-41F2-ABE0-2D4B2C1B4C95}"/>
              </a:ext>
            </a:extLst>
          </p:cNvPr>
          <p:cNvSpPr>
            <a:spLocks noGrp="1"/>
          </p:cNvSpPr>
          <p:nvPr>
            <p:ph type="title"/>
          </p:nvPr>
        </p:nvSpPr>
        <p:spPr/>
        <p:txBody>
          <a:bodyPr/>
          <a:lstStyle/>
          <a:p>
            <a:endParaRPr lang="en-US" dirty="0"/>
          </a:p>
        </p:txBody>
      </p:sp>
      <p:pic>
        <p:nvPicPr>
          <p:cNvPr id="4" name="Content Placeholder 3">
            <a:extLst>
              <a:ext uri="{FF2B5EF4-FFF2-40B4-BE49-F238E27FC236}">
                <a16:creationId xmlns:a16="http://schemas.microsoft.com/office/drawing/2014/main" xmlns="" id="{442289FE-2A40-4B68-90FD-320AFA07037F}"/>
              </a:ext>
            </a:extLst>
          </p:cNvPr>
          <p:cNvPicPr>
            <a:picLocks noGrp="1" noChangeAspect="1"/>
          </p:cNvPicPr>
          <p:nvPr>
            <p:ph idx="1"/>
          </p:nvPr>
        </p:nvPicPr>
        <p:blipFill>
          <a:blip r:embed="rId2"/>
          <a:stretch>
            <a:fillRect/>
          </a:stretch>
        </p:blipFill>
        <p:spPr>
          <a:xfrm>
            <a:off x="2409971" y="2417445"/>
            <a:ext cx="6118238" cy="3028950"/>
          </a:xfrm>
          <a:prstGeom prst="rect">
            <a:avLst/>
          </a:prstGeom>
        </p:spPr>
      </p:pic>
      <p:cxnSp>
        <p:nvCxnSpPr>
          <p:cNvPr id="5" name="Straight Connector 4">
            <a:extLst>
              <a:ext uri="{FF2B5EF4-FFF2-40B4-BE49-F238E27FC236}">
                <a16:creationId xmlns:a16="http://schemas.microsoft.com/office/drawing/2014/main" xmlns="" id="{8F040143-D6D3-445A-AEB1-2FE01B426B21}"/>
              </a:ext>
            </a:extLst>
          </p:cNvPr>
          <p:cNvCxnSpPr>
            <a:cxnSpLocks/>
            <a:stCxn id="6" idx="3"/>
            <a:endCxn id="7" idx="1"/>
          </p:cNvCxnSpPr>
          <p:nvPr/>
        </p:nvCxnSpPr>
        <p:spPr>
          <a:xfrm>
            <a:off x="1907382" y="3197635"/>
            <a:ext cx="581171" cy="207749"/>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xmlns="" id="{534B4BCC-0FBF-4E8B-A821-7017536B89DA}"/>
              </a:ext>
            </a:extLst>
          </p:cNvPr>
          <p:cNvSpPr txBox="1"/>
          <p:nvPr/>
        </p:nvSpPr>
        <p:spPr>
          <a:xfrm>
            <a:off x="488906" y="3059135"/>
            <a:ext cx="1418476" cy="300082"/>
          </a:xfrm>
          <a:prstGeom prst="rect">
            <a:avLst/>
          </a:prstGeom>
          <a:noFill/>
          <a:ln w="19050">
            <a:solidFill>
              <a:srgbClr val="FF0000"/>
            </a:solidFill>
          </a:ln>
        </p:spPr>
        <p:txBody>
          <a:bodyPr wrap="square" rtlCol="0">
            <a:spAutoFit/>
          </a:bodyPr>
          <a:lstStyle/>
          <a:p>
            <a:r>
              <a:rPr lang="en-US" sz="1350" dirty="0"/>
              <a:t>1. Click </a:t>
            </a:r>
            <a:r>
              <a:rPr lang="en-US" sz="1350" dirty="0" err="1"/>
              <a:t>Linky</a:t>
            </a:r>
            <a:endParaRPr lang="en-US" sz="1350" dirty="0"/>
          </a:p>
        </p:txBody>
      </p:sp>
      <p:sp>
        <p:nvSpPr>
          <p:cNvPr id="7" name="TextBox 6">
            <a:extLst>
              <a:ext uri="{FF2B5EF4-FFF2-40B4-BE49-F238E27FC236}">
                <a16:creationId xmlns:a16="http://schemas.microsoft.com/office/drawing/2014/main" xmlns="" id="{60A6AC10-895E-4183-9AB3-142A741B88FF}"/>
              </a:ext>
            </a:extLst>
          </p:cNvPr>
          <p:cNvSpPr txBox="1"/>
          <p:nvPr/>
        </p:nvSpPr>
        <p:spPr>
          <a:xfrm>
            <a:off x="2488552" y="3334013"/>
            <a:ext cx="645173" cy="300082"/>
          </a:xfrm>
          <a:prstGeom prst="rect">
            <a:avLst/>
          </a:prstGeom>
          <a:noFill/>
          <a:ln w="19050">
            <a:solidFill>
              <a:srgbClr val="FF0000"/>
            </a:solidFill>
          </a:ln>
        </p:spPr>
        <p:txBody>
          <a:bodyPr wrap="square" rtlCol="0">
            <a:spAutoFit/>
          </a:bodyPr>
          <a:lstStyle/>
          <a:p>
            <a:endParaRPr lang="en-US" sz="1350" dirty="0"/>
          </a:p>
        </p:txBody>
      </p:sp>
      <p:sp>
        <p:nvSpPr>
          <p:cNvPr id="16" name="TextBox 15">
            <a:extLst>
              <a:ext uri="{FF2B5EF4-FFF2-40B4-BE49-F238E27FC236}">
                <a16:creationId xmlns:a16="http://schemas.microsoft.com/office/drawing/2014/main" xmlns="" id="{6230ED0F-20D8-4820-8676-F46C7AF0D065}"/>
              </a:ext>
            </a:extLst>
          </p:cNvPr>
          <p:cNvSpPr txBox="1"/>
          <p:nvPr/>
        </p:nvSpPr>
        <p:spPr>
          <a:xfrm>
            <a:off x="2350294" y="4943475"/>
            <a:ext cx="1678781" cy="300082"/>
          </a:xfrm>
          <a:prstGeom prst="rect">
            <a:avLst/>
          </a:prstGeom>
          <a:noFill/>
          <a:ln w="19050">
            <a:solidFill>
              <a:srgbClr val="FF0000"/>
            </a:solidFill>
          </a:ln>
        </p:spPr>
        <p:txBody>
          <a:bodyPr wrap="square" rtlCol="0">
            <a:spAutoFit/>
          </a:bodyPr>
          <a:lstStyle/>
          <a:p>
            <a:endParaRPr lang="en-US" sz="1350" dirty="0"/>
          </a:p>
        </p:txBody>
      </p:sp>
      <p:cxnSp>
        <p:nvCxnSpPr>
          <p:cNvPr id="17" name="Straight Arrow Connector 16">
            <a:extLst>
              <a:ext uri="{FF2B5EF4-FFF2-40B4-BE49-F238E27FC236}">
                <a16:creationId xmlns:a16="http://schemas.microsoft.com/office/drawing/2014/main" xmlns="" id="{1AA6E33E-F5F1-436F-9323-932FAC23B79D}"/>
              </a:ext>
            </a:extLst>
          </p:cNvPr>
          <p:cNvCxnSpPr>
            <a:cxnSpLocks/>
            <a:stCxn id="16" idx="3"/>
          </p:cNvCxnSpPr>
          <p:nvPr/>
        </p:nvCxnSpPr>
        <p:spPr>
          <a:xfrm flipV="1">
            <a:off x="4029075" y="4770420"/>
            <a:ext cx="378619" cy="298071"/>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xmlns="" id="{96F15BF7-3F51-49D2-B116-947C3A4FBC6E}"/>
              </a:ext>
            </a:extLst>
          </p:cNvPr>
          <p:cNvSpPr txBox="1"/>
          <p:nvPr/>
        </p:nvSpPr>
        <p:spPr>
          <a:xfrm>
            <a:off x="488906" y="4528045"/>
            <a:ext cx="1418476" cy="507831"/>
          </a:xfrm>
          <a:prstGeom prst="rect">
            <a:avLst/>
          </a:prstGeom>
          <a:noFill/>
          <a:ln w="19050">
            <a:solidFill>
              <a:srgbClr val="FF0000"/>
            </a:solidFill>
          </a:ln>
        </p:spPr>
        <p:txBody>
          <a:bodyPr wrap="square" rtlCol="0">
            <a:spAutoFit/>
          </a:bodyPr>
          <a:lstStyle/>
          <a:p>
            <a:r>
              <a:rPr lang="en-US" sz="1350" dirty="0"/>
              <a:t>2. Stop if sensor is not detected</a:t>
            </a:r>
          </a:p>
        </p:txBody>
      </p:sp>
      <p:cxnSp>
        <p:nvCxnSpPr>
          <p:cNvPr id="21" name="Straight Connector 20">
            <a:extLst>
              <a:ext uri="{FF2B5EF4-FFF2-40B4-BE49-F238E27FC236}">
                <a16:creationId xmlns:a16="http://schemas.microsoft.com/office/drawing/2014/main" xmlns="" id="{38C053E6-6125-437A-A4BF-8BC62DCB850C}"/>
              </a:ext>
            </a:extLst>
          </p:cNvPr>
          <p:cNvCxnSpPr>
            <a:cxnSpLocks/>
            <a:stCxn id="20" idx="3"/>
          </p:cNvCxnSpPr>
          <p:nvPr/>
        </p:nvCxnSpPr>
        <p:spPr>
          <a:xfrm flipV="1">
            <a:off x="1907381" y="4597295"/>
            <a:ext cx="2500313" cy="17312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pic>
        <p:nvPicPr>
          <p:cNvPr id="11" name="그림 10">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12" name="그림 11">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13" name="그림 12">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14" name="그림 13">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5" name="그림 14">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8" name="그림 17">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3" name="직사각형 2"/>
          <p:cNvSpPr/>
          <p:nvPr/>
        </p:nvSpPr>
        <p:spPr>
          <a:xfrm>
            <a:off x="209823" y="1120001"/>
            <a:ext cx="558166" cy="369332"/>
          </a:xfrm>
          <a:prstGeom prst="rect">
            <a:avLst/>
          </a:prstGeom>
        </p:spPr>
        <p:txBody>
          <a:bodyPr wrap="none">
            <a:spAutoFit/>
          </a:bodyPr>
          <a:lstStyle/>
          <a:p>
            <a:r>
              <a:rPr lang="en-US" altLang="ko-KR" dirty="0"/>
              <a:t>else</a:t>
            </a:r>
            <a:endParaRPr lang="ko-KR" altLang="en-US" dirty="0"/>
          </a:p>
        </p:txBody>
      </p:sp>
    </p:spTree>
    <p:extLst>
      <p:ext uri="{BB962C8B-B14F-4D97-AF65-F5344CB8AC3E}">
        <p14:creationId xmlns:p14="http://schemas.microsoft.com/office/powerpoint/2010/main" val="3269934693"/>
      </p:ext>
    </p:ext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xmlns="" id="{0D5F36F3-A2C0-45DD-88D6-3BF5A0BD2697}"/>
              </a:ext>
            </a:extLst>
          </p:cNvPr>
          <p:cNvPicPr>
            <a:picLocks noGrp="1" noChangeAspect="1"/>
          </p:cNvPicPr>
          <p:nvPr>
            <p:ph idx="1"/>
          </p:nvPr>
        </p:nvPicPr>
        <p:blipFill>
          <a:blip r:embed="rId2"/>
          <a:stretch>
            <a:fillRect/>
          </a:stretch>
        </p:blipFill>
        <p:spPr>
          <a:xfrm>
            <a:off x="2500714" y="1618060"/>
            <a:ext cx="6162788" cy="3621881"/>
          </a:xfrm>
          <a:prstGeom prst="rect">
            <a:avLst/>
          </a:prstGeom>
        </p:spPr>
      </p:pic>
      <p:sp>
        <p:nvSpPr>
          <p:cNvPr id="5" name="TextBox 4">
            <a:extLst>
              <a:ext uri="{FF2B5EF4-FFF2-40B4-BE49-F238E27FC236}">
                <a16:creationId xmlns:a16="http://schemas.microsoft.com/office/drawing/2014/main" xmlns="" id="{0B003453-E6B3-4A11-B9C7-A65C5D764B4B}"/>
              </a:ext>
            </a:extLst>
          </p:cNvPr>
          <p:cNvSpPr txBox="1"/>
          <p:nvPr/>
        </p:nvSpPr>
        <p:spPr>
          <a:xfrm>
            <a:off x="4343400" y="4107657"/>
            <a:ext cx="3193256" cy="300082"/>
          </a:xfrm>
          <a:prstGeom prst="rect">
            <a:avLst/>
          </a:prstGeom>
          <a:noFill/>
          <a:ln w="19050">
            <a:solidFill>
              <a:srgbClr val="FF0000"/>
            </a:solidFill>
          </a:ln>
        </p:spPr>
        <p:txBody>
          <a:bodyPr wrap="square" rtlCol="0">
            <a:spAutoFit/>
          </a:bodyPr>
          <a:lstStyle/>
          <a:p>
            <a:endParaRPr lang="en-US" sz="1350" dirty="0"/>
          </a:p>
        </p:txBody>
      </p:sp>
      <p:sp>
        <p:nvSpPr>
          <p:cNvPr id="6" name="TextBox 5">
            <a:extLst>
              <a:ext uri="{FF2B5EF4-FFF2-40B4-BE49-F238E27FC236}">
                <a16:creationId xmlns:a16="http://schemas.microsoft.com/office/drawing/2014/main" xmlns="" id="{1CEA7828-0CD0-4B8A-A5FD-2F4016467902}"/>
              </a:ext>
            </a:extLst>
          </p:cNvPr>
          <p:cNvSpPr txBox="1"/>
          <p:nvPr/>
        </p:nvSpPr>
        <p:spPr>
          <a:xfrm>
            <a:off x="480499" y="3284987"/>
            <a:ext cx="1835945" cy="507831"/>
          </a:xfrm>
          <a:prstGeom prst="rect">
            <a:avLst/>
          </a:prstGeom>
          <a:noFill/>
          <a:ln w="19050">
            <a:solidFill>
              <a:srgbClr val="FF0000"/>
            </a:solidFill>
          </a:ln>
        </p:spPr>
        <p:txBody>
          <a:bodyPr wrap="square" rtlCol="0">
            <a:spAutoFit/>
          </a:bodyPr>
          <a:lstStyle/>
          <a:p>
            <a:r>
              <a:rPr lang="en-US" sz="1350" dirty="0"/>
              <a:t>Put if/else condition into the loop</a:t>
            </a:r>
          </a:p>
        </p:txBody>
      </p:sp>
      <p:cxnSp>
        <p:nvCxnSpPr>
          <p:cNvPr id="7" name="Straight Connector 6">
            <a:extLst>
              <a:ext uri="{FF2B5EF4-FFF2-40B4-BE49-F238E27FC236}">
                <a16:creationId xmlns:a16="http://schemas.microsoft.com/office/drawing/2014/main" xmlns="" id="{D0913B30-26AD-4FEF-B1AD-406A0C97547F}"/>
              </a:ext>
            </a:extLst>
          </p:cNvPr>
          <p:cNvCxnSpPr>
            <a:cxnSpLocks/>
            <a:stCxn id="6" idx="3"/>
          </p:cNvCxnSpPr>
          <p:nvPr/>
        </p:nvCxnSpPr>
        <p:spPr>
          <a:xfrm>
            <a:off x="2316443" y="3527361"/>
            <a:ext cx="2026956" cy="708883"/>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xmlns="" id="{2CAC3B81-D586-4382-9886-32BF2217D9BF}"/>
              </a:ext>
            </a:extLst>
          </p:cNvPr>
          <p:cNvSpPr txBox="1"/>
          <p:nvPr/>
        </p:nvSpPr>
        <p:spPr>
          <a:xfrm>
            <a:off x="480499" y="4574166"/>
            <a:ext cx="1835945" cy="715581"/>
          </a:xfrm>
          <a:prstGeom prst="rect">
            <a:avLst/>
          </a:prstGeom>
          <a:noFill/>
          <a:ln w="19050">
            <a:solidFill>
              <a:srgbClr val="FF0000"/>
            </a:solidFill>
          </a:ln>
        </p:spPr>
        <p:txBody>
          <a:bodyPr wrap="square" rtlCol="0">
            <a:spAutoFit/>
          </a:bodyPr>
          <a:lstStyle/>
          <a:p>
            <a:r>
              <a:rPr lang="en-US" sz="1350" dirty="0"/>
              <a:t>Here, we will write codes for moving,</a:t>
            </a:r>
          </a:p>
          <a:p>
            <a:r>
              <a:rPr lang="en-US" sz="1350" dirty="0"/>
              <a:t>See next slides ^^</a:t>
            </a:r>
          </a:p>
        </p:txBody>
      </p:sp>
      <p:cxnSp>
        <p:nvCxnSpPr>
          <p:cNvPr id="18" name="Straight Arrow Connector 17">
            <a:extLst>
              <a:ext uri="{FF2B5EF4-FFF2-40B4-BE49-F238E27FC236}">
                <a16:creationId xmlns:a16="http://schemas.microsoft.com/office/drawing/2014/main" xmlns="" id="{2F01C9FC-C711-462B-A9B1-E7DA10F52CE1}"/>
              </a:ext>
            </a:extLst>
          </p:cNvPr>
          <p:cNvCxnSpPr>
            <a:cxnSpLocks/>
            <a:stCxn id="10" idx="3"/>
          </p:cNvCxnSpPr>
          <p:nvPr/>
        </p:nvCxnSpPr>
        <p:spPr>
          <a:xfrm flipV="1">
            <a:off x="2316443" y="4493419"/>
            <a:ext cx="2334138" cy="426995"/>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8" name="그림 7">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9" name="그림 8">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11" name="그림 10">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12" name="그림 11">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3" name="그림 12">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4" name="그림 13">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1432077874"/>
      </p:ext>
    </p:ext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E30C6EC-1A8C-42B9-8491-36536AE6CF4D}"/>
              </a:ext>
            </a:extLst>
          </p:cNvPr>
          <p:cNvSpPr>
            <a:spLocks noGrp="1"/>
          </p:cNvSpPr>
          <p:nvPr>
            <p:ph type="title"/>
          </p:nvPr>
        </p:nvSpPr>
        <p:spPr/>
        <p:txBody>
          <a:bodyPr/>
          <a:lstStyle/>
          <a:p>
            <a:endParaRPr lang="en-US"/>
          </a:p>
        </p:txBody>
      </p:sp>
      <p:pic>
        <p:nvPicPr>
          <p:cNvPr id="4" name="Content Placeholder 3">
            <a:extLst>
              <a:ext uri="{FF2B5EF4-FFF2-40B4-BE49-F238E27FC236}">
                <a16:creationId xmlns:a16="http://schemas.microsoft.com/office/drawing/2014/main" xmlns="" id="{8657EC64-84CD-4F37-B5B8-C1CDBD5A817B}"/>
              </a:ext>
            </a:extLst>
          </p:cNvPr>
          <p:cNvPicPr>
            <a:picLocks noGrp="1" noChangeAspect="1"/>
          </p:cNvPicPr>
          <p:nvPr>
            <p:ph idx="1"/>
          </p:nvPr>
        </p:nvPicPr>
        <p:blipFill>
          <a:blip r:embed="rId2"/>
          <a:stretch>
            <a:fillRect/>
          </a:stretch>
        </p:blipFill>
        <p:spPr>
          <a:xfrm>
            <a:off x="3564732" y="2237078"/>
            <a:ext cx="4999196" cy="3242178"/>
          </a:xfrm>
          <a:prstGeom prst="rect">
            <a:avLst/>
          </a:prstGeom>
        </p:spPr>
      </p:pic>
      <p:sp>
        <p:nvSpPr>
          <p:cNvPr id="5" name="TextBox 4">
            <a:extLst>
              <a:ext uri="{FF2B5EF4-FFF2-40B4-BE49-F238E27FC236}">
                <a16:creationId xmlns:a16="http://schemas.microsoft.com/office/drawing/2014/main" xmlns="" id="{BB1B2D6C-A664-4296-8A82-85722A91D4F7}"/>
              </a:ext>
            </a:extLst>
          </p:cNvPr>
          <p:cNvSpPr txBox="1"/>
          <p:nvPr/>
        </p:nvSpPr>
        <p:spPr>
          <a:xfrm>
            <a:off x="3564732" y="4880093"/>
            <a:ext cx="807244" cy="300082"/>
          </a:xfrm>
          <a:prstGeom prst="rect">
            <a:avLst/>
          </a:prstGeom>
          <a:noFill/>
          <a:ln w="19050">
            <a:solidFill>
              <a:srgbClr val="FF0000"/>
            </a:solidFill>
          </a:ln>
        </p:spPr>
        <p:txBody>
          <a:bodyPr wrap="square" rtlCol="0">
            <a:spAutoFit/>
          </a:bodyPr>
          <a:lstStyle/>
          <a:p>
            <a:endParaRPr lang="en-US" sz="1350" dirty="0"/>
          </a:p>
        </p:txBody>
      </p:sp>
      <p:sp>
        <p:nvSpPr>
          <p:cNvPr id="6" name="TextBox 5">
            <a:extLst>
              <a:ext uri="{FF2B5EF4-FFF2-40B4-BE49-F238E27FC236}">
                <a16:creationId xmlns:a16="http://schemas.microsoft.com/office/drawing/2014/main" xmlns="" id="{82745A2C-69D6-47DE-A630-2C67B40D1DBE}"/>
              </a:ext>
            </a:extLst>
          </p:cNvPr>
          <p:cNvSpPr txBox="1"/>
          <p:nvPr/>
        </p:nvSpPr>
        <p:spPr>
          <a:xfrm>
            <a:off x="1128199" y="2713252"/>
            <a:ext cx="1434026" cy="300082"/>
          </a:xfrm>
          <a:prstGeom prst="rect">
            <a:avLst/>
          </a:prstGeom>
          <a:noFill/>
          <a:ln w="19050">
            <a:solidFill>
              <a:srgbClr val="FF0000"/>
            </a:solidFill>
          </a:ln>
        </p:spPr>
        <p:txBody>
          <a:bodyPr wrap="square" rtlCol="0">
            <a:spAutoFit/>
          </a:bodyPr>
          <a:lstStyle/>
          <a:p>
            <a:r>
              <a:rPr lang="en-US" sz="1350" dirty="0"/>
              <a:t>1. IF condition </a:t>
            </a:r>
          </a:p>
        </p:txBody>
      </p:sp>
      <p:cxnSp>
        <p:nvCxnSpPr>
          <p:cNvPr id="7" name="Straight Connector 6">
            <a:extLst>
              <a:ext uri="{FF2B5EF4-FFF2-40B4-BE49-F238E27FC236}">
                <a16:creationId xmlns:a16="http://schemas.microsoft.com/office/drawing/2014/main" xmlns="" id="{5495BC3F-F795-49BF-89E6-6109785785FD}"/>
              </a:ext>
            </a:extLst>
          </p:cNvPr>
          <p:cNvCxnSpPr>
            <a:cxnSpLocks/>
            <a:stCxn id="6" idx="3"/>
            <a:endCxn id="14" idx="1"/>
          </p:cNvCxnSpPr>
          <p:nvPr/>
        </p:nvCxnSpPr>
        <p:spPr>
          <a:xfrm>
            <a:off x="2562225" y="2851751"/>
            <a:ext cx="2652713" cy="628967"/>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xmlns="" id="{352838DF-5C46-4427-A3B2-44D4D87788C2}"/>
              </a:ext>
            </a:extLst>
          </p:cNvPr>
          <p:cNvSpPr txBox="1"/>
          <p:nvPr/>
        </p:nvSpPr>
        <p:spPr>
          <a:xfrm>
            <a:off x="1128199" y="3917677"/>
            <a:ext cx="1848364" cy="715581"/>
          </a:xfrm>
          <a:prstGeom prst="rect">
            <a:avLst/>
          </a:prstGeom>
          <a:noFill/>
          <a:ln w="19050">
            <a:solidFill>
              <a:srgbClr val="FF0000"/>
            </a:solidFill>
          </a:ln>
        </p:spPr>
        <p:txBody>
          <a:bodyPr wrap="square" rtlCol="0">
            <a:spAutoFit/>
          </a:bodyPr>
          <a:lstStyle/>
          <a:p>
            <a:r>
              <a:rPr lang="en-US" sz="1350" dirty="0"/>
              <a:t>2. Condition : If the left sensor is detected and less than 400</a:t>
            </a:r>
          </a:p>
        </p:txBody>
      </p:sp>
      <p:cxnSp>
        <p:nvCxnSpPr>
          <p:cNvPr id="9" name="Straight Arrow Connector 8">
            <a:extLst>
              <a:ext uri="{FF2B5EF4-FFF2-40B4-BE49-F238E27FC236}">
                <a16:creationId xmlns:a16="http://schemas.microsoft.com/office/drawing/2014/main" xmlns="" id="{1801030D-AA3D-4FD0-8E39-FE1E4261F820}"/>
              </a:ext>
            </a:extLst>
          </p:cNvPr>
          <p:cNvCxnSpPr>
            <a:cxnSpLocks/>
            <a:stCxn id="5" idx="0"/>
          </p:cNvCxnSpPr>
          <p:nvPr/>
        </p:nvCxnSpPr>
        <p:spPr>
          <a:xfrm flipV="1">
            <a:off x="3968353" y="3917677"/>
            <a:ext cx="1770716" cy="962417"/>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xmlns="" id="{DC71AA30-7488-4E1E-9BFB-7E233370AF0C}"/>
              </a:ext>
            </a:extLst>
          </p:cNvPr>
          <p:cNvSpPr txBox="1"/>
          <p:nvPr/>
        </p:nvSpPr>
        <p:spPr>
          <a:xfrm>
            <a:off x="5214937" y="3332410"/>
            <a:ext cx="433388" cy="300082"/>
          </a:xfrm>
          <a:prstGeom prst="rect">
            <a:avLst/>
          </a:prstGeom>
          <a:noFill/>
          <a:ln w="19050">
            <a:solidFill>
              <a:srgbClr val="FF0000"/>
            </a:solidFill>
          </a:ln>
        </p:spPr>
        <p:txBody>
          <a:bodyPr wrap="square" rtlCol="0">
            <a:spAutoFit/>
          </a:bodyPr>
          <a:lstStyle/>
          <a:p>
            <a:endParaRPr lang="en-US" sz="1350" dirty="0"/>
          </a:p>
        </p:txBody>
      </p:sp>
      <p:cxnSp>
        <p:nvCxnSpPr>
          <p:cNvPr id="18" name="Straight Connector 17">
            <a:extLst>
              <a:ext uri="{FF2B5EF4-FFF2-40B4-BE49-F238E27FC236}">
                <a16:creationId xmlns:a16="http://schemas.microsoft.com/office/drawing/2014/main" xmlns="" id="{A5F2608A-25BA-45C1-817A-91727B3B096D}"/>
              </a:ext>
            </a:extLst>
          </p:cNvPr>
          <p:cNvCxnSpPr>
            <a:cxnSpLocks/>
            <a:stCxn id="8" idx="3"/>
            <a:endCxn id="23" idx="2"/>
          </p:cNvCxnSpPr>
          <p:nvPr/>
        </p:nvCxnSpPr>
        <p:spPr>
          <a:xfrm flipV="1">
            <a:off x="2976563" y="3619218"/>
            <a:ext cx="3146840" cy="64470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xmlns="" id="{91011FB8-A8C4-4968-91D0-2AD80C051EE1}"/>
              </a:ext>
            </a:extLst>
          </p:cNvPr>
          <p:cNvSpPr txBox="1"/>
          <p:nvPr/>
        </p:nvSpPr>
        <p:spPr>
          <a:xfrm>
            <a:off x="5848735" y="3322603"/>
            <a:ext cx="549336" cy="300082"/>
          </a:xfrm>
          <a:prstGeom prst="rect">
            <a:avLst/>
          </a:prstGeom>
          <a:noFill/>
          <a:ln w="19050">
            <a:solidFill>
              <a:srgbClr val="FF0000"/>
            </a:solidFill>
          </a:ln>
        </p:spPr>
        <p:txBody>
          <a:bodyPr wrap="square" rtlCol="0">
            <a:spAutoFit/>
          </a:bodyPr>
          <a:lstStyle/>
          <a:p>
            <a:endParaRPr lang="en-US" sz="1350" dirty="0"/>
          </a:p>
        </p:txBody>
      </p:sp>
      <p:sp>
        <p:nvSpPr>
          <p:cNvPr id="26" name="TextBox 25">
            <a:extLst>
              <a:ext uri="{FF2B5EF4-FFF2-40B4-BE49-F238E27FC236}">
                <a16:creationId xmlns:a16="http://schemas.microsoft.com/office/drawing/2014/main" xmlns="" id="{5D291F22-C4A9-481C-976B-0EF1A78909CC}"/>
              </a:ext>
            </a:extLst>
          </p:cNvPr>
          <p:cNvSpPr txBox="1"/>
          <p:nvPr/>
        </p:nvSpPr>
        <p:spPr>
          <a:xfrm>
            <a:off x="1128198" y="4908634"/>
            <a:ext cx="1848364" cy="300082"/>
          </a:xfrm>
          <a:prstGeom prst="rect">
            <a:avLst/>
          </a:prstGeom>
          <a:noFill/>
          <a:ln w="19050">
            <a:solidFill>
              <a:srgbClr val="FF0000"/>
            </a:solidFill>
          </a:ln>
        </p:spPr>
        <p:txBody>
          <a:bodyPr wrap="square" rtlCol="0">
            <a:spAutoFit/>
          </a:bodyPr>
          <a:lstStyle/>
          <a:p>
            <a:r>
              <a:rPr lang="en-US" sz="1350" dirty="0"/>
              <a:t>3. Move left</a:t>
            </a:r>
          </a:p>
        </p:txBody>
      </p:sp>
      <p:cxnSp>
        <p:nvCxnSpPr>
          <p:cNvPr id="27" name="Straight Connector 26">
            <a:extLst>
              <a:ext uri="{FF2B5EF4-FFF2-40B4-BE49-F238E27FC236}">
                <a16:creationId xmlns:a16="http://schemas.microsoft.com/office/drawing/2014/main" xmlns="" id="{2B3F0DE6-97D2-477D-BF88-EAB1C68A05CB}"/>
              </a:ext>
            </a:extLst>
          </p:cNvPr>
          <p:cNvCxnSpPr>
            <a:cxnSpLocks/>
            <a:stCxn id="26" idx="3"/>
          </p:cNvCxnSpPr>
          <p:nvPr/>
        </p:nvCxnSpPr>
        <p:spPr>
          <a:xfrm flipV="1">
            <a:off x="2976562" y="3858167"/>
            <a:ext cx="2707482" cy="1188966"/>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pic>
        <p:nvPicPr>
          <p:cNvPr id="15" name="그림 14">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16" name="그림 15">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17" name="그림 16">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19" name="그림 18">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20" name="그림 19">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21" name="그림 20">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4123531222"/>
      </p:ext>
    </p:extLst>
  </p:cSld>
  <p:clrMapOvr>
    <a:masterClrMapping/>
  </p:clrMapOvr>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4">
            <a:extLst>
              <a:ext uri="{FF2B5EF4-FFF2-40B4-BE49-F238E27FC236}">
                <a16:creationId xmlns:a16="http://schemas.microsoft.com/office/drawing/2014/main" xmlns="" id="{148EB11B-EAB5-4D11-B80E-9BFAC76D5C84}"/>
              </a:ext>
            </a:extLst>
          </p:cNvPr>
          <p:cNvPicPr>
            <a:picLocks noChangeAspect="1"/>
          </p:cNvPicPr>
          <p:nvPr/>
        </p:nvPicPr>
        <p:blipFill>
          <a:blip r:embed="rId2"/>
          <a:stretch>
            <a:fillRect/>
          </a:stretch>
        </p:blipFill>
        <p:spPr>
          <a:xfrm>
            <a:off x="1028833" y="1500507"/>
            <a:ext cx="2695716" cy="3855502"/>
          </a:xfrm>
          <a:prstGeom prst="rect">
            <a:avLst/>
          </a:prstGeom>
        </p:spPr>
      </p:pic>
      <p:pic>
        <p:nvPicPr>
          <p:cNvPr id="5" name="그림 4">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6" name="그림 5">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7" name="그림 6">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9" name="그림 8">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1" name="그림 10">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2" name="그림 11">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3" name="직사각형 2"/>
          <p:cNvSpPr/>
          <p:nvPr/>
        </p:nvSpPr>
        <p:spPr>
          <a:xfrm>
            <a:off x="4580028" y="3088386"/>
            <a:ext cx="4572000" cy="1754326"/>
          </a:xfrm>
          <a:prstGeom prst="rect">
            <a:avLst/>
          </a:prstGeom>
        </p:spPr>
        <p:txBody>
          <a:bodyPr>
            <a:spAutoFit/>
          </a:bodyPr>
          <a:lstStyle/>
          <a:p>
            <a:r>
              <a:rPr lang="en-US" altLang="ko-KR" dirty="0"/>
              <a:t>If the left sensor is detected</a:t>
            </a:r>
          </a:p>
          <a:p>
            <a:r>
              <a:rPr lang="en-US" altLang="ko-KR" dirty="0"/>
              <a:t>Move left</a:t>
            </a:r>
          </a:p>
          <a:p>
            <a:r>
              <a:rPr lang="en-US" altLang="ko-KR" dirty="0"/>
              <a:t>If the front sensor is detected</a:t>
            </a:r>
          </a:p>
          <a:p>
            <a:r>
              <a:rPr lang="en-US" altLang="ko-KR" dirty="0"/>
              <a:t>Move forward</a:t>
            </a:r>
          </a:p>
          <a:p>
            <a:r>
              <a:rPr lang="en-US" altLang="ko-KR" dirty="0"/>
              <a:t>If the right sensor is detected</a:t>
            </a:r>
          </a:p>
          <a:p>
            <a:r>
              <a:rPr lang="en-US" altLang="ko-KR" dirty="0"/>
              <a:t>Move right</a:t>
            </a:r>
          </a:p>
        </p:txBody>
      </p:sp>
      <p:sp>
        <p:nvSpPr>
          <p:cNvPr id="4" name="직사각형 3"/>
          <p:cNvSpPr/>
          <p:nvPr/>
        </p:nvSpPr>
        <p:spPr>
          <a:xfrm>
            <a:off x="4701051" y="1500507"/>
            <a:ext cx="890565" cy="369332"/>
          </a:xfrm>
          <a:prstGeom prst="rect">
            <a:avLst/>
          </a:prstGeom>
        </p:spPr>
        <p:txBody>
          <a:bodyPr wrap="none">
            <a:spAutoFit/>
          </a:bodyPr>
          <a:lstStyle/>
          <a:p>
            <a:r>
              <a:rPr lang="en-US" altLang="ko-KR" dirty="0"/>
              <a:t>Moving</a:t>
            </a:r>
            <a:endParaRPr lang="ko-KR" altLang="en-US" dirty="0"/>
          </a:p>
        </p:txBody>
      </p:sp>
    </p:spTree>
    <p:extLst>
      <p:ext uri="{BB962C8B-B14F-4D97-AF65-F5344CB8AC3E}">
        <p14:creationId xmlns:p14="http://schemas.microsoft.com/office/powerpoint/2010/main" val="447743977"/>
      </p:ext>
    </p:extLst>
  </p:cSld>
  <p:clrMapOvr>
    <a:masterClrMapping/>
  </p:clrMapOvr>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xmlns="" id="{D7CD29C8-0297-40B3-9094-E2C966289D17}"/>
              </a:ext>
            </a:extLst>
          </p:cNvPr>
          <p:cNvPicPr>
            <a:picLocks noGrp="1" noChangeAspect="1"/>
          </p:cNvPicPr>
          <p:nvPr>
            <p:ph idx="1"/>
          </p:nvPr>
        </p:nvPicPr>
        <p:blipFill>
          <a:blip r:embed="rId2"/>
          <a:stretch>
            <a:fillRect/>
          </a:stretch>
        </p:blipFill>
        <p:spPr>
          <a:xfrm>
            <a:off x="3187858" y="1278572"/>
            <a:ext cx="5293361" cy="4300856"/>
          </a:xfrm>
          <a:prstGeom prst="rect">
            <a:avLst/>
          </a:prstGeom>
        </p:spPr>
      </p:pic>
      <p:sp>
        <p:nvSpPr>
          <p:cNvPr id="6" name="TextBox 5">
            <a:extLst>
              <a:ext uri="{FF2B5EF4-FFF2-40B4-BE49-F238E27FC236}">
                <a16:creationId xmlns:a16="http://schemas.microsoft.com/office/drawing/2014/main" xmlns="" id="{CBB6F666-2499-4DB5-8BB6-A44820347433}"/>
              </a:ext>
            </a:extLst>
          </p:cNvPr>
          <p:cNvSpPr txBox="1"/>
          <p:nvPr/>
        </p:nvSpPr>
        <p:spPr>
          <a:xfrm>
            <a:off x="756425" y="3717652"/>
            <a:ext cx="1848364" cy="507831"/>
          </a:xfrm>
          <a:prstGeom prst="rect">
            <a:avLst/>
          </a:prstGeom>
          <a:noFill/>
          <a:ln w="19050">
            <a:solidFill>
              <a:srgbClr val="FF0000"/>
            </a:solidFill>
          </a:ln>
        </p:spPr>
        <p:txBody>
          <a:bodyPr wrap="square" rtlCol="0">
            <a:spAutoFit/>
          </a:bodyPr>
          <a:lstStyle/>
          <a:p>
            <a:r>
              <a:rPr lang="en-US" sz="1350" dirty="0"/>
              <a:t>Put our </a:t>
            </a:r>
            <a:r>
              <a:rPr lang="en-US" sz="1350" b="1" dirty="0"/>
              <a:t>if</a:t>
            </a:r>
            <a:r>
              <a:rPr lang="en-US" sz="1350" dirty="0"/>
              <a:t> conditions inside </a:t>
            </a:r>
            <a:r>
              <a:rPr lang="en-US" sz="1350" b="1" dirty="0"/>
              <a:t>if/else</a:t>
            </a:r>
            <a:r>
              <a:rPr lang="en-US" sz="1350" dirty="0"/>
              <a:t> </a:t>
            </a:r>
          </a:p>
        </p:txBody>
      </p:sp>
      <p:cxnSp>
        <p:nvCxnSpPr>
          <p:cNvPr id="7" name="Straight Connector 6">
            <a:extLst>
              <a:ext uri="{FF2B5EF4-FFF2-40B4-BE49-F238E27FC236}">
                <a16:creationId xmlns:a16="http://schemas.microsoft.com/office/drawing/2014/main" xmlns="" id="{A0D65F43-C8E8-406A-935F-12741C7C67EE}"/>
              </a:ext>
            </a:extLst>
          </p:cNvPr>
          <p:cNvCxnSpPr>
            <a:cxnSpLocks/>
            <a:stCxn id="6" idx="3"/>
            <a:endCxn id="8" idx="1"/>
          </p:cNvCxnSpPr>
          <p:nvPr/>
        </p:nvCxnSpPr>
        <p:spPr>
          <a:xfrm>
            <a:off x="2604788" y="3960026"/>
            <a:ext cx="2131518" cy="30795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xmlns="" id="{738F4311-057D-45D2-A1E8-2D5AF669998A}"/>
              </a:ext>
            </a:extLst>
          </p:cNvPr>
          <p:cNvSpPr txBox="1"/>
          <p:nvPr/>
        </p:nvSpPr>
        <p:spPr>
          <a:xfrm>
            <a:off x="4736306" y="3621061"/>
            <a:ext cx="1085850" cy="300082"/>
          </a:xfrm>
          <a:prstGeom prst="rect">
            <a:avLst/>
          </a:prstGeom>
          <a:noFill/>
          <a:ln w="19050">
            <a:solidFill>
              <a:srgbClr val="FF0000"/>
            </a:solidFill>
          </a:ln>
        </p:spPr>
        <p:txBody>
          <a:bodyPr wrap="square" rtlCol="0">
            <a:spAutoFit/>
          </a:bodyPr>
          <a:lstStyle/>
          <a:p>
            <a:endParaRPr lang="en-US" sz="1350" dirty="0"/>
          </a:p>
        </p:txBody>
      </p:sp>
      <p:pic>
        <p:nvPicPr>
          <p:cNvPr id="9" name="그림 8">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10" name="그림 9">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11" name="그림 10">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12" name="그림 11">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3" name="그림 12">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4" name="그림 13">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4210420073"/>
      </p:ext>
    </p:extLst>
  </p:cSld>
  <p:clrMapOvr>
    <a:masterClrMapping/>
  </p:clrMapOvr>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5C838E0-E4C0-4451-9B95-3E39B3986D64}"/>
              </a:ext>
            </a:extLst>
          </p:cNvPr>
          <p:cNvSpPr>
            <a:spLocks noGrp="1"/>
          </p:cNvSpPr>
          <p:nvPr>
            <p:ph type="title"/>
          </p:nvPr>
        </p:nvSpPr>
        <p:spPr/>
        <p:txBody>
          <a:bodyPr/>
          <a:lstStyle/>
          <a:p>
            <a:r>
              <a:rPr lang="en-US" dirty="0" smtClean="0"/>
              <a:t> </a:t>
            </a:r>
            <a:endParaRPr lang="en-US" dirty="0"/>
          </a:p>
        </p:txBody>
      </p:sp>
      <p:pic>
        <p:nvPicPr>
          <p:cNvPr id="4" name="Content Placeholder 3">
            <a:extLst>
              <a:ext uri="{FF2B5EF4-FFF2-40B4-BE49-F238E27FC236}">
                <a16:creationId xmlns:a16="http://schemas.microsoft.com/office/drawing/2014/main" xmlns="" id="{E843C2C4-4BFD-4198-9C81-D1B4B748C94E}"/>
              </a:ext>
            </a:extLst>
          </p:cNvPr>
          <p:cNvPicPr>
            <a:picLocks noGrp="1" noChangeAspect="1"/>
          </p:cNvPicPr>
          <p:nvPr>
            <p:ph idx="1"/>
          </p:nvPr>
        </p:nvPicPr>
        <p:blipFill>
          <a:blip r:embed="rId2"/>
          <a:stretch>
            <a:fillRect/>
          </a:stretch>
        </p:blipFill>
        <p:spPr>
          <a:xfrm>
            <a:off x="2806746" y="2243138"/>
            <a:ext cx="5878532" cy="3207544"/>
          </a:xfrm>
          <a:prstGeom prst="rect">
            <a:avLst/>
          </a:prstGeom>
        </p:spPr>
      </p:pic>
      <p:sp>
        <p:nvSpPr>
          <p:cNvPr id="5" name="TextBox 4">
            <a:extLst>
              <a:ext uri="{FF2B5EF4-FFF2-40B4-BE49-F238E27FC236}">
                <a16:creationId xmlns:a16="http://schemas.microsoft.com/office/drawing/2014/main" xmlns="" id="{69C460E5-6D2C-4F0C-BBE5-1557BDF45718}"/>
              </a:ext>
            </a:extLst>
          </p:cNvPr>
          <p:cNvSpPr txBox="1"/>
          <p:nvPr/>
        </p:nvSpPr>
        <p:spPr>
          <a:xfrm>
            <a:off x="613550" y="3343222"/>
            <a:ext cx="1848364" cy="300082"/>
          </a:xfrm>
          <a:prstGeom prst="rect">
            <a:avLst/>
          </a:prstGeom>
          <a:noFill/>
          <a:ln w="19050">
            <a:solidFill>
              <a:srgbClr val="FF0000"/>
            </a:solidFill>
          </a:ln>
        </p:spPr>
        <p:txBody>
          <a:bodyPr wrap="square" rtlCol="0">
            <a:spAutoFit/>
          </a:bodyPr>
          <a:lstStyle/>
          <a:p>
            <a:r>
              <a:rPr lang="en-US" sz="1350" dirty="0"/>
              <a:t>Turning left side</a:t>
            </a:r>
          </a:p>
        </p:txBody>
      </p:sp>
      <p:cxnSp>
        <p:nvCxnSpPr>
          <p:cNvPr id="6" name="Straight Connector 5">
            <a:extLst>
              <a:ext uri="{FF2B5EF4-FFF2-40B4-BE49-F238E27FC236}">
                <a16:creationId xmlns:a16="http://schemas.microsoft.com/office/drawing/2014/main" xmlns="" id="{B8AB5BE3-CB9F-4907-B202-546E1B9253C2}"/>
              </a:ext>
            </a:extLst>
          </p:cNvPr>
          <p:cNvCxnSpPr>
            <a:cxnSpLocks/>
            <a:stCxn id="5" idx="3"/>
            <a:endCxn id="7" idx="1"/>
          </p:cNvCxnSpPr>
          <p:nvPr/>
        </p:nvCxnSpPr>
        <p:spPr>
          <a:xfrm>
            <a:off x="2461914" y="3481723"/>
            <a:ext cx="2293988" cy="336203"/>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xmlns="" id="{1C66D985-7912-497A-9C0E-66BB3804CCBE}"/>
              </a:ext>
            </a:extLst>
          </p:cNvPr>
          <p:cNvSpPr txBox="1"/>
          <p:nvPr/>
        </p:nvSpPr>
        <p:spPr>
          <a:xfrm>
            <a:off x="4755901" y="3621062"/>
            <a:ext cx="2071688" cy="300082"/>
          </a:xfrm>
          <a:prstGeom prst="rect">
            <a:avLst/>
          </a:prstGeom>
          <a:noFill/>
          <a:ln w="19050">
            <a:solidFill>
              <a:srgbClr val="FF0000"/>
            </a:solidFill>
          </a:ln>
        </p:spPr>
        <p:txBody>
          <a:bodyPr wrap="square" rtlCol="0">
            <a:spAutoFit/>
          </a:bodyPr>
          <a:lstStyle/>
          <a:p>
            <a:endParaRPr lang="en-US" sz="1350" dirty="0"/>
          </a:p>
        </p:txBody>
      </p:sp>
      <p:sp>
        <p:nvSpPr>
          <p:cNvPr id="8" name="TextBox 7">
            <a:extLst>
              <a:ext uri="{FF2B5EF4-FFF2-40B4-BE49-F238E27FC236}">
                <a16:creationId xmlns:a16="http://schemas.microsoft.com/office/drawing/2014/main" xmlns="" id="{D9322F92-05AB-4E90-ACE0-C8BF02BD68BC}"/>
              </a:ext>
            </a:extLst>
          </p:cNvPr>
          <p:cNvSpPr txBox="1"/>
          <p:nvPr/>
        </p:nvSpPr>
        <p:spPr>
          <a:xfrm>
            <a:off x="613549" y="3956425"/>
            <a:ext cx="1848364" cy="300082"/>
          </a:xfrm>
          <a:prstGeom prst="rect">
            <a:avLst/>
          </a:prstGeom>
          <a:noFill/>
          <a:ln w="19050">
            <a:solidFill>
              <a:srgbClr val="FF0000"/>
            </a:solidFill>
          </a:ln>
        </p:spPr>
        <p:txBody>
          <a:bodyPr wrap="square" rtlCol="0">
            <a:spAutoFit/>
          </a:bodyPr>
          <a:lstStyle/>
          <a:p>
            <a:r>
              <a:rPr lang="en-US" sz="1350" dirty="0"/>
              <a:t>Go forward</a:t>
            </a:r>
          </a:p>
        </p:txBody>
      </p:sp>
      <p:sp>
        <p:nvSpPr>
          <p:cNvPr id="9" name="TextBox 8">
            <a:extLst>
              <a:ext uri="{FF2B5EF4-FFF2-40B4-BE49-F238E27FC236}">
                <a16:creationId xmlns:a16="http://schemas.microsoft.com/office/drawing/2014/main" xmlns="" id="{D0286C70-FE64-439E-BDFB-C73EF6087C93}"/>
              </a:ext>
            </a:extLst>
          </p:cNvPr>
          <p:cNvSpPr txBox="1"/>
          <p:nvPr/>
        </p:nvSpPr>
        <p:spPr>
          <a:xfrm>
            <a:off x="613549" y="4519932"/>
            <a:ext cx="1848364" cy="300082"/>
          </a:xfrm>
          <a:prstGeom prst="rect">
            <a:avLst/>
          </a:prstGeom>
          <a:noFill/>
          <a:ln w="19050">
            <a:solidFill>
              <a:srgbClr val="FF0000"/>
            </a:solidFill>
          </a:ln>
        </p:spPr>
        <p:txBody>
          <a:bodyPr wrap="square" rtlCol="0">
            <a:spAutoFit/>
          </a:bodyPr>
          <a:lstStyle/>
          <a:p>
            <a:r>
              <a:rPr lang="en-US" sz="1350" dirty="0"/>
              <a:t>Turning right side</a:t>
            </a:r>
          </a:p>
        </p:txBody>
      </p:sp>
      <p:cxnSp>
        <p:nvCxnSpPr>
          <p:cNvPr id="10" name="Straight Connector 9">
            <a:extLst>
              <a:ext uri="{FF2B5EF4-FFF2-40B4-BE49-F238E27FC236}">
                <a16:creationId xmlns:a16="http://schemas.microsoft.com/office/drawing/2014/main" xmlns="" id="{598192AD-9A0C-40AC-B20A-F762FBA61FDD}"/>
              </a:ext>
            </a:extLst>
          </p:cNvPr>
          <p:cNvCxnSpPr>
            <a:cxnSpLocks/>
            <a:endCxn id="12" idx="1"/>
          </p:cNvCxnSpPr>
          <p:nvPr/>
        </p:nvCxnSpPr>
        <p:spPr>
          <a:xfrm>
            <a:off x="2429254" y="4096507"/>
            <a:ext cx="2329911" cy="250417"/>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xmlns="" id="{76514F03-7199-47AB-9F31-E81B64A77224}"/>
              </a:ext>
            </a:extLst>
          </p:cNvPr>
          <p:cNvCxnSpPr>
            <a:cxnSpLocks/>
            <a:endCxn id="13" idx="1"/>
          </p:cNvCxnSpPr>
          <p:nvPr/>
        </p:nvCxnSpPr>
        <p:spPr>
          <a:xfrm>
            <a:off x="2448849" y="4679986"/>
            <a:ext cx="2329911" cy="228104"/>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xmlns="" id="{5E97159D-1062-4F3A-955C-7A0E7D3FB993}"/>
              </a:ext>
            </a:extLst>
          </p:cNvPr>
          <p:cNvSpPr txBox="1"/>
          <p:nvPr/>
        </p:nvSpPr>
        <p:spPr>
          <a:xfrm>
            <a:off x="4759165" y="4150060"/>
            <a:ext cx="2071688" cy="300082"/>
          </a:xfrm>
          <a:prstGeom prst="rect">
            <a:avLst/>
          </a:prstGeom>
          <a:noFill/>
          <a:ln w="19050">
            <a:solidFill>
              <a:srgbClr val="FF0000"/>
            </a:solidFill>
          </a:ln>
        </p:spPr>
        <p:txBody>
          <a:bodyPr wrap="square" rtlCol="0">
            <a:spAutoFit/>
          </a:bodyPr>
          <a:lstStyle/>
          <a:p>
            <a:endParaRPr lang="en-US" sz="1350" dirty="0"/>
          </a:p>
        </p:txBody>
      </p:sp>
      <p:sp>
        <p:nvSpPr>
          <p:cNvPr id="13" name="TextBox 12">
            <a:extLst>
              <a:ext uri="{FF2B5EF4-FFF2-40B4-BE49-F238E27FC236}">
                <a16:creationId xmlns:a16="http://schemas.microsoft.com/office/drawing/2014/main" xmlns="" id="{51783F23-0891-4436-AD63-1C9F252DAF86}"/>
              </a:ext>
            </a:extLst>
          </p:cNvPr>
          <p:cNvSpPr txBox="1"/>
          <p:nvPr/>
        </p:nvSpPr>
        <p:spPr>
          <a:xfrm>
            <a:off x="4778760" y="4711226"/>
            <a:ext cx="2071688" cy="300082"/>
          </a:xfrm>
          <a:prstGeom prst="rect">
            <a:avLst/>
          </a:prstGeom>
          <a:noFill/>
          <a:ln w="19050">
            <a:solidFill>
              <a:srgbClr val="FF0000"/>
            </a:solidFill>
          </a:ln>
        </p:spPr>
        <p:txBody>
          <a:bodyPr wrap="square" rtlCol="0">
            <a:spAutoFit/>
          </a:bodyPr>
          <a:lstStyle/>
          <a:p>
            <a:endParaRPr lang="en-US" sz="1350" dirty="0"/>
          </a:p>
        </p:txBody>
      </p:sp>
      <p:pic>
        <p:nvPicPr>
          <p:cNvPr id="14" name="그림 13">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15" name="그림 14">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16" name="그림 15">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17" name="그림 16">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8" name="그림 17">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9" name="그림 18">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3" name="직사각형 2"/>
          <p:cNvSpPr/>
          <p:nvPr/>
        </p:nvSpPr>
        <p:spPr>
          <a:xfrm>
            <a:off x="214950" y="1171138"/>
            <a:ext cx="890565" cy="369332"/>
          </a:xfrm>
          <a:prstGeom prst="rect">
            <a:avLst/>
          </a:prstGeom>
        </p:spPr>
        <p:txBody>
          <a:bodyPr wrap="none">
            <a:spAutoFit/>
          </a:bodyPr>
          <a:lstStyle/>
          <a:p>
            <a:r>
              <a:rPr lang="en-US" altLang="ko-KR" dirty="0"/>
              <a:t>Moving</a:t>
            </a:r>
            <a:endParaRPr lang="ko-KR" altLang="en-US" dirty="0"/>
          </a:p>
        </p:txBody>
      </p:sp>
    </p:spTree>
    <p:extLst>
      <p:ext uri="{BB962C8B-B14F-4D97-AF65-F5344CB8AC3E}">
        <p14:creationId xmlns:p14="http://schemas.microsoft.com/office/powerpoint/2010/main" val="1588395569"/>
      </p:ext>
    </p:extLst>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7BA7374-D4AB-4B1A-8D84-8BBAAE2C9304}"/>
              </a:ext>
            </a:extLst>
          </p:cNvPr>
          <p:cNvSpPr>
            <a:spLocks noGrp="1"/>
          </p:cNvSpPr>
          <p:nvPr>
            <p:ph type="title"/>
          </p:nvPr>
        </p:nvSpPr>
        <p:spPr>
          <a:xfrm>
            <a:off x="5668924" y="1314450"/>
            <a:ext cx="2934437" cy="1017270"/>
          </a:xfrm>
        </p:spPr>
        <p:txBody>
          <a:bodyPr>
            <a:normAutofit/>
          </a:bodyPr>
          <a:lstStyle/>
          <a:p>
            <a:r>
              <a:rPr lang="en-US" sz="2400" dirty="0"/>
              <a:t>Fully connected</a:t>
            </a:r>
          </a:p>
        </p:txBody>
      </p:sp>
      <p:pic>
        <p:nvPicPr>
          <p:cNvPr id="7" name="Content Placeholder 3">
            <a:extLst>
              <a:ext uri="{FF2B5EF4-FFF2-40B4-BE49-F238E27FC236}">
                <a16:creationId xmlns:a16="http://schemas.microsoft.com/office/drawing/2014/main" xmlns="" id="{1D38754C-4841-4F8E-BEEA-BECABD537F3C}"/>
              </a:ext>
            </a:extLst>
          </p:cNvPr>
          <p:cNvPicPr>
            <a:picLocks noChangeAspect="1"/>
          </p:cNvPicPr>
          <p:nvPr/>
        </p:nvPicPr>
        <p:blipFill>
          <a:blip r:embed="rId2"/>
          <a:stretch>
            <a:fillRect/>
          </a:stretch>
        </p:blipFill>
        <p:spPr>
          <a:xfrm>
            <a:off x="1335122" y="1040131"/>
            <a:ext cx="3414408" cy="4773860"/>
          </a:xfrm>
          <a:prstGeom prst="rect">
            <a:avLst/>
          </a:prstGeom>
        </p:spPr>
      </p:pic>
      <p:sp>
        <p:nvSpPr>
          <p:cNvPr id="9" name="Content Placeholder 8">
            <a:extLst>
              <a:ext uri="{FF2B5EF4-FFF2-40B4-BE49-F238E27FC236}">
                <a16:creationId xmlns:a16="http://schemas.microsoft.com/office/drawing/2014/main" xmlns="" id="{2F21402A-4C8D-4C45-86FD-B1AAE463197B}"/>
              </a:ext>
            </a:extLst>
          </p:cNvPr>
          <p:cNvSpPr>
            <a:spLocks noGrp="1"/>
          </p:cNvSpPr>
          <p:nvPr>
            <p:ph idx="1"/>
          </p:nvPr>
        </p:nvSpPr>
        <p:spPr>
          <a:xfrm>
            <a:off x="5668924" y="2542567"/>
            <a:ext cx="2934437" cy="2886683"/>
          </a:xfrm>
        </p:spPr>
        <p:txBody>
          <a:bodyPr>
            <a:normAutofit/>
          </a:bodyPr>
          <a:lstStyle/>
          <a:p>
            <a:r>
              <a:rPr lang="en-US" sz="1200" dirty="0"/>
              <a:t>Moving conditions</a:t>
            </a:r>
          </a:p>
          <a:p>
            <a:r>
              <a:rPr lang="en-US" sz="1200" dirty="0" err="1"/>
              <a:t>Linky</a:t>
            </a:r>
            <a:r>
              <a:rPr lang="en-US" sz="1200" dirty="0"/>
              <a:t> code of obstacle avoidance</a:t>
            </a:r>
          </a:p>
        </p:txBody>
      </p:sp>
      <p:sp>
        <p:nvSpPr>
          <p:cNvPr id="8" name="TextBox 7">
            <a:extLst>
              <a:ext uri="{FF2B5EF4-FFF2-40B4-BE49-F238E27FC236}">
                <a16:creationId xmlns:a16="http://schemas.microsoft.com/office/drawing/2014/main" xmlns="" id="{61B6B665-34F2-4935-90A9-848543E283BA}"/>
              </a:ext>
            </a:extLst>
          </p:cNvPr>
          <p:cNvSpPr txBox="1"/>
          <p:nvPr/>
        </p:nvSpPr>
        <p:spPr>
          <a:xfrm>
            <a:off x="1554699" y="2581192"/>
            <a:ext cx="2206486" cy="300082"/>
          </a:xfrm>
          <a:prstGeom prst="rect">
            <a:avLst/>
          </a:prstGeom>
          <a:noFill/>
          <a:ln w="19050">
            <a:solidFill>
              <a:srgbClr val="FF0000"/>
            </a:solidFill>
          </a:ln>
        </p:spPr>
        <p:txBody>
          <a:bodyPr wrap="square" rtlCol="0">
            <a:spAutoFit/>
          </a:bodyPr>
          <a:lstStyle/>
          <a:p>
            <a:endParaRPr lang="en-US" sz="1350" dirty="0"/>
          </a:p>
        </p:txBody>
      </p:sp>
      <p:sp>
        <p:nvSpPr>
          <p:cNvPr id="10" name="TextBox 9">
            <a:extLst>
              <a:ext uri="{FF2B5EF4-FFF2-40B4-BE49-F238E27FC236}">
                <a16:creationId xmlns:a16="http://schemas.microsoft.com/office/drawing/2014/main" xmlns="" id="{DE226654-CC38-4417-91D2-7F99CB7912F7}"/>
              </a:ext>
            </a:extLst>
          </p:cNvPr>
          <p:cNvSpPr txBox="1"/>
          <p:nvPr/>
        </p:nvSpPr>
        <p:spPr>
          <a:xfrm>
            <a:off x="1554699" y="3450889"/>
            <a:ext cx="2206486" cy="300082"/>
          </a:xfrm>
          <a:prstGeom prst="rect">
            <a:avLst/>
          </a:prstGeom>
          <a:noFill/>
          <a:ln w="19050">
            <a:solidFill>
              <a:srgbClr val="FF0000"/>
            </a:solidFill>
          </a:ln>
        </p:spPr>
        <p:txBody>
          <a:bodyPr wrap="square" rtlCol="0">
            <a:spAutoFit/>
          </a:bodyPr>
          <a:lstStyle/>
          <a:p>
            <a:endParaRPr lang="en-US" sz="1350" dirty="0"/>
          </a:p>
        </p:txBody>
      </p:sp>
      <p:sp>
        <p:nvSpPr>
          <p:cNvPr id="11" name="TextBox 10">
            <a:extLst>
              <a:ext uri="{FF2B5EF4-FFF2-40B4-BE49-F238E27FC236}">
                <a16:creationId xmlns:a16="http://schemas.microsoft.com/office/drawing/2014/main" xmlns="" id="{22A5809F-8DC9-4E6A-92D5-C9AAD4BA3B55}"/>
              </a:ext>
            </a:extLst>
          </p:cNvPr>
          <p:cNvSpPr txBox="1"/>
          <p:nvPr/>
        </p:nvSpPr>
        <p:spPr>
          <a:xfrm>
            <a:off x="1554699" y="4280172"/>
            <a:ext cx="2206486" cy="300082"/>
          </a:xfrm>
          <a:prstGeom prst="rect">
            <a:avLst/>
          </a:prstGeom>
          <a:noFill/>
          <a:ln w="19050">
            <a:solidFill>
              <a:srgbClr val="FF0000"/>
            </a:solidFill>
          </a:ln>
        </p:spPr>
        <p:txBody>
          <a:bodyPr wrap="square" rtlCol="0">
            <a:spAutoFit/>
          </a:bodyPr>
          <a:lstStyle/>
          <a:p>
            <a:endParaRPr lang="en-US" sz="1350" dirty="0"/>
          </a:p>
        </p:txBody>
      </p:sp>
      <p:cxnSp>
        <p:nvCxnSpPr>
          <p:cNvPr id="13" name="Straight Connector 12">
            <a:extLst>
              <a:ext uri="{FF2B5EF4-FFF2-40B4-BE49-F238E27FC236}">
                <a16:creationId xmlns:a16="http://schemas.microsoft.com/office/drawing/2014/main" xmlns="" id="{1D13B2B9-5519-42CC-B56A-65C641EF8AE2}"/>
              </a:ext>
            </a:extLst>
          </p:cNvPr>
          <p:cNvCxnSpPr>
            <a:cxnSpLocks/>
            <a:stCxn id="8" idx="3"/>
          </p:cNvCxnSpPr>
          <p:nvPr/>
        </p:nvCxnSpPr>
        <p:spPr>
          <a:xfrm flipV="1">
            <a:off x="3761185" y="2668192"/>
            <a:ext cx="2010965" cy="32596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xmlns="" id="{02D96D12-B86B-4670-94AF-12FBCA9B0413}"/>
              </a:ext>
            </a:extLst>
          </p:cNvPr>
          <p:cNvCxnSpPr>
            <a:cxnSpLocks/>
            <a:stCxn id="10" idx="3"/>
          </p:cNvCxnSpPr>
          <p:nvPr/>
        </p:nvCxnSpPr>
        <p:spPr>
          <a:xfrm flipV="1">
            <a:off x="3761185" y="2668191"/>
            <a:ext cx="2035969" cy="1175452"/>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xmlns="" id="{647B21DF-D351-4312-9DF1-51F5BDFC085D}"/>
              </a:ext>
            </a:extLst>
          </p:cNvPr>
          <p:cNvCxnSpPr>
            <a:cxnSpLocks/>
            <a:stCxn id="11" idx="3"/>
          </p:cNvCxnSpPr>
          <p:nvPr/>
        </p:nvCxnSpPr>
        <p:spPr>
          <a:xfrm flipV="1">
            <a:off x="3761185" y="2658596"/>
            <a:ext cx="2035969" cy="2017977"/>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pic>
        <p:nvPicPr>
          <p:cNvPr id="12" name="그림 11">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15" name="그림 14">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17" name="그림 16">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18" name="그림 17">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9" name="그림 18">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20" name="그림 19">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3314577481"/>
      </p:ext>
    </p:ext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4A3C92BF-8017-4518-9634-A23FDFE7CB7E}"/>
              </a:ext>
            </a:extLst>
          </p:cNvPr>
          <p:cNvSpPr>
            <a:spLocks noGrp="1"/>
          </p:cNvSpPr>
          <p:nvPr>
            <p:ph type="ctrTitle"/>
          </p:nvPr>
        </p:nvSpPr>
        <p:spPr/>
        <p:txBody>
          <a:bodyPr/>
          <a:lstStyle/>
          <a:p>
            <a:r>
              <a:rPr lang="en-US" altLang="ko-KR" dirty="0"/>
              <a:t>Maze </a:t>
            </a:r>
            <a:r>
              <a:rPr lang="en-US" altLang="ko-KR" dirty="0" smtClean="0"/>
              <a:t>escape 1</a:t>
            </a:r>
            <a:endParaRPr lang="ko-KR" altLang="en-US" dirty="0"/>
          </a:p>
        </p:txBody>
      </p:sp>
      <p:sp>
        <p:nvSpPr>
          <p:cNvPr id="3" name="부제목 2">
            <a:extLst>
              <a:ext uri="{FF2B5EF4-FFF2-40B4-BE49-F238E27FC236}">
                <a16:creationId xmlns:a16="http://schemas.microsoft.com/office/drawing/2014/main" xmlns="" id="{B05BC32E-705A-431B-BCEF-216FEB229713}"/>
              </a:ext>
            </a:extLst>
          </p:cNvPr>
          <p:cNvSpPr>
            <a:spLocks noGrp="1"/>
          </p:cNvSpPr>
          <p:nvPr>
            <p:ph type="subTitle" idx="1"/>
          </p:nvPr>
        </p:nvSpPr>
        <p:spPr/>
        <p:txBody>
          <a:bodyPr/>
          <a:lstStyle/>
          <a:p>
            <a:endParaRPr lang="ko-KR" altLang="en-US"/>
          </a:p>
        </p:txBody>
      </p:sp>
    </p:spTree>
    <p:extLst>
      <p:ext uri="{BB962C8B-B14F-4D97-AF65-F5344CB8AC3E}">
        <p14:creationId xmlns:p14="http://schemas.microsoft.com/office/powerpoint/2010/main" val="21088993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그림 10">
            <a:hlinkClick r:id="rId2"/>
          </p:cNvPr>
          <p:cNvPicPr>
            <a:picLocks noChangeAspect="1"/>
          </p:cNvPicPr>
          <p:nvPr/>
        </p:nvPicPr>
        <p:blipFill>
          <a:blip r:embed="rId3" cstate="print"/>
          <a:stretch>
            <a:fillRect/>
          </a:stretch>
        </p:blipFill>
        <p:spPr>
          <a:xfrm>
            <a:off x="3951112" y="3001960"/>
            <a:ext cx="2404444" cy="656080"/>
          </a:xfrm>
          <a:prstGeom prst="rect">
            <a:avLst/>
          </a:prstGeom>
          <a:effectLst>
            <a:outerShdw blurRad="50800" dist="38100" dir="2700000" algn="tl" rotWithShape="0">
              <a:prstClr val="black">
                <a:alpha val="40000"/>
              </a:prstClr>
            </a:outerShdw>
          </a:effectLst>
        </p:spPr>
      </p:pic>
      <p:pic>
        <p:nvPicPr>
          <p:cNvPr id="13" name="그림 12">
            <a:hlinkClick r:id="rId4"/>
          </p:cNvPr>
          <p:cNvPicPr>
            <a:picLocks noChangeAspect="1"/>
          </p:cNvPicPr>
          <p:nvPr/>
        </p:nvPicPr>
        <p:blipFill>
          <a:blip r:embed="rId5" cstate="print"/>
          <a:stretch>
            <a:fillRect/>
          </a:stretch>
        </p:blipFill>
        <p:spPr>
          <a:xfrm>
            <a:off x="3950793" y="3908218"/>
            <a:ext cx="2094781" cy="656080"/>
          </a:xfrm>
          <a:prstGeom prst="rect">
            <a:avLst/>
          </a:prstGeom>
          <a:effectLst>
            <a:outerShdw blurRad="50800" dist="38100" dir="2700000" algn="tl" rotWithShape="0">
              <a:prstClr val="black">
                <a:alpha val="40000"/>
              </a:prstClr>
            </a:outerShdw>
          </a:effectLst>
        </p:spPr>
      </p:pic>
      <p:pic>
        <p:nvPicPr>
          <p:cNvPr id="14" name="그림 13">
            <a:hlinkClick r:id="rId6"/>
          </p:cNvPr>
          <p:cNvPicPr>
            <a:picLocks noChangeAspect="1"/>
          </p:cNvPicPr>
          <p:nvPr/>
        </p:nvPicPr>
        <p:blipFill>
          <a:blip r:embed="rId7" cstate="print"/>
          <a:stretch>
            <a:fillRect/>
          </a:stretch>
        </p:blipFill>
        <p:spPr>
          <a:xfrm>
            <a:off x="6205345" y="3908218"/>
            <a:ext cx="2094781" cy="656080"/>
          </a:xfrm>
          <a:prstGeom prst="rect">
            <a:avLst/>
          </a:prstGeom>
          <a:effectLst>
            <a:outerShdw blurRad="50800" dist="38100" dir="2700000" algn="tl" rotWithShape="0">
              <a:prstClr val="black">
                <a:alpha val="40000"/>
              </a:prstClr>
            </a:outerShdw>
          </a:effectLst>
        </p:spPr>
      </p:pic>
      <p:pic>
        <p:nvPicPr>
          <p:cNvPr id="17" name="그림 16">
            <a:hlinkClick r:id="rId8"/>
          </p:cNvPr>
          <p:cNvPicPr>
            <a:picLocks noChangeAspect="1"/>
          </p:cNvPicPr>
          <p:nvPr/>
        </p:nvPicPr>
        <p:blipFill>
          <a:blip r:embed="rId9" cstate="print"/>
          <a:stretch>
            <a:fillRect/>
          </a:stretch>
        </p:blipFill>
        <p:spPr>
          <a:xfrm>
            <a:off x="3951138" y="4674389"/>
            <a:ext cx="2094781" cy="646968"/>
          </a:xfrm>
          <a:prstGeom prst="rect">
            <a:avLst/>
          </a:prstGeom>
          <a:effectLst>
            <a:outerShdw blurRad="50800" dist="38100" dir="2700000" algn="tl" rotWithShape="0">
              <a:prstClr val="black">
                <a:alpha val="40000"/>
              </a:prstClr>
            </a:outerShdw>
          </a:effectLst>
        </p:spPr>
      </p:pic>
      <p:pic>
        <p:nvPicPr>
          <p:cNvPr id="30" name="그림 29">
            <a:hlinkClick r:id="rId10"/>
          </p:cNvPr>
          <p:cNvPicPr>
            <a:picLocks noChangeAspect="1"/>
          </p:cNvPicPr>
          <p:nvPr/>
        </p:nvPicPr>
        <p:blipFill>
          <a:blip r:embed="rId11" cstate="print"/>
          <a:stretch>
            <a:fillRect/>
          </a:stretch>
        </p:blipFill>
        <p:spPr>
          <a:xfrm>
            <a:off x="6458133" y="3001708"/>
            <a:ext cx="794602" cy="656332"/>
          </a:xfrm>
          <a:prstGeom prst="rect">
            <a:avLst/>
          </a:prstGeom>
          <a:effectLst>
            <a:outerShdw blurRad="50800" dist="38100" dir="2700000" algn="tl" rotWithShape="0">
              <a:prstClr val="black">
                <a:alpha val="40000"/>
              </a:prstClr>
            </a:outerShdw>
          </a:effectLst>
        </p:spPr>
      </p:pic>
      <p:sp>
        <p:nvSpPr>
          <p:cNvPr id="37" name="TextBox 36"/>
          <p:cNvSpPr txBox="1"/>
          <p:nvPr/>
        </p:nvSpPr>
        <p:spPr>
          <a:xfrm>
            <a:off x="4247549" y="2474167"/>
            <a:ext cx="2924198" cy="461665"/>
          </a:xfrm>
          <a:prstGeom prst="rect">
            <a:avLst/>
          </a:prstGeom>
          <a:noFill/>
        </p:spPr>
        <p:txBody>
          <a:bodyPr wrap="none" rtlCol="0">
            <a:spAutoFit/>
          </a:bodyPr>
          <a:lstStyle/>
          <a:p>
            <a:r>
              <a:rPr lang="en-US" altLang="ko-KR" sz="2400" dirty="0">
                <a:solidFill>
                  <a:schemeClr val="bg1"/>
                </a:solidFill>
                <a:latin typeface="LG스마트체 SemiBold" panose="020B0600000101010101" pitchFamily="50" charset="-127"/>
                <a:ea typeface="LG스마트체 SemiBold" panose="020B0600000101010101" pitchFamily="50" charset="-127"/>
              </a:rPr>
              <a:t>Learning  Contents!</a:t>
            </a:r>
            <a:endParaRPr lang="ko-KR" altLang="en-US" sz="2400" dirty="0">
              <a:solidFill>
                <a:schemeClr val="bg1"/>
              </a:solidFill>
              <a:latin typeface="LG스마트체 SemiBold" panose="020B0600000101010101" pitchFamily="50" charset="-127"/>
              <a:ea typeface="LG스마트체 SemiBold" panose="020B0600000101010101" pitchFamily="50" charset="-127"/>
            </a:endParaRPr>
          </a:p>
        </p:txBody>
      </p:sp>
      <p:pic>
        <p:nvPicPr>
          <p:cNvPr id="5" name="그림 4">
            <a:hlinkClick r:id="rId12" action="ppaction://hlinksldjump"/>
          </p:cNvPr>
          <p:cNvPicPr>
            <a:picLocks noChangeAspect="1"/>
          </p:cNvPicPr>
          <p:nvPr/>
        </p:nvPicPr>
        <p:blipFill>
          <a:blip r:embed="rId13" cstate="print"/>
          <a:stretch>
            <a:fillRect/>
          </a:stretch>
        </p:blipFill>
        <p:spPr>
          <a:xfrm>
            <a:off x="4184166" y="360312"/>
            <a:ext cx="461250" cy="326250"/>
          </a:xfrm>
          <a:prstGeom prst="rect">
            <a:avLst/>
          </a:prstGeom>
        </p:spPr>
      </p:pic>
      <p:pic>
        <p:nvPicPr>
          <p:cNvPr id="6" name="그림 5">
            <a:hlinkClick r:id="rId14" action="ppaction://hlinksldjump"/>
          </p:cNvPr>
          <p:cNvPicPr>
            <a:picLocks noChangeAspect="1"/>
          </p:cNvPicPr>
          <p:nvPr/>
        </p:nvPicPr>
        <p:blipFill>
          <a:blip r:embed="rId15" cstate="print"/>
          <a:stretch>
            <a:fillRect/>
          </a:stretch>
        </p:blipFill>
        <p:spPr>
          <a:xfrm>
            <a:off x="2320414" y="269829"/>
            <a:ext cx="1203836" cy="548950"/>
          </a:xfrm>
          <a:prstGeom prst="rect">
            <a:avLst/>
          </a:prstGeom>
        </p:spPr>
      </p:pic>
      <p:pic>
        <p:nvPicPr>
          <p:cNvPr id="7" name="그림 6">
            <a:hlinkClick r:id="rId16" action="ppaction://hlinksldjump"/>
          </p:cNvPr>
          <p:cNvPicPr>
            <a:picLocks noChangeAspect="1"/>
          </p:cNvPicPr>
          <p:nvPr/>
        </p:nvPicPr>
        <p:blipFill>
          <a:blip r:embed="rId17" cstate="print"/>
          <a:stretch>
            <a:fillRect/>
          </a:stretch>
        </p:blipFill>
        <p:spPr>
          <a:xfrm>
            <a:off x="339958" y="360312"/>
            <a:ext cx="301984" cy="359941"/>
          </a:xfrm>
          <a:prstGeom prst="rect">
            <a:avLst/>
          </a:prstGeom>
        </p:spPr>
      </p:pic>
      <p:pic>
        <p:nvPicPr>
          <p:cNvPr id="8" name="그림 7"/>
          <p:cNvPicPr>
            <a:picLocks noChangeAspect="1"/>
          </p:cNvPicPr>
          <p:nvPr/>
        </p:nvPicPr>
        <p:blipFill>
          <a:blip r:embed="rId18" cstate="print"/>
          <a:stretch>
            <a:fillRect/>
          </a:stretch>
        </p:blipFill>
        <p:spPr>
          <a:xfrm>
            <a:off x="431800" y="1091974"/>
            <a:ext cx="1821786" cy="1211501"/>
          </a:xfrm>
          <a:prstGeom prst="rect">
            <a:avLst/>
          </a:prstGeom>
        </p:spPr>
      </p:pic>
      <p:sp>
        <p:nvSpPr>
          <p:cNvPr id="9" name="직사각형 8"/>
          <p:cNvSpPr/>
          <p:nvPr/>
        </p:nvSpPr>
        <p:spPr>
          <a:xfrm>
            <a:off x="476110" y="1125548"/>
            <a:ext cx="1683160" cy="415498"/>
          </a:xfrm>
          <a:prstGeom prst="rect">
            <a:avLst/>
          </a:prstGeom>
        </p:spPr>
        <p:txBody>
          <a:bodyPr wrap="square">
            <a:spAutoFit/>
          </a:bodyPr>
          <a:lstStyle/>
          <a:p>
            <a:r>
              <a:rPr lang="en-US" altLang="ko-KR" sz="2100" dirty="0" err="1" smtClean="0">
                <a:solidFill>
                  <a:schemeClr val="tx1">
                    <a:lumMod val="75000"/>
                    <a:lumOff val="25000"/>
                  </a:schemeClr>
                </a:solidFill>
                <a:latin typeface="LG스마트체 Bold" panose="020B0600000101010101" pitchFamily="50" charset="-127"/>
                <a:ea typeface="LG스마트체 Bold" panose="020B0600000101010101" pitchFamily="50" charset="-127"/>
              </a:rPr>
              <a:t>Powerpoint</a:t>
            </a:r>
            <a:endParaRPr lang="ko-KR" altLang="en-US" sz="2100" dirty="0">
              <a:solidFill>
                <a:schemeClr val="tx1">
                  <a:lumMod val="75000"/>
                  <a:lumOff val="25000"/>
                </a:schemeClr>
              </a:solidFill>
              <a:latin typeface="LG스마트체 Bold" panose="020B0600000101010101" pitchFamily="50" charset="-127"/>
              <a:ea typeface="LG스마트체 Bold" panose="020B0600000101010101" pitchFamily="50" charset="-127"/>
            </a:endParaRPr>
          </a:p>
        </p:txBody>
      </p:sp>
      <p:sp>
        <p:nvSpPr>
          <p:cNvPr id="10" name="직사각형 9"/>
          <p:cNvSpPr/>
          <p:nvPr/>
        </p:nvSpPr>
        <p:spPr>
          <a:xfrm>
            <a:off x="476110" y="1545234"/>
            <a:ext cx="1683160" cy="523220"/>
          </a:xfrm>
          <a:prstGeom prst="rect">
            <a:avLst/>
          </a:prstGeom>
        </p:spPr>
        <p:txBody>
          <a:bodyPr wrap="square">
            <a:spAutoFit/>
          </a:bodyPr>
          <a:lstStyle/>
          <a:p>
            <a:r>
              <a:rPr lang="en-US" altLang="ko-KR" sz="1400" dirty="0">
                <a:solidFill>
                  <a:schemeClr val="tx1">
                    <a:lumMod val="50000"/>
                    <a:lumOff val="50000"/>
                  </a:schemeClr>
                </a:solidFill>
                <a:latin typeface="LG스마트체 Bold" panose="020B0600000101010101" pitchFamily="50" charset="-127"/>
                <a:ea typeface="LG스마트체 Bold" panose="020B0600000101010101" pitchFamily="50" charset="-127"/>
              </a:rPr>
              <a:t>WordArt and Shapes</a:t>
            </a:r>
          </a:p>
        </p:txBody>
      </p:sp>
      <p:sp>
        <p:nvSpPr>
          <p:cNvPr id="34" name="TextBox 33"/>
          <p:cNvSpPr txBox="1"/>
          <p:nvPr/>
        </p:nvSpPr>
        <p:spPr>
          <a:xfrm>
            <a:off x="2438401" y="1018478"/>
            <a:ext cx="6273800" cy="1384995"/>
          </a:xfrm>
          <a:prstGeom prst="rect">
            <a:avLst/>
          </a:prstGeom>
          <a:noFill/>
        </p:spPr>
        <p:txBody>
          <a:bodyPr wrap="square" rtlCol="0">
            <a:spAutoFit/>
          </a:bodyPr>
          <a:lstStyle/>
          <a:p>
            <a:pPr>
              <a:lnSpc>
                <a:spcPct val="120000"/>
              </a:lnSpc>
            </a:pP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PowerPoint </a:t>
            </a:r>
            <a:r>
              <a:rPr lang="en-US" altLang="ko-KR" sz="1400" dirty="0">
                <a:solidFill>
                  <a:schemeClr val="bg1"/>
                </a:solidFill>
                <a:latin typeface="LG스마트체 SemiBold" panose="020B0600000101010101" pitchFamily="50" charset="-127"/>
                <a:ea typeface="LG스마트체 SemiBold" panose="020B0600000101010101" pitchFamily="50" charset="-127"/>
              </a:rPr>
              <a:t>has many features and commands to create </a:t>
            </a: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neat slides</a:t>
            </a:r>
            <a:r>
              <a:rPr lang="en-US" altLang="ko-KR" sz="1400" dirty="0">
                <a:solidFill>
                  <a:schemeClr val="bg1"/>
                </a:solidFill>
                <a:latin typeface="LG스마트체 SemiBold" panose="020B0600000101010101" pitchFamily="50" charset="-127"/>
                <a:ea typeface="LG스마트체 SemiBold" panose="020B0600000101010101" pitchFamily="50" charset="-127"/>
              </a:rPr>
              <a:t>. Two of these features are </a:t>
            </a:r>
            <a:r>
              <a:rPr lang="en-US" altLang="ko-KR" sz="1400" b="1" dirty="0">
                <a:solidFill>
                  <a:schemeClr val="bg1"/>
                </a:solidFill>
                <a:latin typeface="LG스마트체 SemiBold" panose="020B0600000101010101" pitchFamily="50" charset="-127"/>
                <a:ea typeface="LG스마트체 SemiBold" panose="020B0600000101010101" pitchFamily="50" charset="-127"/>
              </a:rPr>
              <a:t>WordArt </a:t>
            </a:r>
            <a:r>
              <a:rPr lang="en-US" altLang="ko-KR" sz="1400" dirty="0">
                <a:solidFill>
                  <a:schemeClr val="bg1"/>
                </a:solidFill>
                <a:latin typeface="LG스마트체 SemiBold" panose="020B0600000101010101" pitchFamily="50" charset="-127"/>
                <a:ea typeface="LG스마트체 SemiBold" panose="020B0600000101010101" pitchFamily="50" charset="-127"/>
              </a:rPr>
              <a:t>and </a:t>
            </a:r>
            <a:r>
              <a:rPr lang="en-US" altLang="ko-KR" sz="1400" b="1" dirty="0">
                <a:solidFill>
                  <a:schemeClr val="bg1"/>
                </a:solidFill>
                <a:latin typeface="LG스마트체 SemiBold" panose="020B0600000101010101" pitchFamily="50" charset="-127"/>
                <a:ea typeface="LG스마트체 SemiBold" panose="020B0600000101010101" pitchFamily="50" charset="-127"/>
              </a:rPr>
              <a:t>shapes</a:t>
            </a:r>
            <a:r>
              <a:rPr lang="en-US" altLang="ko-KR" sz="1400" dirty="0">
                <a:solidFill>
                  <a:schemeClr val="bg1"/>
                </a:solidFill>
                <a:latin typeface="LG스마트체 SemiBold" panose="020B0600000101010101" pitchFamily="50" charset="-127"/>
                <a:ea typeface="LG스마트체 SemiBold" panose="020B0600000101010101" pitchFamily="50" charset="-127"/>
              </a:rPr>
              <a:t>. WordArt allows you to create stylized text with effects such as textures, shadows, and outlines.  In this lesson, you will learn how to apply WordArt styles and insert and modify shapes on a </a:t>
            </a:r>
            <a:r>
              <a:rPr lang="en-US" altLang="ko-KR" sz="1400" dirty="0" err="1" smtClean="0">
                <a:solidFill>
                  <a:schemeClr val="bg1"/>
                </a:solidFill>
                <a:latin typeface="LG스마트체 SemiBold" panose="020B0600000101010101" pitchFamily="50" charset="-127"/>
                <a:ea typeface="LG스마트체 SemiBold" panose="020B0600000101010101" pitchFamily="50" charset="-127"/>
              </a:rPr>
              <a:t>slide.b</a:t>
            </a:r>
            <a:endParaRPr lang="en-US" altLang="ko-KR" sz="1400" dirty="0">
              <a:solidFill>
                <a:schemeClr val="bg1"/>
              </a:solidFill>
              <a:latin typeface="LG스마트체 SemiBold" panose="020B0600000101010101" pitchFamily="50" charset="-127"/>
              <a:ea typeface="LG스마트체 SemiBold" panose="020B0600000101010101" pitchFamily="50" charset="-127"/>
            </a:endParaRPr>
          </a:p>
        </p:txBody>
      </p:sp>
      <p:pic>
        <p:nvPicPr>
          <p:cNvPr id="26" name="그림 25"/>
          <p:cNvPicPr>
            <a:picLocks noChangeAspect="1"/>
          </p:cNvPicPr>
          <p:nvPr/>
        </p:nvPicPr>
        <p:blipFill>
          <a:blip r:embed="rId19" cstate="print"/>
          <a:stretch>
            <a:fillRect/>
          </a:stretch>
        </p:blipFill>
        <p:spPr>
          <a:xfrm>
            <a:off x="3918138" y="2540295"/>
            <a:ext cx="329411" cy="329411"/>
          </a:xfrm>
          <a:prstGeom prst="rect">
            <a:avLst/>
          </a:prstGeom>
        </p:spPr>
      </p:pic>
      <p:pic>
        <p:nvPicPr>
          <p:cNvPr id="32" name="그림 31"/>
          <p:cNvPicPr>
            <a:picLocks noChangeAspect="1"/>
          </p:cNvPicPr>
          <p:nvPr/>
        </p:nvPicPr>
        <p:blipFill>
          <a:blip r:embed="rId20" cstate="print"/>
          <a:stretch>
            <a:fillRect/>
          </a:stretch>
        </p:blipFill>
        <p:spPr>
          <a:xfrm>
            <a:off x="3918138" y="3779717"/>
            <a:ext cx="4443750" cy="33750"/>
          </a:xfrm>
          <a:prstGeom prst="rect">
            <a:avLst/>
          </a:prstGeom>
        </p:spPr>
      </p:pic>
      <p:pic>
        <p:nvPicPr>
          <p:cNvPr id="35" name="Picture 3" descr="C:\Users\yoo\Desktop\345.png"/>
          <p:cNvPicPr>
            <a:picLocks noChangeAspect="1" noChangeArrowheads="1"/>
          </p:cNvPicPr>
          <p:nvPr/>
        </p:nvPicPr>
        <p:blipFill>
          <a:blip r:embed="rId21" cstate="print"/>
          <a:srcRect/>
          <a:stretch>
            <a:fillRect/>
          </a:stretch>
        </p:blipFill>
        <p:spPr bwMode="auto">
          <a:xfrm>
            <a:off x="862716" y="3509977"/>
            <a:ext cx="2663343" cy="2133199"/>
          </a:xfrm>
          <a:prstGeom prst="rect">
            <a:avLst/>
          </a:prstGeom>
          <a:noFill/>
        </p:spPr>
      </p:pic>
      <p:pic>
        <p:nvPicPr>
          <p:cNvPr id="36" name="Picture 3"/>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433609" y="2536209"/>
            <a:ext cx="1995684" cy="20138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 name="그림 22">
            <a:hlinkClick r:id="rId23" action="ppaction://hlinksldjump"/>
          </p:cNvPr>
          <p:cNvPicPr>
            <a:picLocks noChangeAspect="1"/>
          </p:cNvPicPr>
          <p:nvPr/>
        </p:nvPicPr>
        <p:blipFill>
          <a:blip r:embed="rId24" cstate="print"/>
          <a:stretch>
            <a:fillRect/>
          </a:stretch>
        </p:blipFill>
        <p:spPr>
          <a:xfrm>
            <a:off x="1105515" y="390812"/>
            <a:ext cx="751326" cy="295750"/>
          </a:xfrm>
          <a:prstGeom prst="rect">
            <a:avLst/>
          </a:prstGeom>
        </p:spPr>
      </p:pic>
      <p:pic>
        <p:nvPicPr>
          <p:cNvPr id="25" name="그림 24">
            <a:hlinkClick r:id="rId25"/>
          </p:cNvPr>
          <p:cNvPicPr>
            <a:picLocks noChangeAspect="1"/>
          </p:cNvPicPr>
          <p:nvPr/>
        </p:nvPicPr>
        <p:blipFill>
          <a:blip r:embed="rId26" cstate="print"/>
          <a:stretch>
            <a:fillRect/>
          </a:stretch>
        </p:blipFill>
        <p:spPr>
          <a:xfrm>
            <a:off x="1105516" y="5763692"/>
            <a:ext cx="1800570" cy="655075"/>
          </a:xfrm>
          <a:prstGeom prst="rect">
            <a:avLst/>
          </a:prstGeom>
          <a:effectLst>
            <a:outerShdw blurRad="50800" dist="38100" dir="2700000" algn="tl" rotWithShape="0">
              <a:prstClr val="black">
                <a:alpha val="40000"/>
              </a:prstClr>
            </a:outerShdw>
          </a:effectLst>
        </p:spPr>
      </p:pic>
      <p:pic>
        <p:nvPicPr>
          <p:cNvPr id="27" name="그림 26"/>
          <p:cNvPicPr>
            <a:picLocks noChangeAspect="1"/>
          </p:cNvPicPr>
          <p:nvPr/>
        </p:nvPicPr>
        <p:blipFill>
          <a:blip r:embed="rId27" cstate="print"/>
          <a:stretch>
            <a:fillRect/>
          </a:stretch>
        </p:blipFill>
        <p:spPr>
          <a:xfrm>
            <a:off x="641942" y="5827577"/>
            <a:ext cx="791415" cy="691435"/>
          </a:xfrm>
          <a:prstGeom prst="rect">
            <a:avLst/>
          </a:prstGeom>
          <a:effectLst>
            <a:outerShdw blurRad="50800" dist="38100" dir="2700000" algn="tl" rotWithShape="0">
              <a:prstClr val="black">
                <a:alpha val="40000"/>
              </a:prstClr>
            </a:outerShdw>
          </a:effectLst>
        </p:spPr>
      </p:pic>
      <p:pic>
        <p:nvPicPr>
          <p:cNvPr id="31" name="그림 30">
            <a:hlinkClick r:id="rId28"/>
          </p:cNvPr>
          <p:cNvPicPr>
            <a:picLocks noChangeAspect="1"/>
          </p:cNvPicPr>
          <p:nvPr/>
        </p:nvPicPr>
        <p:blipFill>
          <a:blip r:embed="rId11" cstate="print"/>
          <a:stretch>
            <a:fillRect/>
          </a:stretch>
        </p:blipFill>
        <p:spPr>
          <a:xfrm>
            <a:off x="6205345" y="4674389"/>
            <a:ext cx="794602" cy="656332"/>
          </a:xfrm>
          <a:prstGeom prst="rect">
            <a:avLst/>
          </a:prstGeom>
          <a:effectLst>
            <a:outerShdw blurRad="50800" dist="38100" dir="2700000" algn="tl" rotWithShape="0">
              <a:prstClr val="black">
                <a:alpha val="40000"/>
              </a:prstClr>
            </a:outerShdw>
          </a:effectLst>
        </p:spPr>
      </p:pic>
      <p:pic>
        <p:nvPicPr>
          <p:cNvPr id="24" name="그림 23">
            <a:hlinkClick r:id="rId29" action="ppaction://hlinksldjump"/>
          </p:cNvPr>
          <p:cNvPicPr>
            <a:picLocks noChangeAspect="1"/>
          </p:cNvPicPr>
          <p:nvPr/>
        </p:nvPicPr>
        <p:blipFill>
          <a:blip r:embed="rId30" cstate="print"/>
          <a:stretch>
            <a:fillRect/>
          </a:stretch>
        </p:blipFill>
        <p:spPr>
          <a:xfrm>
            <a:off x="5960865" y="354688"/>
            <a:ext cx="759445" cy="328876"/>
          </a:xfrm>
          <a:prstGeom prst="rect">
            <a:avLst/>
          </a:prstGeom>
        </p:spPr>
      </p:pic>
      <p:pic>
        <p:nvPicPr>
          <p:cNvPr id="29" name="그림 28">
            <a:hlinkClick r:id="rId31" action="ppaction://hlinksldjump"/>
          </p:cNvPr>
          <p:cNvPicPr>
            <a:picLocks noChangeAspect="1"/>
          </p:cNvPicPr>
          <p:nvPr/>
        </p:nvPicPr>
        <p:blipFill>
          <a:blip r:embed="rId32"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1560805867"/>
      </p:ext>
    </p:extLst>
  </p:cSld>
  <p:clrMapOvr>
    <a:masterClrMapping/>
  </p:clrMapOvr>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17A4468E-1821-4F6C-B7E6-2964FC0BDF7D}"/>
              </a:ext>
            </a:extLst>
          </p:cNvPr>
          <p:cNvSpPr>
            <a:spLocks noGrp="1"/>
          </p:cNvSpPr>
          <p:nvPr>
            <p:ph type="title"/>
          </p:nvPr>
        </p:nvSpPr>
        <p:spPr/>
        <p:txBody>
          <a:bodyPr/>
          <a:lstStyle/>
          <a:p>
            <a:endParaRPr lang="ko-KR" altLang="en-US" dirty="0"/>
          </a:p>
        </p:txBody>
      </p:sp>
      <p:sp>
        <p:nvSpPr>
          <p:cNvPr id="12" name="직사각형 11">
            <a:extLst>
              <a:ext uri="{FF2B5EF4-FFF2-40B4-BE49-F238E27FC236}">
                <a16:creationId xmlns:a16="http://schemas.microsoft.com/office/drawing/2014/main" xmlns="" id="{601A0B28-8C64-451C-8ED6-B85E34C61A29}"/>
              </a:ext>
            </a:extLst>
          </p:cNvPr>
          <p:cNvSpPr/>
          <p:nvPr/>
        </p:nvSpPr>
        <p:spPr>
          <a:xfrm flipV="1">
            <a:off x="2919345" y="4337527"/>
            <a:ext cx="1900238" cy="7143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ko-KR" altLang="en-US" sz="1350"/>
          </a:p>
        </p:txBody>
      </p:sp>
      <p:sp>
        <p:nvSpPr>
          <p:cNvPr id="13" name="직사각형 12">
            <a:extLst>
              <a:ext uri="{FF2B5EF4-FFF2-40B4-BE49-F238E27FC236}">
                <a16:creationId xmlns:a16="http://schemas.microsoft.com/office/drawing/2014/main" xmlns="" id="{ACC3C973-23F5-4238-B8B0-796D98691D26}"/>
              </a:ext>
            </a:extLst>
          </p:cNvPr>
          <p:cNvSpPr/>
          <p:nvPr/>
        </p:nvSpPr>
        <p:spPr>
          <a:xfrm flipV="1">
            <a:off x="2847907" y="5002970"/>
            <a:ext cx="1900238" cy="7143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ko-KR" altLang="en-US" sz="1350"/>
          </a:p>
        </p:txBody>
      </p:sp>
      <p:sp>
        <p:nvSpPr>
          <p:cNvPr id="14" name="직사각형 13">
            <a:extLst>
              <a:ext uri="{FF2B5EF4-FFF2-40B4-BE49-F238E27FC236}">
                <a16:creationId xmlns:a16="http://schemas.microsoft.com/office/drawing/2014/main" xmlns="" id="{C15E8EA6-DE78-44CA-B2AF-2B020BD2E6EA}"/>
              </a:ext>
            </a:extLst>
          </p:cNvPr>
          <p:cNvSpPr/>
          <p:nvPr/>
        </p:nvSpPr>
        <p:spPr>
          <a:xfrm flipV="1">
            <a:off x="4748145" y="5002970"/>
            <a:ext cx="1900238" cy="7143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ko-KR" altLang="en-US" sz="1350"/>
          </a:p>
        </p:txBody>
      </p:sp>
      <p:sp>
        <p:nvSpPr>
          <p:cNvPr id="15" name="직사각형 14">
            <a:extLst>
              <a:ext uri="{FF2B5EF4-FFF2-40B4-BE49-F238E27FC236}">
                <a16:creationId xmlns:a16="http://schemas.microsoft.com/office/drawing/2014/main" xmlns="" id="{68C1DA97-99F6-4C2A-AC27-3975A406694A}"/>
              </a:ext>
            </a:extLst>
          </p:cNvPr>
          <p:cNvSpPr/>
          <p:nvPr/>
        </p:nvSpPr>
        <p:spPr>
          <a:xfrm rot="5400000" flipV="1">
            <a:off x="5333576" y="3738171"/>
            <a:ext cx="2593895" cy="7858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ko-KR" altLang="en-US" sz="1350"/>
          </a:p>
        </p:txBody>
      </p:sp>
      <p:sp>
        <p:nvSpPr>
          <p:cNvPr id="16" name="직사각형 15">
            <a:extLst>
              <a:ext uri="{FF2B5EF4-FFF2-40B4-BE49-F238E27FC236}">
                <a16:creationId xmlns:a16="http://schemas.microsoft.com/office/drawing/2014/main" xmlns="" id="{1B064773-3240-4392-87A9-DFF74E1751BB}"/>
              </a:ext>
            </a:extLst>
          </p:cNvPr>
          <p:cNvSpPr/>
          <p:nvPr/>
        </p:nvSpPr>
        <p:spPr>
          <a:xfrm flipV="1">
            <a:off x="2826047" y="2480512"/>
            <a:ext cx="1900238" cy="7143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ko-KR" altLang="en-US" sz="1350"/>
          </a:p>
        </p:txBody>
      </p:sp>
      <p:sp>
        <p:nvSpPr>
          <p:cNvPr id="17" name="직사각형 16">
            <a:extLst>
              <a:ext uri="{FF2B5EF4-FFF2-40B4-BE49-F238E27FC236}">
                <a16:creationId xmlns:a16="http://schemas.microsoft.com/office/drawing/2014/main" xmlns="" id="{420CAA54-885F-4B9E-A5E1-BDF6586D982C}"/>
              </a:ext>
            </a:extLst>
          </p:cNvPr>
          <p:cNvSpPr/>
          <p:nvPr/>
        </p:nvSpPr>
        <p:spPr>
          <a:xfrm flipV="1">
            <a:off x="4697710" y="2476760"/>
            <a:ext cx="1900238" cy="7143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ko-KR" altLang="en-US" sz="1350"/>
          </a:p>
        </p:txBody>
      </p:sp>
      <p:sp>
        <p:nvSpPr>
          <p:cNvPr id="18" name="직사각형 17">
            <a:extLst>
              <a:ext uri="{FF2B5EF4-FFF2-40B4-BE49-F238E27FC236}">
                <a16:creationId xmlns:a16="http://schemas.microsoft.com/office/drawing/2014/main" xmlns="" id="{2B1A7870-54BE-4B35-BEF0-14E8CA5BAC8C}"/>
              </a:ext>
            </a:extLst>
          </p:cNvPr>
          <p:cNvSpPr/>
          <p:nvPr/>
        </p:nvSpPr>
        <p:spPr>
          <a:xfrm flipV="1">
            <a:off x="2876482" y="3075948"/>
            <a:ext cx="1900238" cy="7143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ko-KR" altLang="en-US" sz="1350"/>
          </a:p>
        </p:txBody>
      </p:sp>
      <p:sp>
        <p:nvSpPr>
          <p:cNvPr id="19" name="직사각형 18">
            <a:extLst>
              <a:ext uri="{FF2B5EF4-FFF2-40B4-BE49-F238E27FC236}">
                <a16:creationId xmlns:a16="http://schemas.microsoft.com/office/drawing/2014/main" xmlns="" id="{D96BFB15-BBE5-4A0D-BA03-6CBB13CECAEF}"/>
              </a:ext>
            </a:extLst>
          </p:cNvPr>
          <p:cNvSpPr/>
          <p:nvPr/>
        </p:nvSpPr>
        <p:spPr>
          <a:xfrm flipV="1">
            <a:off x="4276657" y="4337527"/>
            <a:ext cx="1900238" cy="7143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ko-KR" altLang="en-US" sz="1350"/>
          </a:p>
        </p:txBody>
      </p:sp>
      <p:sp>
        <p:nvSpPr>
          <p:cNvPr id="20" name="직사각형 19">
            <a:extLst>
              <a:ext uri="{FF2B5EF4-FFF2-40B4-BE49-F238E27FC236}">
                <a16:creationId xmlns:a16="http://schemas.microsoft.com/office/drawing/2014/main" xmlns="" id="{7AB59FC2-E838-424E-AA56-3B7F694D9BF0}"/>
              </a:ext>
            </a:extLst>
          </p:cNvPr>
          <p:cNvSpPr/>
          <p:nvPr/>
        </p:nvSpPr>
        <p:spPr>
          <a:xfrm flipV="1">
            <a:off x="4748145" y="3686013"/>
            <a:ext cx="1900238" cy="7143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ko-KR" altLang="en-US" sz="1350"/>
          </a:p>
        </p:txBody>
      </p:sp>
      <p:sp>
        <p:nvSpPr>
          <p:cNvPr id="21" name="직사각형 20">
            <a:extLst>
              <a:ext uri="{FF2B5EF4-FFF2-40B4-BE49-F238E27FC236}">
                <a16:creationId xmlns:a16="http://schemas.microsoft.com/office/drawing/2014/main" xmlns="" id="{F30D89D6-FA3C-4B3C-94E7-96202378DAFB}"/>
              </a:ext>
            </a:extLst>
          </p:cNvPr>
          <p:cNvSpPr/>
          <p:nvPr/>
        </p:nvSpPr>
        <p:spPr>
          <a:xfrm flipV="1">
            <a:off x="3462270" y="3686013"/>
            <a:ext cx="1357313" cy="7143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ko-KR" altLang="en-US" sz="1350"/>
          </a:p>
        </p:txBody>
      </p:sp>
      <p:sp>
        <p:nvSpPr>
          <p:cNvPr id="22" name="직사각형 21">
            <a:extLst>
              <a:ext uri="{FF2B5EF4-FFF2-40B4-BE49-F238E27FC236}">
                <a16:creationId xmlns:a16="http://schemas.microsoft.com/office/drawing/2014/main" xmlns="" id="{F9EB112D-FCDD-42BF-8B22-7EE56707C6D6}"/>
              </a:ext>
            </a:extLst>
          </p:cNvPr>
          <p:cNvSpPr/>
          <p:nvPr/>
        </p:nvSpPr>
        <p:spPr>
          <a:xfrm flipV="1">
            <a:off x="4226650" y="3075948"/>
            <a:ext cx="1900238" cy="7143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ko-KR" altLang="en-US" sz="1350"/>
          </a:p>
        </p:txBody>
      </p:sp>
      <p:sp>
        <p:nvSpPr>
          <p:cNvPr id="23" name="직사각형 22">
            <a:extLst>
              <a:ext uri="{FF2B5EF4-FFF2-40B4-BE49-F238E27FC236}">
                <a16:creationId xmlns:a16="http://schemas.microsoft.com/office/drawing/2014/main" xmlns="" id="{A2E8E182-BE42-4F33-B435-8B99E45B97F9}"/>
              </a:ext>
            </a:extLst>
          </p:cNvPr>
          <p:cNvSpPr/>
          <p:nvPr/>
        </p:nvSpPr>
        <p:spPr>
          <a:xfrm rot="5400000" flipV="1">
            <a:off x="2202555" y="3692727"/>
            <a:ext cx="1319281" cy="85727"/>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ko-KR" altLang="en-US" sz="1350"/>
          </a:p>
        </p:txBody>
      </p:sp>
      <p:sp>
        <p:nvSpPr>
          <p:cNvPr id="33" name="TextBox 32">
            <a:extLst>
              <a:ext uri="{FF2B5EF4-FFF2-40B4-BE49-F238E27FC236}">
                <a16:creationId xmlns:a16="http://schemas.microsoft.com/office/drawing/2014/main" xmlns="" id="{444C2E86-12CA-4F25-A79F-6A49EA52CB9B}"/>
              </a:ext>
            </a:extLst>
          </p:cNvPr>
          <p:cNvSpPr txBox="1"/>
          <p:nvPr/>
        </p:nvSpPr>
        <p:spPr>
          <a:xfrm>
            <a:off x="2286201" y="3057040"/>
            <a:ext cx="818389" cy="300082"/>
          </a:xfrm>
          <a:prstGeom prst="rect">
            <a:avLst/>
          </a:prstGeom>
          <a:noFill/>
        </p:spPr>
        <p:txBody>
          <a:bodyPr wrap="square" rtlCol="0">
            <a:spAutoFit/>
          </a:bodyPr>
          <a:lstStyle/>
          <a:p>
            <a:r>
              <a:rPr lang="en-US" altLang="ko-KR" sz="1350" dirty="0"/>
              <a:t>Goal</a:t>
            </a:r>
            <a:endParaRPr lang="ko-KR" altLang="en-US" sz="1350" dirty="0"/>
          </a:p>
        </p:txBody>
      </p:sp>
      <p:sp>
        <p:nvSpPr>
          <p:cNvPr id="38" name="TextBox 37">
            <a:extLst>
              <a:ext uri="{FF2B5EF4-FFF2-40B4-BE49-F238E27FC236}">
                <a16:creationId xmlns:a16="http://schemas.microsoft.com/office/drawing/2014/main" xmlns="" id="{1EBB2597-2571-4FFD-922D-1921FB067A22}"/>
              </a:ext>
            </a:extLst>
          </p:cNvPr>
          <p:cNvSpPr txBox="1"/>
          <p:nvPr/>
        </p:nvSpPr>
        <p:spPr>
          <a:xfrm>
            <a:off x="3305107" y="5156738"/>
            <a:ext cx="2271713" cy="300082"/>
          </a:xfrm>
          <a:prstGeom prst="rect">
            <a:avLst/>
          </a:prstGeom>
          <a:noFill/>
        </p:spPr>
        <p:txBody>
          <a:bodyPr wrap="square" rtlCol="0">
            <a:spAutoFit/>
          </a:bodyPr>
          <a:lstStyle/>
          <a:p>
            <a:r>
              <a:rPr lang="en-US" altLang="ko-KR" sz="1350" dirty="0"/>
              <a:t>Step 1: Maze escape</a:t>
            </a:r>
            <a:endParaRPr lang="ko-KR" altLang="en-US" sz="1350" dirty="0"/>
          </a:p>
        </p:txBody>
      </p:sp>
      <p:pic>
        <p:nvPicPr>
          <p:cNvPr id="3" name="그림 2">
            <a:extLst>
              <a:ext uri="{FF2B5EF4-FFF2-40B4-BE49-F238E27FC236}">
                <a16:creationId xmlns:a16="http://schemas.microsoft.com/office/drawing/2014/main" xmlns="" id="{B62B72E9-0DAF-4DAC-BC0E-503D88D361FF}"/>
              </a:ext>
            </a:extLst>
          </p:cNvPr>
          <p:cNvPicPr>
            <a:picLocks noChangeAspect="1"/>
          </p:cNvPicPr>
          <p:nvPr/>
        </p:nvPicPr>
        <p:blipFill>
          <a:blip r:embed="rId2"/>
          <a:stretch>
            <a:fillRect/>
          </a:stretch>
        </p:blipFill>
        <p:spPr>
          <a:xfrm flipH="1">
            <a:off x="2274991" y="4538452"/>
            <a:ext cx="486030" cy="335030"/>
          </a:xfrm>
          <a:prstGeom prst="rect">
            <a:avLst/>
          </a:prstGeom>
        </p:spPr>
      </p:pic>
      <p:pic>
        <p:nvPicPr>
          <p:cNvPr id="4" name="그림 3">
            <a:extLst>
              <a:ext uri="{FF2B5EF4-FFF2-40B4-BE49-F238E27FC236}">
                <a16:creationId xmlns:a16="http://schemas.microsoft.com/office/drawing/2014/main" xmlns="" id="{0E7E0F96-08F1-4D8C-BFF0-28B0AA25BC4F}"/>
              </a:ext>
            </a:extLst>
          </p:cNvPr>
          <p:cNvPicPr>
            <a:picLocks noChangeAspect="1"/>
          </p:cNvPicPr>
          <p:nvPr/>
        </p:nvPicPr>
        <p:blipFill>
          <a:blip r:embed="rId2"/>
          <a:stretch>
            <a:fillRect/>
          </a:stretch>
        </p:blipFill>
        <p:spPr>
          <a:xfrm flipH="1">
            <a:off x="4927058" y="4507704"/>
            <a:ext cx="531979" cy="396529"/>
          </a:xfrm>
          <a:prstGeom prst="rect">
            <a:avLst/>
          </a:prstGeom>
        </p:spPr>
      </p:pic>
      <p:sp>
        <p:nvSpPr>
          <p:cNvPr id="5" name="화살표: 오른쪽 4">
            <a:extLst>
              <a:ext uri="{FF2B5EF4-FFF2-40B4-BE49-F238E27FC236}">
                <a16:creationId xmlns:a16="http://schemas.microsoft.com/office/drawing/2014/main" xmlns="" id="{4BBB7D4C-301C-46FB-B788-5B513FF9AF46}"/>
              </a:ext>
            </a:extLst>
          </p:cNvPr>
          <p:cNvSpPr/>
          <p:nvPr/>
        </p:nvSpPr>
        <p:spPr>
          <a:xfrm>
            <a:off x="4301979" y="4639697"/>
            <a:ext cx="392906" cy="17573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0"/>
          </a:p>
        </p:txBody>
      </p:sp>
      <p:sp>
        <p:nvSpPr>
          <p:cNvPr id="32" name="직사각형 29">
            <a:extLst>
              <a:ext uri="{FF2B5EF4-FFF2-40B4-BE49-F238E27FC236}">
                <a16:creationId xmlns:a16="http://schemas.microsoft.com/office/drawing/2014/main" xmlns="" id="{E7D65C15-4019-4B3A-8269-D4B7BE435DCD}"/>
              </a:ext>
            </a:extLst>
          </p:cNvPr>
          <p:cNvSpPr/>
          <p:nvPr/>
        </p:nvSpPr>
        <p:spPr>
          <a:xfrm>
            <a:off x="2080139" y="4464720"/>
            <a:ext cx="818388" cy="49176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0"/>
          </a:p>
        </p:txBody>
      </p:sp>
      <p:pic>
        <p:nvPicPr>
          <p:cNvPr id="35" name="그림 3">
            <a:extLst>
              <a:ext uri="{FF2B5EF4-FFF2-40B4-BE49-F238E27FC236}">
                <a16:creationId xmlns:a16="http://schemas.microsoft.com/office/drawing/2014/main" xmlns="" id="{98423DA7-6858-499E-B96B-D32AF4E223E8}"/>
              </a:ext>
            </a:extLst>
          </p:cNvPr>
          <p:cNvPicPr>
            <a:picLocks noChangeAspect="1"/>
          </p:cNvPicPr>
          <p:nvPr/>
        </p:nvPicPr>
        <p:blipFill>
          <a:blip r:embed="rId2"/>
          <a:stretch>
            <a:fillRect/>
          </a:stretch>
        </p:blipFill>
        <p:spPr>
          <a:xfrm>
            <a:off x="4323998" y="3831777"/>
            <a:ext cx="541683" cy="403763"/>
          </a:xfrm>
          <a:prstGeom prst="rect">
            <a:avLst/>
          </a:prstGeom>
        </p:spPr>
      </p:pic>
      <p:sp>
        <p:nvSpPr>
          <p:cNvPr id="36" name="화살표: 오른쪽 4">
            <a:extLst>
              <a:ext uri="{FF2B5EF4-FFF2-40B4-BE49-F238E27FC236}">
                <a16:creationId xmlns:a16="http://schemas.microsoft.com/office/drawing/2014/main" xmlns="" id="{07D0C1EA-A004-451F-9CBE-988AB78A059F}"/>
              </a:ext>
            </a:extLst>
          </p:cNvPr>
          <p:cNvSpPr/>
          <p:nvPr/>
        </p:nvSpPr>
        <p:spPr>
          <a:xfrm flipH="1">
            <a:off x="3579713" y="3974704"/>
            <a:ext cx="392906" cy="17573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0"/>
          </a:p>
        </p:txBody>
      </p:sp>
      <p:sp>
        <p:nvSpPr>
          <p:cNvPr id="42" name="직사각형 29">
            <a:extLst>
              <a:ext uri="{FF2B5EF4-FFF2-40B4-BE49-F238E27FC236}">
                <a16:creationId xmlns:a16="http://schemas.microsoft.com/office/drawing/2014/main" xmlns="" id="{854FAFF3-9869-4353-A75E-1D16E223AEAB}"/>
              </a:ext>
            </a:extLst>
          </p:cNvPr>
          <p:cNvSpPr/>
          <p:nvPr/>
        </p:nvSpPr>
        <p:spPr>
          <a:xfrm>
            <a:off x="2430979" y="2647730"/>
            <a:ext cx="116709" cy="343112"/>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ko-KR" altLang="en-US" sz="1350"/>
          </a:p>
        </p:txBody>
      </p:sp>
      <p:pic>
        <p:nvPicPr>
          <p:cNvPr id="44" name="그림 3">
            <a:extLst>
              <a:ext uri="{FF2B5EF4-FFF2-40B4-BE49-F238E27FC236}">
                <a16:creationId xmlns:a16="http://schemas.microsoft.com/office/drawing/2014/main" xmlns="" id="{9A8D1089-070F-47A5-9A2F-B6113ED298DA}"/>
              </a:ext>
            </a:extLst>
          </p:cNvPr>
          <p:cNvPicPr>
            <a:picLocks noChangeAspect="1"/>
          </p:cNvPicPr>
          <p:nvPr/>
        </p:nvPicPr>
        <p:blipFill>
          <a:blip r:embed="rId2"/>
          <a:stretch>
            <a:fillRect/>
          </a:stretch>
        </p:blipFill>
        <p:spPr>
          <a:xfrm flipH="1">
            <a:off x="5272549" y="3229116"/>
            <a:ext cx="498130" cy="371299"/>
          </a:xfrm>
          <a:prstGeom prst="rect">
            <a:avLst/>
          </a:prstGeom>
        </p:spPr>
      </p:pic>
      <p:pic>
        <p:nvPicPr>
          <p:cNvPr id="45" name="그림 3">
            <a:extLst>
              <a:ext uri="{FF2B5EF4-FFF2-40B4-BE49-F238E27FC236}">
                <a16:creationId xmlns:a16="http://schemas.microsoft.com/office/drawing/2014/main" xmlns="" id="{3FC881F7-A911-4F53-A14B-7FBFC80E3FA3}"/>
              </a:ext>
            </a:extLst>
          </p:cNvPr>
          <p:cNvPicPr>
            <a:picLocks noChangeAspect="1"/>
          </p:cNvPicPr>
          <p:nvPr/>
        </p:nvPicPr>
        <p:blipFill>
          <a:blip r:embed="rId2"/>
          <a:stretch>
            <a:fillRect/>
          </a:stretch>
        </p:blipFill>
        <p:spPr>
          <a:xfrm>
            <a:off x="2589174" y="2628831"/>
            <a:ext cx="460316" cy="343112"/>
          </a:xfrm>
          <a:prstGeom prst="rect">
            <a:avLst/>
          </a:prstGeom>
        </p:spPr>
      </p:pic>
      <p:sp>
        <p:nvSpPr>
          <p:cNvPr id="46" name="화살표: 오른쪽 4">
            <a:extLst>
              <a:ext uri="{FF2B5EF4-FFF2-40B4-BE49-F238E27FC236}">
                <a16:creationId xmlns:a16="http://schemas.microsoft.com/office/drawing/2014/main" xmlns="" id="{40C848EA-0EC0-4223-9B7F-D3C86264128E}"/>
              </a:ext>
            </a:extLst>
          </p:cNvPr>
          <p:cNvSpPr/>
          <p:nvPr/>
        </p:nvSpPr>
        <p:spPr>
          <a:xfrm>
            <a:off x="4674093" y="3365340"/>
            <a:ext cx="383176" cy="15809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0"/>
          </a:p>
        </p:txBody>
      </p:sp>
      <p:pic>
        <p:nvPicPr>
          <p:cNvPr id="27" name="그림 26">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28" name="그림 27">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29" name="그림 28">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30" name="그림 29">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31" name="그림 30">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34" name="그림 33">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6" name="직사각형 5"/>
          <p:cNvSpPr/>
          <p:nvPr/>
        </p:nvSpPr>
        <p:spPr>
          <a:xfrm>
            <a:off x="490950" y="1128367"/>
            <a:ext cx="910827" cy="369332"/>
          </a:xfrm>
          <a:prstGeom prst="rect">
            <a:avLst/>
          </a:prstGeom>
        </p:spPr>
        <p:txBody>
          <a:bodyPr wrap="none">
            <a:spAutoFit/>
          </a:bodyPr>
          <a:lstStyle/>
          <a:p>
            <a:r>
              <a:rPr lang="en-US" altLang="ko-KR" dirty="0"/>
              <a:t>Mission</a:t>
            </a:r>
            <a:endParaRPr lang="ko-KR" altLang="en-US" dirty="0"/>
          </a:p>
        </p:txBody>
      </p:sp>
    </p:spTree>
    <p:extLst>
      <p:ext uri="{BB962C8B-B14F-4D97-AF65-F5344CB8AC3E}">
        <p14:creationId xmlns:p14="http://schemas.microsoft.com/office/powerpoint/2010/main" val="240950567"/>
      </p:ext>
    </p:extLst>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F71FD410-34D5-4A58-A3CD-F83864CB82D5}"/>
              </a:ext>
            </a:extLst>
          </p:cNvPr>
          <p:cNvSpPr>
            <a:spLocks noGrp="1"/>
          </p:cNvSpPr>
          <p:nvPr>
            <p:ph type="title"/>
          </p:nvPr>
        </p:nvSpPr>
        <p:spPr/>
        <p:txBody>
          <a:bodyPr/>
          <a:lstStyle/>
          <a:p>
            <a:endParaRPr lang="ko-KR" altLang="en-US" dirty="0"/>
          </a:p>
        </p:txBody>
      </p:sp>
      <p:pic>
        <p:nvPicPr>
          <p:cNvPr id="4" name="그림 3">
            <a:extLst>
              <a:ext uri="{FF2B5EF4-FFF2-40B4-BE49-F238E27FC236}">
                <a16:creationId xmlns:a16="http://schemas.microsoft.com/office/drawing/2014/main" xmlns="" id="{F470CAD7-B023-4340-9717-3BCFA50C1542}"/>
              </a:ext>
            </a:extLst>
          </p:cNvPr>
          <p:cNvPicPr>
            <a:picLocks noChangeAspect="1"/>
          </p:cNvPicPr>
          <p:nvPr/>
        </p:nvPicPr>
        <p:blipFill>
          <a:blip r:embed="rId2"/>
          <a:stretch>
            <a:fillRect/>
          </a:stretch>
        </p:blipFill>
        <p:spPr>
          <a:xfrm>
            <a:off x="1122208" y="2079636"/>
            <a:ext cx="6464300" cy="3636169"/>
          </a:xfrm>
          <a:prstGeom prst="rect">
            <a:avLst/>
          </a:prstGeom>
        </p:spPr>
      </p:pic>
      <p:sp>
        <p:nvSpPr>
          <p:cNvPr id="5" name="직사각형 4">
            <a:extLst>
              <a:ext uri="{FF2B5EF4-FFF2-40B4-BE49-F238E27FC236}">
                <a16:creationId xmlns:a16="http://schemas.microsoft.com/office/drawing/2014/main" xmlns="" id="{DAE21E65-7182-4ABA-AE1C-6DE88054E57B}"/>
              </a:ext>
            </a:extLst>
          </p:cNvPr>
          <p:cNvSpPr/>
          <p:nvPr/>
        </p:nvSpPr>
        <p:spPr>
          <a:xfrm>
            <a:off x="778669" y="2331720"/>
            <a:ext cx="1685925" cy="764381"/>
          </a:xfrm>
          <a:prstGeom prst="rect">
            <a:avLst/>
          </a:prstGeom>
          <a:noFill/>
          <a:ln w="28575">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cxnSp>
        <p:nvCxnSpPr>
          <p:cNvPr id="7" name="직선 연결선 6">
            <a:extLst>
              <a:ext uri="{FF2B5EF4-FFF2-40B4-BE49-F238E27FC236}">
                <a16:creationId xmlns:a16="http://schemas.microsoft.com/office/drawing/2014/main" xmlns="" id="{45843A5B-94D6-4616-B2F4-BDB07DBD6935}"/>
              </a:ext>
            </a:extLst>
          </p:cNvPr>
          <p:cNvCxnSpPr>
            <a:cxnSpLocks/>
          </p:cNvCxnSpPr>
          <p:nvPr/>
        </p:nvCxnSpPr>
        <p:spPr>
          <a:xfrm flipV="1">
            <a:off x="778669" y="3101815"/>
            <a:ext cx="0" cy="660086"/>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8" name="TextBox 7">
            <a:extLst>
              <a:ext uri="{FF2B5EF4-FFF2-40B4-BE49-F238E27FC236}">
                <a16:creationId xmlns:a16="http://schemas.microsoft.com/office/drawing/2014/main" xmlns="" id="{354763DF-80B3-47CC-A263-0F146C3F311E}"/>
              </a:ext>
            </a:extLst>
          </p:cNvPr>
          <p:cNvSpPr txBox="1"/>
          <p:nvPr/>
        </p:nvSpPr>
        <p:spPr>
          <a:xfrm>
            <a:off x="307978" y="3761900"/>
            <a:ext cx="845894" cy="507831"/>
          </a:xfrm>
          <a:prstGeom prst="rect">
            <a:avLst/>
          </a:prstGeom>
          <a:noFill/>
        </p:spPr>
        <p:txBody>
          <a:bodyPr wrap="square" rtlCol="0">
            <a:spAutoFit/>
          </a:bodyPr>
          <a:lstStyle/>
          <a:p>
            <a:r>
              <a:rPr lang="en-US" altLang="ko-KR" sz="1350" dirty="0"/>
              <a:t>Code Menu </a:t>
            </a:r>
            <a:endParaRPr lang="ko-KR" altLang="en-US" sz="1350" dirty="0"/>
          </a:p>
        </p:txBody>
      </p:sp>
      <p:sp>
        <p:nvSpPr>
          <p:cNvPr id="9" name="직사각형 8">
            <a:extLst>
              <a:ext uri="{FF2B5EF4-FFF2-40B4-BE49-F238E27FC236}">
                <a16:creationId xmlns:a16="http://schemas.microsoft.com/office/drawing/2014/main" xmlns="" id="{FBFCFA55-46D7-448D-9005-2FFE322C051A}"/>
              </a:ext>
            </a:extLst>
          </p:cNvPr>
          <p:cNvSpPr/>
          <p:nvPr/>
        </p:nvSpPr>
        <p:spPr>
          <a:xfrm>
            <a:off x="2907506" y="3331845"/>
            <a:ext cx="2357438" cy="1768792"/>
          </a:xfrm>
          <a:prstGeom prst="rect">
            <a:avLst/>
          </a:prstGeom>
          <a:noFill/>
          <a:ln w="28575">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cxnSp>
        <p:nvCxnSpPr>
          <p:cNvPr id="10" name="직선 연결선 9">
            <a:extLst>
              <a:ext uri="{FF2B5EF4-FFF2-40B4-BE49-F238E27FC236}">
                <a16:creationId xmlns:a16="http://schemas.microsoft.com/office/drawing/2014/main" xmlns="" id="{193EF443-5397-4CF2-86E5-7E91F655A299}"/>
              </a:ext>
            </a:extLst>
          </p:cNvPr>
          <p:cNvCxnSpPr>
            <a:cxnSpLocks/>
          </p:cNvCxnSpPr>
          <p:nvPr/>
        </p:nvCxnSpPr>
        <p:spPr>
          <a:xfrm flipV="1">
            <a:off x="5264944" y="2821782"/>
            <a:ext cx="671513" cy="495775"/>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12" name="TextBox 11">
            <a:extLst>
              <a:ext uri="{FF2B5EF4-FFF2-40B4-BE49-F238E27FC236}">
                <a16:creationId xmlns:a16="http://schemas.microsoft.com/office/drawing/2014/main" xmlns="" id="{4090CB90-D977-4E41-B6A7-AC52C6BFC9E0}"/>
              </a:ext>
            </a:extLst>
          </p:cNvPr>
          <p:cNvSpPr txBox="1"/>
          <p:nvPr/>
        </p:nvSpPr>
        <p:spPr>
          <a:xfrm>
            <a:off x="6765131" y="1450270"/>
            <a:ext cx="1928813" cy="300082"/>
          </a:xfrm>
          <a:prstGeom prst="rect">
            <a:avLst/>
          </a:prstGeom>
          <a:noFill/>
        </p:spPr>
        <p:txBody>
          <a:bodyPr wrap="square" rtlCol="0">
            <a:spAutoFit/>
          </a:bodyPr>
          <a:lstStyle/>
          <a:p>
            <a:r>
              <a:rPr lang="en-US" altLang="ko-KR" sz="1350" dirty="0"/>
              <a:t>Window Size</a:t>
            </a:r>
            <a:endParaRPr lang="ko-KR" altLang="en-US" sz="1350" dirty="0"/>
          </a:p>
        </p:txBody>
      </p:sp>
      <p:cxnSp>
        <p:nvCxnSpPr>
          <p:cNvPr id="14" name="직선 연결선 13">
            <a:extLst>
              <a:ext uri="{FF2B5EF4-FFF2-40B4-BE49-F238E27FC236}">
                <a16:creationId xmlns:a16="http://schemas.microsoft.com/office/drawing/2014/main" xmlns="" id="{C6301AD3-FB7F-4483-A810-A1A5A7A1DF64}"/>
              </a:ext>
            </a:extLst>
          </p:cNvPr>
          <p:cNvCxnSpPr>
            <a:cxnSpLocks/>
          </p:cNvCxnSpPr>
          <p:nvPr/>
        </p:nvCxnSpPr>
        <p:spPr>
          <a:xfrm flipV="1">
            <a:off x="2343150" y="1701643"/>
            <a:ext cx="671513" cy="495775"/>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15" name="TextBox 14">
            <a:extLst>
              <a:ext uri="{FF2B5EF4-FFF2-40B4-BE49-F238E27FC236}">
                <a16:creationId xmlns:a16="http://schemas.microsoft.com/office/drawing/2014/main" xmlns="" id="{FAE9F5ED-FBCB-41BE-A9AC-868C689AD449}"/>
              </a:ext>
            </a:extLst>
          </p:cNvPr>
          <p:cNvSpPr txBox="1"/>
          <p:nvPr/>
        </p:nvSpPr>
        <p:spPr>
          <a:xfrm>
            <a:off x="3014662" y="1546086"/>
            <a:ext cx="1928813" cy="300082"/>
          </a:xfrm>
          <a:prstGeom prst="rect">
            <a:avLst/>
          </a:prstGeom>
          <a:noFill/>
        </p:spPr>
        <p:txBody>
          <a:bodyPr wrap="square" rtlCol="0">
            <a:spAutoFit/>
          </a:bodyPr>
          <a:lstStyle/>
          <a:p>
            <a:r>
              <a:rPr lang="en-US" altLang="ko-KR" sz="1350" dirty="0"/>
              <a:t>Home Menu</a:t>
            </a:r>
            <a:endParaRPr lang="ko-KR" altLang="en-US" sz="1350" dirty="0"/>
          </a:p>
        </p:txBody>
      </p:sp>
      <p:cxnSp>
        <p:nvCxnSpPr>
          <p:cNvPr id="16" name="직선 연결선 15">
            <a:extLst>
              <a:ext uri="{FF2B5EF4-FFF2-40B4-BE49-F238E27FC236}">
                <a16:creationId xmlns:a16="http://schemas.microsoft.com/office/drawing/2014/main" xmlns="" id="{6A1BF0CA-3A5B-4127-8A11-8BAAF5BAA884}"/>
              </a:ext>
            </a:extLst>
          </p:cNvPr>
          <p:cNvCxnSpPr>
            <a:cxnSpLocks/>
          </p:cNvCxnSpPr>
          <p:nvPr/>
        </p:nvCxnSpPr>
        <p:spPr>
          <a:xfrm flipV="1">
            <a:off x="6000750" y="1720930"/>
            <a:ext cx="671513" cy="495775"/>
          </a:xfrm>
          <a:prstGeom prst="line">
            <a:avLst/>
          </a:prstGeom>
          <a:ln w="19050"/>
        </p:spPr>
        <p:style>
          <a:lnRef idx="1">
            <a:schemeClr val="accent2"/>
          </a:lnRef>
          <a:fillRef idx="0">
            <a:schemeClr val="accent2"/>
          </a:fillRef>
          <a:effectRef idx="0">
            <a:schemeClr val="accent2"/>
          </a:effectRef>
          <a:fontRef idx="minor">
            <a:schemeClr val="tx1"/>
          </a:fontRef>
        </p:style>
      </p:cxnSp>
      <p:cxnSp>
        <p:nvCxnSpPr>
          <p:cNvPr id="17" name="직선 연결선 16">
            <a:extLst>
              <a:ext uri="{FF2B5EF4-FFF2-40B4-BE49-F238E27FC236}">
                <a16:creationId xmlns:a16="http://schemas.microsoft.com/office/drawing/2014/main" xmlns="" id="{BCC9C30F-FC8A-49E5-93C2-C5DBE65A1794}"/>
              </a:ext>
            </a:extLst>
          </p:cNvPr>
          <p:cNvCxnSpPr>
            <a:cxnSpLocks/>
          </p:cNvCxnSpPr>
          <p:nvPr/>
        </p:nvCxnSpPr>
        <p:spPr>
          <a:xfrm flipV="1">
            <a:off x="2840317" y="2016682"/>
            <a:ext cx="938727" cy="213597"/>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19" name="TextBox 18">
            <a:extLst>
              <a:ext uri="{FF2B5EF4-FFF2-40B4-BE49-F238E27FC236}">
                <a16:creationId xmlns:a16="http://schemas.microsoft.com/office/drawing/2014/main" xmlns="" id="{B738B0B3-120F-4D93-A1FE-26D914C108EE}"/>
              </a:ext>
            </a:extLst>
          </p:cNvPr>
          <p:cNvSpPr txBox="1"/>
          <p:nvPr/>
        </p:nvSpPr>
        <p:spPr>
          <a:xfrm>
            <a:off x="3779044" y="1885234"/>
            <a:ext cx="1928813" cy="300082"/>
          </a:xfrm>
          <a:prstGeom prst="rect">
            <a:avLst/>
          </a:prstGeom>
          <a:noFill/>
        </p:spPr>
        <p:txBody>
          <a:bodyPr wrap="square" rtlCol="0">
            <a:spAutoFit/>
          </a:bodyPr>
          <a:lstStyle/>
          <a:p>
            <a:r>
              <a:rPr lang="en-US" altLang="ko-KR" sz="1350" dirty="0"/>
              <a:t>Option</a:t>
            </a:r>
            <a:endParaRPr lang="ko-KR" altLang="en-US" sz="1350" dirty="0"/>
          </a:p>
        </p:txBody>
      </p:sp>
      <p:cxnSp>
        <p:nvCxnSpPr>
          <p:cNvPr id="20" name="직선 연결선 19">
            <a:extLst>
              <a:ext uri="{FF2B5EF4-FFF2-40B4-BE49-F238E27FC236}">
                <a16:creationId xmlns:a16="http://schemas.microsoft.com/office/drawing/2014/main" xmlns="" id="{FCBE81DD-F115-40AF-BB87-A399B483CC71}"/>
              </a:ext>
            </a:extLst>
          </p:cNvPr>
          <p:cNvCxnSpPr>
            <a:cxnSpLocks/>
          </p:cNvCxnSpPr>
          <p:nvPr/>
        </p:nvCxnSpPr>
        <p:spPr>
          <a:xfrm flipV="1">
            <a:off x="6946660" y="2386059"/>
            <a:ext cx="61359" cy="683611"/>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22" name="TextBox 21">
            <a:extLst>
              <a:ext uri="{FF2B5EF4-FFF2-40B4-BE49-F238E27FC236}">
                <a16:creationId xmlns:a16="http://schemas.microsoft.com/office/drawing/2014/main" xmlns="" id="{ACD7033C-8DFC-42CC-ADBA-B8E7EAB7B7EF}"/>
              </a:ext>
            </a:extLst>
          </p:cNvPr>
          <p:cNvSpPr txBox="1"/>
          <p:nvPr/>
        </p:nvSpPr>
        <p:spPr>
          <a:xfrm>
            <a:off x="6675194" y="3069668"/>
            <a:ext cx="1928813" cy="300082"/>
          </a:xfrm>
          <a:prstGeom prst="rect">
            <a:avLst/>
          </a:prstGeom>
          <a:noFill/>
        </p:spPr>
        <p:txBody>
          <a:bodyPr wrap="square" rtlCol="0">
            <a:spAutoFit/>
          </a:bodyPr>
          <a:lstStyle/>
          <a:p>
            <a:r>
              <a:rPr lang="en-US" altLang="ko-KR" sz="1350" dirty="0"/>
              <a:t>Start</a:t>
            </a:r>
            <a:endParaRPr lang="ko-KR" altLang="en-US" sz="1350" dirty="0"/>
          </a:p>
        </p:txBody>
      </p:sp>
      <p:cxnSp>
        <p:nvCxnSpPr>
          <p:cNvPr id="23" name="직선 연결선 22">
            <a:extLst>
              <a:ext uri="{FF2B5EF4-FFF2-40B4-BE49-F238E27FC236}">
                <a16:creationId xmlns:a16="http://schemas.microsoft.com/office/drawing/2014/main" xmlns="" id="{3FB75CBE-A101-46A0-B402-1C4DFA361F6C}"/>
              </a:ext>
            </a:extLst>
          </p:cNvPr>
          <p:cNvCxnSpPr>
            <a:cxnSpLocks/>
          </p:cNvCxnSpPr>
          <p:nvPr/>
        </p:nvCxnSpPr>
        <p:spPr>
          <a:xfrm flipH="1">
            <a:off x="7515226" y="2293257"/>
            <a:ext cx="335756" cy="1"/>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25" name="TextBox 24">
            <a:extLst>
              <a:ext uri="{FF2B5EF4-FFF2-40B4-BE49-F238E27FC236}">
                <a16:creationId xmlns:a16="http://schemas.microsoft.com/office/drawing/2014/main" xmlns="" id="{2BE09A3D-F127-4033-BA98-C893C3FE34DB}"/>
              </a:ext>
            </a:extLst>
          </p:cNvPr>
          <p:cNvSpPr txBox="1"/>
          <p:nvPr/>
        </p:nvSpPr>
        <p:spPr>
          <a:xfrm>
            <a:off x="7911066" y="2162233"/>
            <a:ext cx="677382" cy="300082"/>
          </a:xfrm>
          <a:prstGeom prst="rect">
            <a:avLst/>
          </a:prstGeom>
          <a:noFill/>
        </p:spPr>
        <p:txBody>
          <a:bodyPr wrap="square" rtlCol="0">
            <a:spAutoFit/>
          </a:bodyPr>
          <a:lstStyle/>
          <a:p>
            <a:r>
              <a:rPr lang="en-US" altLang="ko-KR" sz="1350" dirty="0"/>
              <a:t>Stop</a:t>
            </a:r>
            <a:endParaRPr lang="ko-KR" altLang="en-US" sz="1350" dirty="0"/>
          </a:p>
        </p:txBody>
      </p:sp>
      <p:sp>
        <p:nvSpPr>
          <p:cNvPr id="26" name="TextBox 25">
            <a:extLst>
              <a:ext uri="{FF2B5EF4-FFF2-40B4-BE49-F238E27FC236}">
                <a16:creationId xmlns:a16="http://schemas.microsoft.com/office/drawing/2014/main" xmlns="" id="{D37193C7-7696-4F55-9FA6-D002D5917348}"/>
              </a:ext>
            </a:extLst>
          </p:cNvPr>
          <p:cNvSpPr txBox="1"/>
          <p:nvPr/>
        </p:nvSpPr>
        <p:spPr>
          <a:xfrm>
            <a:off x="7087238" y="2683282"/>
            <a:ext cx="677382" cy="300082"/>
          </a:xfrm>
          <a:prstGeom prst="rect">
            <a:avLst/>
          </a:prstGeom>
          <a:noFill/>
        </p:spPr>
        <p:txBody>
          <a:bodyPr wrap="square" rtlCol="0">
            <a:spAutoFit/>
          </a:bodyPr>
          <a:lstStyle/>
          <a:p>
            <a:r>
              <a:rPr lang="en-US" altLang="ko-KR" sz="1350" dirty="0"/>
              <a:t>Pause</a:t>
            </a:r>
            <a:endParaRPr lang="ko-KR" altLang="en-US" sz="1350" dirty="0"/>
          </a:p>
        </p:txBody>
      </p:sp>
      <p:cxnSp>
        <p:nvCxnSpPr>
          <p:cNvPr id="27" name="직선 연결선 26">
            <a:extLst>
              <a:ext uri="{FF2B5EF4-FFF2-40B4-BE49-F238E27FC236}">
                <a16:creationId xmlns:a16="http://schemas.microsoft.com/office/drawing/2014/main" xmlns="" id="{0F6EDA2E-6D19-4E37-A738-04EF536B333A}"/>
              </a:ext>
            </a:extLst>
          </p:cNvPr>
          <p:cNvCxnSpPr>
            <a:cxnSpLocks/>
          </p:cNvCxnSpPr>
          <p:nvPr/>
        </p:nvCxnSpPr>
        <p:spPr>
          <a:xfrm flipV="1">
            <a:off x="7232407" y="2312488"/>
            <a:ext cx="1" cy="370794"/>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30" name="TextBox 29">
            <a:extLst>
              <a:ext uri="{FF2B5EF4-FFF2-40B4-BE49-F238E27FC236}">
                <a16:creationId xmlns:a16="http://schemas.microsoft.com/office/drawing/2014/main" xmlns="" id="{737E491F-A9D3-4610-B724-56B340BD8255}"/>
              </a:ext>
            </a:extLst>
          </p:cNvPr>
          <p:cNvSpPr txBox="1"/>
          <p:nvPr/>
        </p:nvSpPr>
        <p:spPr>
          <a:xfrm>
            <a:off x="5347134" y="2571750"/>
            <a:ext cx="1928813" cy="300082"/>
          </a:xfrm>
          <a:prstGeom prst="rect">
            <a:avLst/>
          </a:prstGeom>
          <a:noFill/>
        </p:spPr>
        <p:txBody>
          <a:bodyPr wrap="square" rtlCol="0">
            <a:spAutoFit/>
          </a:bodyPr>
          <a:lstStyle/>
          <a:p>
            <a:r>
              <a:rPr lang="en-US" altLang="ko-KR" sz="1350" dirty="0"/>
              <a:t>Working Window</a:t>
            </a:r>
            <a:endParaRPr lang="ko-KR" altLang="en-US" sz="1350" dirty="0"/>
          </a:p>
        </p:txBody>
      </p:sp>
      <p:pic>
        <p:nvPicPr>
          <p:cNvPr id="24" name="그림 23">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28" name="그림 27">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29" name="그림 28">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31" name="그림 30">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32" name="그림 31">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33" name="그림 32">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3" name="직사각형 2"/>
          <p:cNvSpPr/>
          <p:nvPr/>
        </p:nvSpPr>
        <p:spPr>
          <a:xfrm>
            <a:off x="307978" y="1139809"/>
            <a:ext cx="1021433" cy="369332"/>
          </a:xfrm>
          <a:prstGeom prst="rect">
            <a:avLst/>
          </a:prstGeom>
        </p:spPr>
        <p:txBody>
          <a:bodyPr wrap="none">
            <a:spAutoFit/>
          </a:bodyPr>
          <a:lstStyle/>
          <a:p>
            <a:r>
              <a:rPr lang="en-US" altLang="ko-KR" dirty="0"/>
              <a:t>1. Menu</a:t>
            </a:r>
            <a:r>
              <a:rPr lang="ko-KR" altLang="en-US" dirty="0"/>
              <a:t> </a:t>
            </a:r>
          </a:p>
        </p:txBody>
      </p:sp>
    </p:spTree>
    <p:extLst>
      <p:ext uri="{BB962C8B-B14F-4D97-AF65-F5344CB8AC3E}">
        <p14:creationId xmlns:p14="http://schemas.microsoft.com/office/powerpoint/2010/main" val="1774205171"/>
      </p:ext>
    </p:extLst>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E137431-D641-4B58-949B-36A38915EA96}"/>
              </a:ext>
            </a:extLst>
          </p:cNvPr>
          <p:cNvSpPr>
            <a:spLocks noGrp="1"/>
          </p:cNvSpPr>
          <p:nvPr>
            <p:ph type="title"/>
          </p:nvPr>
        </p:nvSpPr>
        <p:spPr/>
        <p:txBody>
          <a:bodyPr/>
          <a:lstStyle/>
          <a:p>
            <a:endParaRPr lang="en-US"/>
          </a:p>
        </p:txBody>
      </p:sp>
      <p:sp>
        <p:nvSpPr>
          <p:cNvPr id="7" name="Content Placeholder 6">
            <a:extLst>
              <a:ext uri="{FF2B5EF4-FFF2-40B4-BE49-F238E27FC236}">
                <a16:creationId xmlns:a16="http://schemas.microsoft.com/office/drawing/2014/main" xmlns="" id="{E30AA6AF-F58E-4E6E-94ED-120AAABB98B8}"/>
              </a:ext>
            </a:extLst>
          </p:cNvPr>
          <p:cNvSpPr>
            <a:spLocks noGrp="1"/>
          </p:cNvSpPr>
          <p:nvPr>
            <p:ph idx="1"/>
          </p:nvPr>
        </p:nvSpPr>
        <p:spPr/>
        <p:txBody>
          <a:bodyPr/>
          <a:lstStyle/>
          <a:p>
            <a:endParaRPr lang="en-US" dirty="0"/>
          </a:p>
        </p:txBody>
      </p:sp>
      <p:pic>
        <p:nvPicPr>
          <p:cNvPr id="9" name="Picture 8">
            <a:extLst>
              <a:ext uri="{FF2B5EF4-FFF2-40B4-BE49-F238E27FC236}">
                <a16:creationId xmlns:a16="http://schemas.microsoft.com/office/drawing/2014/main" xmlns="" id="{C220597E-96DF-4E22-8D1D-FC8B4BF380F7}"/>
              </a:ext>
            </a:extLst>
          </p:cNvPr>
          <p:cNvPicPr>
            <a:picLocks noChangeAspect="1"/>
          </p:cNvPicPr>
          <p:nvPr/>
        </p:nvPicPr>
        <p:blipFill>
          <a:blip r:embed="rId2"/>
          <a:stretch>
            <a:fillRect/>
          </a:stretch>
        </p:blipFill>
        <p:spPr>
          <a:xfrm>
            <a:off x="857251" y="1217098"/>
            <a:ext cx="3215249" cy="4280732"/>
          </a:xfrm>
          <a:prstGeom prst="rect">
            <a:avLst/>
          </a:prstGeom>
        </p:spPr>
      </p:pic>
      <p:pic>
        <p:nvPicPr>
          <p:cNvPr id="10" name="Picture 9">
            <a:extLst>
              <a:ext uri="{FF2B5EF4-FFF2-40B4-BE49-F238E27FC236}">
                <a16:creationId xmlns:a16="http://schemas.microsoft.com/office/drawing/2014/main" xmlns="" id="{1C0F1B99-CE2D-49AF-B819-9166A35A566B}"/>
              </a:ext>
            </a:extLst>
          </p:cNvPr>
          <p:cNvPicPr>
            <a:picLocks noChangeAspect="1"/>
          </p:cNvPicPr>
          <p:nvPr/>
        </p:nvPicPr>
        <p:blipFill>
          <a:blip r:embed="rId3"/>
          <a:stretch>
            <a:fillRect/>
          </a:stretch>
        </p:blipFill>
        <p:spPr>
          <a:xfrm>
            <a:off x="4663441" y="2133573"/>
            <a:ext cx="3208080" cy="2447783"/>
          </a:xfrm>
          <a:prstGeom prst="rect">
            <a:avLst/>
          </a:prstGeom>
        </p:spPr>
      </p:pic>
      <p:pic>
        <p:nvPicPr>
          <p:cNvPr id="6" name="그림 5">
            <a:hlinkClick r:id="rId4" action="ppaction://hlinksldjump"/>
          </p:cNvPr>
          <p:cNvPicPr>
            <a:picLocks noChangeAspect="1"/>
          </p:cNvPicPr>
          <p:nvPr/>
        </p:nvPicPr>
        <p:blipFill>
          <a:blip r:embed="rId5" cstate="print"/>
          <a:stretch>
            <a:fillRect/>
          </a:stretch>
        </p:blipFill>
        <p:spPr>
          <a:xfrm>
            <a:off x="2243077" y="360312"/>
            <a:ext cx="472500" cy="326250"/>
          </a:xfrm>
          <a:prstGeom prst="rect">
            <a:avLst/>
          </a:prstGeom>
        </p:spPr>
      </p:pic>
      <p:pic>
        <p:nvPicPr>
          <p:cNvPr id="8" name="그림 7">
            <a:hlinkClick r:id="rId6" action="ppaction://hlinksldjump"/>
          </p:cNvPr>
          <p:cNvPicPr>
            <a:picLocks noChangeAspect="1"/>
          </p:cNvPicPr>
          <p:nvPr/>
        </p:nvPicPr>
        <p:blipFill>
          <a:blip r:embed="rId7" cstate="print"/>
          <a:stretch>
            <a:fillRect/>
          </a:stretch>
        </p:blipFill>
        <p:spPr>
          <a:xfrm>
            <a:off x="3180363" y="360312"/>
            <a:ext cx="461250" cy="326250"/>
          </a:xfrm>
          <a:prstGeom prst="rect">
            <a:avLst/>
          </a:prstGeom>
        </p:spPr>
      </p:pic>
      <p:pic>
        <p:nvPicPr>
          <p:cNvPr id="11" name="그림 10">
            <a:hlinkClick r:id="rId8" action="ppaction://hlinksldjump"/>
          </p:cNvPr>
          <p:cNvPicPr>
            <a:picLocks noChangeAspect="1"/>
          </p:cNvPicPr>
          <p:nvPr/>
        </p:nvPicPr>
        <p:blipFill>
          <a:blip r:embed="rId9" cstate="print"/>
          <a:stretch>
            <a:fillRect/>
          </a:stretch>
        </p:blipFill>
        <p:spPr>
          <a:xfrm>
            <a:off x="4288621" y="274645"/>
            <a:ext cx="1203836" cy="539318"/>
          </a:xfrm>
          <a:prstGeom prst="rect">
            <a:avLst/>
          </a:prstGeom>
        </p:spPr>
      </p:pic>
      <p:pic>
        <p:nvPicPr>
          <p:cNvPr id="12" name="그림 11">
            <a:hlinkClick r:id="rId10" action="ppaction://hlinksldjump"/>
          </p:cNvPr>
          <p:cNvPicPr>
            <a:picLocks noChangeAspect="1"/>
          </p:cNvPicPr>
          <p:nvPr/>
        </p:nvPicPr>
        <p:blipFill>
          <a:blip r:embed="rId11" cstate="print"/>
          <a:stretch>
            <a:fillRect/>
          </a:stretch>
        </p:blipFill>
        <p:spPr>
          <a:xfrm>
            <a:off x="339958" y="360312"/>
            <a:ext cx="301984" cy="359941"/>
          </a:xfrm>
          <a:prstGeom prst="rect">
            <a:avLst/>
          </a:prstGeom>
        </p:spPr>
      </p:pic>
      <p:pic>
        <p:nvPicPr>
          <p:cNvPr id="13" name="그림 12">
            <a:hlinkClick r:id="rId12" action="ppaction://hlinksldjump"/>
          </p:cNvPr>
          <p:cNvPicPr>
            <a:picLocks noChangeAspect="1"/>
          </p:cNvPicPr>
          <p:nvPr/>
        </p:nvPicPr>
        <p:blipFill>
          <a:blip r:embed="rId13" cstate="print"/>
          <a:stretch>
            <a:fillRect/>
          </a:stretch>
        </p:blipFill>
        <p:spPr>
          <a:xfrm>
            <a:off x="1105515" y="390812"/>
            <a:ext cx="751326" cy="295750"/>
          </a:xfrm>
          <a:prstGeom prst="rect">
            <a:avLst/>
          </a:prstGeom>
        </p:spPr>
      </p:pic>
      <p:pic>
        <p:nvPicPr>
          <p:cNvPr id="14" name="그림 13">
            <a:hlinkClick r:id="rId14" action="ppaction://hlinksldjump"/>
          </p:cNvPr>
          <p:cNvPicPr>
            <a:picLocks noChangeAspect="1"/>
          </p:cNvPicPr>
          <p:nvPr/>
        </p:nvPicPr>
        <p:blipFill>
          <a:blip r:embed="rId15"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3896701420"/>
      </p:ext>
    </p:extLst>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4A3C92BF-8017-4518-9634-A23FDFE7CB7E}"/>
              </a:ext>
            </a:extLst>
          </p:cNvPr>
          <p:cNvSpPr>
            <a:spLocks noGrp="1"/>
          </p:cNvSpPr>
          <p:nvPr>
            <p:ph type="ctrTitle"/>
          </p:nvPr>
        </p:nvSpPr>
        <p:spPr/>
        <p:txBody>
          <a:bodyPr/>
          <a:lstStyle/>
          <a:p>
            <a:r>
              <a:rPr lang="en-US" altLang="ko-KR" dirty="0"/>
              <a:t>Maze </a:t>
            </a:r>
            <a:r>
              <a:rPr lang="en-US" altLang="ko-KR" dirty="0" smtClean="0"/>
              <a:t>escape 2</a:t>
            </a:r>
            <a:endParaRPr lang="ko-KR" altLang="en-US" dirty="0"/>
          </a:p>
        </p:txBody>
      </p:sp>
      <p:sp>
        <p:nvSpPr>
          <p:cNvPr id="3" name="부제목 2">
            <a:extLst>
              <a:ext uri="{FF2B5EF4-FFF2-40B4-BE49-F238E27FC236}">
                <a16:creationId xmlns:a16="http://schemas.microsoft.com/office/drawing/2014/main" xmlns="" id="{B05BC32E-705A-431B-BCEF-216FEB229713}"/>
              </a:ext>
            </a:extLst>
          </p:cNvPr>
          <p:cNvSpPr>
            <a:spLocks noGrp="1"/>
          </p:cNvSpPr>
          <p:nvPr>
            <p:ph type="subTitle" idx="1"/>
          </p:nvPr>
        </p:nvSpPr>
        <p:spPr/>
        <p:txBody>
          <a:bodyPr/>
          <a:lstStyle/>
          <a:p>
            <a:endParaRPr lang="ko-KR" altLang="en-US" dirty="0"/>
          </a:p>
        </p:txBody>
      </p:sp>
    </p:spTree>
    <p:extLst>
      <p:ext uri="{BB962C8B-B14F-4D97-AF65-F5344CB8AC3E}">
        <p14:creationId xmlns:p14="http://schemas.microsoft.com/office/powerpoint/2010/main" val="3977032501"/>
      </p:ext>
    </p:extLst>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17A4468E-1821-4F6C-B7E6-2964FC0BDF7D}"/>
              </a:ext>
            </a:extLst>
          </p:cNvPr>
          <p:cNvSpPr>
            <a:spLocks noGrp="1"/>
          </p:cNvSpPr>
          <p:nvPr>
            <p:ph type="title"/>
          </p:nvPr>
        </p:nvSpPr>
        <p:spPr/>
        <p:txBody>
          <a:bodyPr/>
          <a:lstStyle/>
          <a:p>
            <a:endParaRPr lang="ko-KR" altLang="en-US" dirty="0"/>
          </a:p>
        </p:txBody>
      </p:sp>
      <p:sp>
        <p:nvSpPr>
          <p:cNvPr id="12" name="직사각형 11">
            <a:extLst>
              <a:ext uri="{FF2B5EF4-FFF2-40B4-BE49-F238E27FC236}">
                <a16:creationId xmlns:a16="http://schemas.microsoft.com/office/drawing/2014/main" xmlns="" id="{601A0B28-8C64-451C-8ED6-B85E34C61A29}"/>
              </a:ext>
            </a:extLst>
          </p:cNvPr>
          <p:cNvSpPr/>
          <p:nvPr/>
        </p:nvSpPr>
        <p:spPr>
          <a:xfrm flipV="1">
            <a:off x="2919345" y="4337527"/>
            <a:ext cx="1900238" cy="7143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ko-KR" altLang="en-US" sz="1350"/>
          </a:p>
        </p:txBody>
      </p:sp>
      <p:sp>
        <p:nvSpPr>
          <p:cNvPr id="13" name="직사각형 12">
            <a:extLst>
              <a:ext uri="{FF2B5EF4-FFF2-40B4-BE49-F238E27FC236}">
                <a16:creationId xmlns:a16="http://schemas.microsoft.com/office/drawing/2014/main" xmlns="" id="{ACC3C973-23F5-4238-B8B0-796D98691D26}"/>
              </a:ext>
            </a:extLst>
          </p:cNvPr>
          <p:cNvSpPr/>
          <p:nvPr/>
        </p:nvSpPr>
        <p:spPr>
          <a:xfrm flipV="1">
            <a:off x="2847907" y="5002970"/>
            <a:ext cx="1900238" cy="7143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ko-KR" altLang="en-US" sz="1350"/>
          </a:p>
        </p:txBody>
      </p:sp>
      <p:sp>
        <p:nvSpPr>
          <p:cNvPr id="14" name="직사각형 13">
            <a:extLst>
              <a:ext uri="{FF2B5EF4-FFF2-40B4-BE49-F238E27FC236}">
                <a16:creationId xmlns:a16="http://schemas.microsoft.com/office/drawing/2014/main" xmlns="" id="{C15E8EA6-DE78-44CA-B2AF-2B020BD2E6EA}"/>
              </a:ext>
            </a:extLst>
          </p:cNvPr>
          <p:cNvSpPr/>
          <p:nvPr/>
        </p:nvSpPr>
        <p:spPr>
          <a:xfrm flipV="1">
            <a:off x="4748145" y="5002970"/>
            <a:ext cx="1900238" cy="7143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ko-KR" altLang="en-US" sz="1350"/>
          </a:p>
        </p:txBody>
      </p:sp>
      <p:sp>
        <p:nvSpPr>
          <p:cNvPr id="15" name="직사각형 14">
            <a:extLst>
              <a:ext uri="{FF2B5EF4-FFF2-40B4-BE49-F238E27FC236}">
                <a16:creationId xmlns:a16="http://schemas.microsoft.com/office/drawing/2014/main" xmlns="" id="{68C1DA97-99F6-4C2A-AC27-3975A406694A}"/>
              </a:ext>
            </a:extLst>
          </p:cNvPr>
          <p:cNvSpPr/>
          <p:nvPr/>
        </p:nvSpPr>
        <p:spPr>
          <a:xfrm rot="5400000" flipV="1">
            <a:off x="5333576" y="3738171"/>
            <a:ext cx="2593895" cy="7858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ko-KR" altLang="en-US" sz="1350"/>
          </a:p>
        </p:txBody>
      </p:sp>
      <p:sp>
        <p:nvSpPr>
          <p:cNvPr id="16" name="직사각형 15">
            <a:extLst>
              <a:ext uri="{FF2B5EF4-FFF2-40B4-BE49-F238E27FC236}">
                <a16:creationId xmlns:a16="http://schemas.microsoft.com/office/drawing/2014/main" xmlns="" id="{1B064773-3240-4392-87A9-DFF74E1751BB}"/>
              </a:ext>
            </a:extLst>
          </p:cNvPr>
          <p:cNvSpPr/>
          <p:nvPr/>
        </p:nvSpPr>
        <p:spPr>
          <a:xfrm flipV="1">
            <a:off x="2826047" y="2480512"/>
            <a:ext cx="1900238" cy="7143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ko-KR" altLang="en-US" sz="1350"/>
          </a:p>
        </p:txBody>
      </p:sp>
      <p:sp>
        <p:nvSpPr>
          <p:cNvPr id="17" name="직사각형 16">
            <a:extLst>
              <a:ext uri="{FF2B5EF4-FFF2-40B4-BE49-F238E27FC236}">
                <a16:creationId xmlns:a16="http://schemas.microsoft.com/office/drawing/2014/main" xmlns="" id="{420CAA54-885F-4B9E-A5E1-BDF6586D982C}"/>
              </a:ext>
            </a:extLst>
          </p:cNvPr>
          <p:cNvSpPr/>
          <p:nvPr/>
        </p:nvSpPr>
        <p:spPr>
          <a:xfrm flipV="1">
            <a:off x="4697710" y="2476760"/>
            <a:ext cx="1900238" cy="7143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ko-KR" altLang="en-US" sz="1350"/>
          </a:p>
        </p:txBody>
      </p:sp>
      <p:sp>
        <p:nvSpPr>
          <p:cNvPr id="18" name="직사각형 17">
            <a:extLst>
              <a:ext uri="{FF2B5EF4-FFF2-40B4-BE49-F238E27FC236}">
                <a16:creationId xmlns:a16="http://schemas.microsoft.com/office/drawing/2014/main" xmlns="" id="{2B1A7870-54BE-4B35-BEF0-14E8CA5BAC8C}"/>
              </a:ext>
            </a:extLst>
          </p:cNvPr>
          <p:cNvSpPr/>
          <p:nvPr/>
        </p:nvSpPr>
        <p:spPr>
          <a:xfrm flipV="1">
            <a:off x="2876482" y="3075948"/>
            <a:ext cx="1900238" cy="7143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ko-KR" altLang="en-US" sz="1350"/>
          </a:p>
        </p:txBody>
      </p:sp>
      <p:sp>
        <p:nvSpPr>
          <p:cNvPr id="19" name="직사각형 18">
            <a:extLst>
              <a:ext uri="{FF2B5EF4-FFF2-40B4-BE49-F238E27FC236}">
                <a16:creationId xmlns:a16="http://schemas.microsoft.com/office/drawing/2014/main" xmlns="" id="{D96BFB15-BBE5-4A0D-BA03-6CBB13CECAEF}"/>
              </a:ext>
            </a:extLst>
          </p:cNvPr>
          <p:cNvSpPr/>
          <p:nvPr/>
        </p:nvSpPr>
        <p:spPr>
          <a:xfrm flipV="1">
            <a:off x="4276657" y="4337527"/>
            <a:ext cx="1900238" cy="7143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ko-KR" altLang="en-US" sz="1350"/>
          </a:p>
        </p:txBody>
      </p:sp>
      <p:sp>
        <p:nvSpPr>
          <p:cNvPr id="20" name="직사각형 19">
            <a:extLst>
              <a:ext uri="{FF2B5EF4-FFF2-40B4-BE49-F238E27FC236}">
                <a16:creationId xmlns:a16="http://schemas.microsoft.com/office/drawing/2014/main" xmlns="" id="{7AB59FC2-E838-424E-AA56-3B7F694D9BF0}"/>
              </a:ext>
            </a:extLst>
          </p:cNvPr>
          <p:cNvSpPr/>
          <p:nvPr/>
        </p:nvSpPr>
        <p:spPr>
          <a:xfrm flipV="1">
            <a:off x="4748145" y="3686013"/>
            <a:ext cx="1900238" cy="7143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ko-KR" altLang="en-US" sz="1350"/>
          </a:p>
        </p:txBody>
      </p:sp>
      <p:sp>
        <p:nvSpPr>
          <p:cNvPr id="21" name="직사각형 20">
            <a:extLst>
              <a:ext uri="{FF2B5EF4-FFF2-40B4-BE49-F238E27FC236}">
                <a16:creationId xmlns:a16="http://schemas.microsoft.com/office/drawing/2014/main" xmlns="" id="{F30D89D6-FA3C-4B3C-94E7-96202378DAFB}"/>
              </a:ext>
            </a:extLst>
          </p:cNvPr>
          <p:cNvSpPr/>
          <p:nvPr/>
        </p:nvSpPr>
        <p:spPr>
          <a:xfrm flipV="1">
            <a:off x="3462270" y="3686013"/>
            <a:ext cx="1357313" cy="7143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ko-KR" altLang="en-US" sz="1350"/>
          </a:p>
        </p:txBody>
      </p:sp>
      <p:sp>
        <p:nvSpPr>
          <p:cNvPr id="22" name="직사각형 21">
            <a:extLst>
              <a:ext uri="{FF2B5EF4-FFF2-40B4-BE49-F238E27FC236}">
                <a16:creationId xmlns:a16="http://schemas.microsoft.com/office/drawing/2014/main" xmlns="" id="{F9EB112D-FCDD-42BF-8B22-7EE56707C6D6}"/>
              </a:ext>
            </a:extLst>
          </p:cNvPr>
          <p:cNvSpPr/>
          <p:nvPr/>
        </p:nvSpPr>
        <p:spPr>
          <a:xfrm flipV="1">
            <a:off x="4226650" y="3075948"/>
            <a:ext cx="1900238" cy="7143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ko-KR" altLang="en-US" sz="1350"/>
          </a:p>
        </p:txBody>
      </p:sp>
      <p:sp>
        <p:nvSpPr>
          <p:cNvPr id="23" name="직사각형 22">
            <a:extLst>
              <a:ext uri="{FF2B5EF4-FFF2-40B4-BE49-F238E27FC236}">
                <a16:creationId xmlns:a16="http://schemas.microsoft.com/office/drawing/2014/main" xmlns="" id="{A2E8E182-BE42-4F33-B435-8B99E45B97F9}"/>
              </a:ext>
            </a:extLst>
          </p:cNvPr>
          <p:cNvSpPr/>
          <p:nvPr/>
        </p:nvSpPr>
        <p:spPr>
          <a:xfrm rot="5400000" flipV="1">
            <a:off x="2202555" y="3692727"/>
            <a:ext cx="1319281" cy="85727"/>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ko-KR" altLang="en-US" sz="1350"/>
          </a:p>
        </p:txBody>
      </p:sp>
      <p:sp>
        <p:nvSpPr>
          <p:cNvPr id="38" name="TextBox 37">
            <a:extLst>
              <a:ext uri="{FF2B5EF4-FFF2-40B4-BE49-F238E27FC236}">
                <a16:creationId xmlns:a16="http://schemas.microsoft.com/office/drawing/2014/main" xmlns="" id="{1EBB2597-2571-4FFD-922D-1921FB067A22}"/>
              </a:ext>
            </a:extLst>
          </p:cNvPr>
          <p:cNvSpPr txBox="1"/>
          <p:nvPr/>
        </p:nvSpPr>
        <p:spPr>
          <a:xfrm>
            <a:off x="3305107" y="5156738"/>
            <a:ext cx="2271713" cy="300082"/>
          </a:xfrm>
          <a:prstGeom prst="rect">
            <a:avLst/>
          </a:prstGeom>
          <a:noFill/>
        </p:spPr>
        <p:txBody>
          <a:bodyPr wrap="square" rtlCol="0">
            <a:spAutoFit/>
          </a:bodyPr>
          <a:lstStyle/>
          <a:p>
            <a:r>
              <a:rPr lang="en-US" altLang="ko-KR" sz="1350" dirty="0"/>
              <a:t>Step 1: Maze escape</a:t>
            </a:r>
            <a:endParaRPr lang="ko-KR" altLang="en-US" sz="1350" dirty="0"/>
          </a:p>
        </p:txBody>
      </p:sp>
      <p:sp>
        <p:nvSpPr>
          <p:cNvPr id="5" name="화살표: 오른쪽 4">
            <a:extLst>
              <a:ext uri="{FF2B5EF4-FFF2-40B4-BE49-F238E27FC236}">
                <a16:creationId xmlns:a16="http://schemas.microsoft.com/office/drawing/2014/main" xmlns="" id="{4BBB7D4C-301C-46FB-B788-5B513FF9AF46}"/>
              </a:ext>
            </a:extLst>
          </p:cNvPr>
          <p:cNvSpPr/>
          <p:nvPr/>
        </p:nvSpPr>
        <p:spPr>
          <a:xfrm>
            <a:off x="4301979" y="4639697"/>
            <a:ext cx="392906" cy="17573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0"/>
          </a:p>
        </p:txBody>
      </p:sp>
      <p:sp>
        <p:nvSpPr>
          <p:cNvPr id="32" name="직사각형 29">
            <a:extLst>
              <a:ext uri="{FF2B5EF4-FFF2-40B4-BE49-F238E27FC236}">
                <a16:creationId xmlns:a16="http://schemas.microsoft.com/office/drawing/2014/main" xmlns="" id="{E7D65C15-4019-4B3A-8269-D4B7BE435DCD}"/>
              </a:ext>
            </a:extLst>
          </p:cNvPr>
          <p:cNvSpPr/>
          <p:nvPr/>
        </p:nvSpPr>
        <p:spPr>
          <a:xfrm>
            <a:off x="2080139" y="4464720"/>
            <a:ext cx="818388" cy="49176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0"/>
          </a:p>
        </p:txBody>
      </p:sp>
      <p:sp>
        <p:nvSpPr>
          <p:cNvPr id="36" name="화살표: 오른쪽 4">
            <a:extLst>
              <a:ext uri="{FF2B5EF4-FFF2-40B4-BE49-F238E27FC236}">
                <a16:creationId xmlns:a16="http://schemas.microsoft.com/office/drawing/2014/main" xmlns="" id="{07D0C1EA-A004-451F-9CBE-988AB78A059F}"/>
              </a:ext>
            </a:extLst>
          </p:cNvPr>
          <p:cNvSpPr/>
          <p:nvPr/>
        </p:nvSpPr>
        <p:spPr>
          <a:xfrm flipH="1">
            <a:off x="3579713" y="3974704"/>
            <a:ext cx="392906" cy="17573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0"/>
          </a:p>
        </p:txBody>
      </p:sp>
      <p:sp>
        <p:nvSpPr>
          <p:cNvPr id="42" name="직사각형 29">
            <a:extLst>
              <a:ext uri="{FF2B5EF4-FFF2-40B4-BE49-F238E27FC236}">
                <a16:creationId xmlns:a16="http://schemas.microsoft.com/office/drawing/2014/main" xmlns="" id="{854FAFF3-9869-4353-A75E-1D16E223AEAB}"/>
              </a:ext>
            </a:extLst>
          </p:cNvPr>
          <p:cNvSpPr/>
          <p:nvPr/>
        </p:nvSpPr>
        <p:spPr>
          <a:xfrm>
            <a:off x="2843716" y="2555702"/>
            <a:ext cx="521746" cy="501338"/>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ko-KR" altLang="en-US" sz="1350"/>
          </a:p>
        </p:txBody>
      </p:sp>
      <p:pic>
        <p:nvPicPr>
          <p:cNvPr id="45" name="그림 3">
            <a:extLst>
              <a:ext uri="{FF2B5EF4-FFF2-40B4-BE49-F238E27FC236}">
                <a16:creationId xmlns:a16="http://schemas.microsoft.com/office/drawing/2014/main" xmlns="" id="{3FC881F7-A911-4F53-A14B-7FBFC80E3FA3}"/>
              </a:ext>
            </a:extLst>
          </p:cNvPr>
          <p:cNvPicPr>
            <a:picLocks noChangeAspect="1"/>
          </p:cNvPicPr>
          <p:nvPr/>
        </p:nvPicPr>
        <p:blipFill>
          <a:blip r:embed="rId2"/>
          <a:stretch>
            <a:fillRect/>
          </a:stretch>
        </p:blipFill>
        <p:spPr>
          <a:xfrm>
            <a:off x="4050040" y="2663686"/>
            <a:ext cx="353222" cy="263287"/>
          </a:xfrm>
          <a:prstGeom prst="rect">
            <a:avLst/>
          </a:prstGeom>
        </p:spPr>
      </p:pic>
      <p:sp>
        <p:nvSpPr>
          <p:cNvPr id="46" name="화살표: 오른쪽 4">
            <a:extLst>
              <a:ext uri="{FF2B5EF4-FFF2-40B4-BE49-F238E27FC236}">
                <a16:creationId xmlns:a16="http://schemas.microsoft.com/office/drawing/2014/main" xmlns="" id="{40C848EA-0EC0-4223-9B7F-D3C86264128E}"/>
              </a:ext>
            </a:extLst>
          </p:cNvPr>
          <p:cNvSpPr/>
          <p:nvPr/>
        </p:nvSpPr>
        <p:spPr>
          <a:xfrm>
            <a:off x="4674093" y="3365340"/>
            <a:ext cx="383176" cy="15809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0"/>
          </a:p>
        </p:txBody>
      </p:sp>
      <p:sp>
        <p:nvSpPr>
          <p:cNvPr id="33" name="TextBox 32">
            <a:extLst>
              <a:ext uri="{FF2B5EF4-FFF2-40B4-BE49-F238E27FC236}">
                <a16:creationId xmlns:a16="http://schemas.microsoft.com/office/drawing/2014/main" xmlns="" id="{444C2E86-12CA-4F25-A79F-6A49EA52CB9B}"/>
              </a:ext>
            </a:extLst>
          </p:cNvPr>
          <p:cNvSpPr txBox="1"/>
          <p:nvPr/>
        </p:nvSpPr>
        <p:spPr>
          <a:xfrm>
            <a:off x="2849243" y="2647410"/>
            <a:ext cx="818389" cy="300082"/>
          </a:xfrm>
          <a:prstGeom prst="rect">
            <a:avLst/>
          </a:prstGeom>
          <a:noFill/>
        </p:spPr>
        <p:txBody>
          <a:bodyPr wrap="square" rtlCol="0">
            <a:spAutoFit/>
          </a:bodyPr>
          <a:lstStyle/>
          <a:p>
            <a:r>
              <a:rPr lang="en-US" altLang="ko-KR" sz="1350" dirty="0">
                <a:solidFill>
                  <a:schemeClr val="bg1"/>
                </a:solidFill>
              </a:rPr>
              <a:t>Goal</a:t>
            </a:r>
            <a:endParaRPr lang="ko-KR" altLang="en-US" sz="1350" dirty="0">
              <a:solidFill>
                <a:schemeClr val="bg1"/>
              </a:solidFill>
            </a:endParaRPr>
          </a:p>
        </p:txBody>
      </p:sp>
      <p:pic>
        <p:nvPicPr>
          <p:cNvPr id="27" name="그림 3">
            <a:extLst>
              <a:ext uri="{FF2B5EF4-FFF2-40B4-BE49-F238E27FC236}">
                <a16:creationId xmlns:a16="http://schemas.microsoft.com/office/drawing/2014/main" xmlns="" id="{3FC881F7-A911-4F53-A14B-7FBFC80E3FA3}"/>
              </a:ext>
            </a:extLst>
          </p:cNvPr>
          <p:cNvPicPr>
            <a:picLocks noChangeAspect="1"/>
          </p:cNvPicPr>
          <p:nvPr/>
        </p:nvPicPr>
        <p:blipFill>
          <a:blip r:embed="rId2"/>
          <a:stretch>
            <a:fillRect/>
          </a:stretch>
        </p:blipFill>
        <p:spPr>
          <a:xfrm>
            <a:off x="4218852" y="3930927"/>
            <a:ext cx="353222" cy="263287"/>
          </a:xfrm>
          <a:prstGeom prst="rect">
            <a:avLst/>
          </a:prstGeom>
        </p:spPr>
      </p:pic>
      <p:pic>
        <p:nvPicPr>
          <p:cNvPr id="28" name="그림 3">
            <a:extLst>
              <a:ext uri="{FF2B5EF4-FFF2-40B4-BE49-F238E27FC236}">
                <a16:creationId xmlns:a16="http://schemas.microsoft.com/office/drawing/2014/main" xmlns="" id="{3FC881F7-A911-4F53-A14B-7FBFC80E3FA3}"/>
              </a:ext>
            </a:extLst>
          </p:cNvPr>
          <p:cNvPicPr>
            <a:picLocks noChangeAspect="1"/>
          </p:cNvPicPr>
          <p:nvPr/>
        </p:nvPicPr>
        <p:blipFill>
          <a:blip r:embed="rId2"/>
          <a:stretch>
            <a:fillRect/>
          </a:stretch>
        </p:blipFill>
        <p:spPr>
          <a:xfrm flipH="1">
            <a:off x="4112609" y="3279412"/>
            <a:ext cx="328097" cy="263287"/>
          </a:xfrm>
          <a:prstGeom prst="rect">
            <a:avLst/>
          </a:prstGeom>
        </p:spPr>
      </p:pic>
      <p:pic>
        <p:nvPicPr>
          <p:cNvPr id="29" name="그림 3">
            <a:extLst>
              <a:ext uri="{FF2B5EF4-FFF2-40B4-BE49-F238E27FC236}">
                <a16:creationId xmlns:a16="http://schemas.microsoft.com/office/drawing/2014/main" xmlns="" id="{3FC881F7-A911-4F53-A14B-7FBFC80E3FA3}"/>
              </a:ext>
            </a:extLst>
          </p:cNvPr>
          <p:cNvPicPr>
            <a:picLocks noChangeAspect="1"/>
          </p:cNvPicPr>
          <p:nvPr/>
        </p:nvPicPr>
        <p:blipFill>
          <a:blip r:embed="rId2"/>
          <a:stretch>
            <a:fillRect/>
          </a:stretch>
        </p:blipFill>
        <p:spPr>
          <a:xfrm flipH="1">
            <a:off x="3715861" y="4626532"/>
            <a:ext cx="328097" cy="263287"/>
          </a:xfrm>
          <a:prstGeom prst="rect">
            <a:avLst/>
          </a:prstGeom>
        </p:spPr>
      </p:pic>
      <p:pic>
        <p:nvPicPr>
          <p:cNvPr id="30" name="그림 3">
            <a:extLst>
              <a:ext uri="{FF2B5EF4-FFF2-40B4-BE49-F238E27FC236}">
                <a16:creationId xmlns:a16="http://schemas.microsoft.com/office/drawing/2014/main" xmlns="" id="{3FC881F7-A911-4F53-A14B-7FBFC80E3FA3}"/>
              </a:ext>
            </a:extLst>
          </p:cNvPr>
          <p:cNvPicPr>
            <a:picLocks noChangeAspect="1"/>
          </p:cNvPicPr>
          <p:nvPr/>
        </p:nvPicPr>
        <p:blipFill>
          <a:blip r:embed="rId2"/>
          <a:stretch>
            <a:fillRect/>
          </a:stretch>
        </p:blipFill>
        <p:spPr>
          <a:xfrm flipH="1">
            <a:off x="2241581" y="4595920"/>
            <a:ext cx="328097" cy="263287"/>
          </a:xfrm>
          <a:prstGeom prst="rect">
            <a:avLst/>
          </a:prstGeom>
        </p:spPr>
      </p:pic>
      <p:pic>
        <p:nvPicPr>
          <p:cNvPr id="31" name="그림 30">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34" name="그림 33">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35" name="그림 34">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37" name="그림 36">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39" name="그림 38">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40" name="그림 39">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3" name="직사각형 2"/>
          <p:cNvSpPr/>
          <p:nvPr/>
        </p:nvSpPr>
        <p:spPr>
          <a:xfrm>
            <a:off x="489151" y="1007454"/>
            <a:ext cx="910827" cy="369332"/>
          </a:xfrm>
          <a:prstGeom prst="rect">
            <a:avLst/>
          </a:prstGeom>
        </p:spPr>
        <p:txBody>
          <a:bodyPr wrap="none">
            <a:spAutoFit/>
          </a:bodyPr>
          <a:lstStyle/>
          <a:p>
            <a:r>
              <a:rPr lang="en-US" altLang="ko-KR" dirty="0"/>
              <a:t>Mission</a:t>
            </a:r>
            <a:endParaRPr lang="ko-KR" altLang="en-US" dirty="0"/>
          </a:p>
        </p:txBody>
      </p:sp>
    </p:spTree>
    <p:extLst>
      <p:ext uri="{BB962C8B-B14F-4D97-AF65-F5344CB8AC3E}">
        <p14:creationId xmlns:p14="http://schemas.microsoft.com/office/powerpoint/2010/main" val="2183878487"/>
      </p:ext>
    </p:extLst>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F71FD410-34D5-4A58-A3CD-F83864CB82D5}"/>
              </a:ext>
            </a:extLst>
          </p:cNvPr>
          <p:cNvSpPr>
            <a:spLocks noGrp="1"/>
          </p:cNvSpPr>
          <p:nvPr>
            <p:ph type="title"/>
          </p:nvPr>
        </p:nvSpPr>
        <p:spPr/>
        <p:txBody>
          <a:bodyPr/>
          <a:lstStyle/>
          <a:p>
            <a:endParaRPr lang="ko-KR" altLang="en-US" dirty="0"/>
          </a:p>
        </p:txBody>
      </p:sp>
      <p:pic>
        <p:nvPicPr>
          <p:cNvPr id="4" name="그림 3">
            <a:extLst>
              <a:ext uri="{FF2B5EF4-FFF2-40B4-BE49-F238E27FC236}">
                <a16:creationId xmlns:a16="http://schemas.microsoft.com/office/drawing/2014/main" xmlns="" id="{F470CAD7-B023-4340-9717-3BCFA50C1542}"/>
              </a:ext>
            </a:extLst>
          </p:cNvPr>
          <p:cNvPicPr>
            <a:picLocks noChangeAspect="1"/>
          </p:cNvPicPr>
          <p:nvPr/>
        </p:nvPicPr>
        <p:blipFill>
          <a:blip r:embed="rId2"/>
          <a:stretch>
            <a:fillRect/>
          </a:stretch>
        </p:blipFill>
        <p:spPr>
          <a:xfrm>
            <a:off x="1122208" y="2079636"/>
            <a:ext cx="6464300" cy="3636169"/>
          </a:xfrm>
          <a:prstGeom prst="rect">
            <a:avLst/>
          </a:prstGeom>
        </p:spPr>
      </p:pic>
      <p:sp>
        <p:nvSpPr>
          <p:cNvPr id="5" name="직사각형 4">
            <a:extLst>
              <a:ext uri="{FF2B5EF4-FFF2-40B4-BE49-F238E27FC236}">
                <a16:creationId xmlns:a16="http://schemas.microsoft.com/office/drawing/2014/main" xmlns="" id="{DAE21E65-7182-4ABA-AE1C-6DE88054E57B}"/>
              </a:ext>
            </a:extLst>
          </p:cNvPr>
          <p:cNvSpPr/>
          <p:nvPr/>
        </p:nvSpPr>
        <p:spPr>
          <a:xfrm>
            <a:off x="778669" y="2331720"/>
            <a:ext cx="1685925" cy="764381"/>
          </a:xfrm>
          <a:prstGeom prst="rect">
            <a:avLst/>
          </a:prstGeom>
          <a:noFill/>
          <a:ln w="28575">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cxnSp>
        <p:nvCxnSpPr>
          <p:cNvPr id="7" name="직선 연결선 6">
            <a:extLst>
              <a:ext uri="{FF2B5EF4-FFF2-40B4-BE49-F238E27FC236}">
                <a16:creationId xmlns:a16="http://schemas.microsoft.com/office/drawing/2014/main" xmlns="" id="{45843A5B-94D6-4616-B2F4-BDB07DBD6935}"/>
              </a:ext>
            </a:extLst>
          </p:cNvPr>
          <p:cNvCxnSpPr>
            <a:cxnSpLocks/>
          </p:cNvCxnSpPr>
          <p:nvPr/>
        </p:nvCxnSpPr>
        <p:spPr>
          <a:xfrm flipV="1">
            <a:off x="778669" y="3101815"/>
            <a:ext cx="0" cy="660086"/>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8" name="TextBox 7">
            <a:extLst>
              <a:ext uri="{FF2B5EF4-FFF2-40B4-BE49-F238E27FC236}">
                <a16:creationId xmlns:a16="http://schemas.microsoft.com/office/drawing/2014/main" xmlns="" id="{354763DF-80B3-47CC-A263-0F146C3F311E}"/>
              </a:ext>
            </a:extLst>
          </p:cNvPr>
          <p:cNvSpPr txBox="1"/>
          <p:nvPr/>
        </p:nvSpPr>
        <p:spPr>
          <a:xfrm>
            <a:off x="307978" y="3761900"/>
            <a:ext cx="845894" cy="507831"/>
          </a:xfrm>
          <a:prstGeom prst="rect">
            <a:avLst/>
          </a:prstGeom>
          <a:noFill/>
        </p:spPr>
        <p:txBody>
          <a:bodyPr wrap="square" rtlCol="0">
            <a:spAutoFit/>
          </a:bodyPr>
          <a:lstStyle/>
          <a:p>
            <a:r>
              <a:rPr lang="en-US" altLang="ko-KR" sz="1350" dirty="0"/>
              <a:t>Code Menu </a:t>
            </a:r>
            <a:endParaRPr lang="ko-KR" altLang="en-US" sz="1350" dirty="0"/>
          </a:p>
        </p:txBody>
      </p:sp>
      <p:sp>
        <p:nvSpPr>
          <p:cNvPr id="9" name="직사각형 8">
            <a:extLst>
              <a:ext uri="{FF2B5EF4-FFF2-40B4-BE49-F238E27FC236}">
                <a16:creationId xmlns:a16="http://schemas.microsoft.com/office/drawing/2014/main" xmlns="" id="{FBFCFA55-46D7-448D-9005-2FFE322C051A}"/>
              </a:ext>
            </a:extLst>
          </p:cNvPr>
          <p:cNvSpPr/>
          <p:nvPr/>
        </p:nvSpPr>
        <p:spPr>
          <a:xfrm>
            <a:off x="2907506" y="3331845"/>
            <a:ext cx="2357438" cy="1768792"/>
          </a:xfrm>
          <a:prstGeom prst="rect">
            <a:avLst/>
          </a:prstGeom>
          <a:noFill/>
          <a:ln w="28575">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cxnSp>
        <p:nvCxnSpPr>
          <p:cNvPr id="10" name="직선 연결선 9">
            <a:extLst>
              <a:ext uri="{FF2B5EF4-FFF2-40B4-BE49-F238E27FC236}">
                <a16:creationId xmlns:a16="http://schemas.microsoft.com/office/drawing/2014/main" xmlns="" id="{193EF443-5397-4CF2-86E5-7E91F655A299}"/>
              </a:ext>
            </a:extLst>
          </p:cNvPr>
          <p:cNvCxnSpPr>
            <a:cxnSpLocks/>
          </p:cNvCxnSpPr>
          <p:nvPr/>
        </p:nvCxnSpPr>
        <p:spPr>
          <a:xfrm flipV="1">
            <a:off x="5264944" y="2821782"/>
            <a:ext cx="671513" cy="495775"/>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12" name="TextBox 11">
            <a:extLst>
              <a:ext uri="{FF2B5EF4-FFF2-40B4-BE49-F238E27FC236}">
                <a16:creationId xmlns:a16="http://schemas.microsoft.com/office/drawing/2014/main" xmlns="" id="{4090CB90-D977-4E41-B6A7-AC52C6BFC9E0}"/>
              </a:ext>
            </a:extLst>
          </p:cNvPr>
          <p:cNvSpPr txBox="1"/>
          <p:nvPr/>
        </p:nvSpPr>
        <p:spPr>
          <a:xfrm>
            <a:off x="6765131" y="1450270"/>
            <a:ext cx="1928813" cy="300082"/>
          </a:xfrm>
          <a:prstGeom prst="rect">
            <a:avLst/>
          </a:prstGeom>
          <a:noFill/>
        </p:spPr>
        <p:txBody>
          <a:bodyPr wrap="square" rtlCol="0">
            <a:spAutoFit/>
          </a:bodyPr>
          <a:lstStyle/>
          <a:p>
            <a:r>
              <a:rPr lang="en-US" altLang="ko-KR" sz="1350" dirty="0"/>
              <a:t>Window Size</a:t>
            </a:r>
            <a:endParaRPr lang="ko-KR" altLang="en-US" sz="1350" dirty="0"/>
          </a:p>
        </p:txBody>
      </p:sp>
      <p:cxnSp>
        <p:nvCxnSpPr>
          <p:cNvPr id="14" name="직선 연결선 13">
            <a:extLst>
              <a:ext uri="{FF2B5EF4-FFF2-40B4-BE49-F238E27FC236}">
                <a16:creationId xmlns:a16="http://schemas.microsoft.com/office/drawing/2014/main" xmlns="" id="{C6301AD3-FB7F-4483-A810-A1A5A7A1DF64}"/>
              </a:ext>
            </a:extLst>
          </p:cNvPr>
          <p:cNvCxnSpPr>
            <a:cxnSpLocks/>
          </p:cNvCxnSpPr>
          <p:nvPr/>
        </p:nvCxnSpPr>
        <p:spPr>
          <a:xfrm flipV="1">
            <a:off x="2343150" y="1701643"/>
            <a:ext cx="671513" cy="495775"/>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15" name="TextBox 14">
            <a:extLst>
              <a:ext uri="{FF2B5EF4-FFF2-40B4-BE49-F238E27FC236}">
                <a16:creationId xmlns:a16="http://schemas.microsoft.com/office/drawing/2014/main" xmlns="" id="{FAE9F5ED-FBCB-41BE-A9AC-868C689AD449}"/>
              </a:ext>
            </a:extLst>
          </p:cNvPr>
          <p:cNvSpPr txBox="1"/>
          <p:nvPr/>
        </p:nvSpPr>
        <p:spPr>
          <a:xfrm>
            <a:off x="3014662" y="1546086"/>
            <a:ext cx="1928813" cy="300082"/>
          </a:xfrm>
          <a:prstGeom prst="rect">
            <a:avLst/>
          </a:prstGeom>
          <a:noFill/>
        </p:spPr>
        <p:txBody>
          <a:bodyPr wrap="square" rtlCol="0">
            <a:spAutoFit/>
          </a:bodyPr>
          <a:lstStyle/>
          <a:p>
            <a:r>
              <a:rPr lang="en-US" altLang="ko-KR" sz="1350" dirty="0"/>
              <a:t>Home Menu</a:t>
            </a:r>
            <a:endParaRPr lang="ko-KR" altLang="en-US" sz="1350" dirty="0"/>
          </a:p>
        </p:txBody>
      </p:sp>
      <p:cxnSp>
        <p:nvCxnSpPr>
          <p:cNvPr id="16" name="직선 연결선 15">
            <a:extLst>
              <a:ext uri="{FF2B5EF4-FFF2-40B4-BE49-F238E27FC236}">
                <a16:creationId xmlns:a16="http://schemas.microsoft.com/office/drawing/2014/main" xmlns="" id="{6A1BF0CA-3A5B-4127-8A11-8BAAF5BAA884}"/>
              </a:ext>
            </a:extLst>
          </p:cNvPr>
          <p:cNvCxnSpPr>
            <a:cxnSpLocks/>
          </p:cNvCxnSpPr>
          <p:nvPr/>
        </p:nvCxnSpPr>
        <p:spPr>
          <a:xfrm flipV="1">
            <a:off x="6000750" y="1720930"/>
            <a:ext cx="671513" cy="495775"/>
          </a:xfrm>
          <a:prstGeom prst="line">
            <a:avLst/>
          </a:prstGeom>
          <a:ln w="19050"/>
        </p:spPr>
        <p:style>
          <a:lnRef idx="1">
            <a:schemeClr val="accent2"/>
          </a:lnRef>
          <a:fillRef idx="0">
            <a:schemeClr val="accent2"/>
          </a:fillRef>
          <a:effectRef idx="0">
            <a:schemeClr val="accent2"/>
          </a:effectRef>
          <a:fontRef idx="minor">
            <a:schemeClr val="tx1"/>
          </a:fontRef>
        </p:style>
      </p:cxnSp>
      <p:cxnSp>
        <p:nvCxnSpPr>
          <p:cNvPr id="17" name="직선 연결선 16">
            <a:extLst>
              <a:ext uri="{FF2B5EF4-FFF2-40B4-BE49-F238E27FC236}">
                <a16:creationId xmlns:a16="http://schemas.microsoft.com/office/drawing/2014/main" xmlns="" id="{BCC9C30F-FC8A-49E5-93C2-C5DBE65A1794}"/>
              </a:ext>
            </a:extLst>
          </p:cNvPr>
          <p:cNvCxnSpPr>
            <a:cxnSpLocks/>
          </p:cNvCxnSpPr>
          <p:nvPr/>
        </p:nvCxnSpPr>
        <p:spPr>
          <a:xfrm flipV="1">
            <a:off x="2840317" y="2016682"/>
            <a:ext cx="938727" cy="213597"/>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19" name="TextBox 18">
            <a:extLst>
              <a:ext uri="{FF2B5EF4-FFF2-40B4-BE49-F238E27FC236}">
                <a16:creationId xmlns:a16="http://schemas.microsoft.com/office/drawing/2014/main" xmlns="" id="{B738B0B3-120F-4D93-A1FE-26D914C108EE}"/>
              </a:ext>
            </a:extLst>
          </p:cNvPr>
          <p:cNvSpPr txBox="1"/>
          <p:nvPr/>
        </p:nvSpPr>
        <p:spPr>
          <a:xfrm>
            <a:off x="3779044" y="1885234"/>
            <a:ext cx="1928813" cy="300082"/>
          </a:xfrm>
          <a:prstGeom prst="rect">
            <a:avLst/>
          </a:prstGeom>
          <a:noFill/>
        </p:spPr>
        <p:txBody>
          <a:bodyPr wrap="square" rtlCol="0">
            <a:spAutoFit/>
          </a:bodyPr>
          <a:lstStyle/>
          <a:p>
            <a:r>
              <a:rPr lang="en-US" altLang="ko-KR" sz="1350" dirty="0"/>
              <a:t>Option</a:t>
            </a:r>
            <a:endParaRPr lang="ko-KR" altLang="en-US" sz="1350" dirty="0"/>
          </a:p>
        </p:txBody>
      </p:sp>
      <p:cxnSp>
        <p:nvCxnSpPr>
          <p:cNvPr id="20" name="직선 연결선 19">
            <a:extLst>
              <a:ext uri="{FF2B5EF4-FFF2-40B4-BE49-F238E27FC236}">
                <a16:creationId xmlns:a16="http://schemas.microsoft.com/office/drawing/2014/main" xmlns="" id="{FCBE81DD-F115-40AF-BB87-A399B483CC71}"/>
              </a:ext>
            </a:extLst>
          </p:cNvPr>
          <p:cNvCxnSpPr>
            <a:cxnSpLocks/>
          </p:cNvCxnSpPr>
          <p:nvPr/>
        </p:nvCxnSpPr>
        <p:spPr>
          <a:xfrm flipV="1">
            <a:off x="6946660" y="2386059"/>
            <a:ext cx="61359" cy="683611"/>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22" name="TextBox 21">
            <a:extLst>
              <a:ext uri="{FF2B5EF4-FFF2-40B4-BE49-F238E27FC236}">
                <a16:creationId xmlns:a16="http://schemas.microsoft.com/office/drawing/2014/main" xmlns="" id="{ACD7033C-8DFC-42CC-ADBA-B8E7EAB7B7EF}"/>
              </a:ext>
            </a:extLst>
          </p:cNvPr>
          <p:cNvSpPr txBox="1"/>
          <p:nvPr/>
        </p:nvSpPr>
        <p:spPr>
          <a:xfrm>
            <a:off x="6675194" y="3069668"/>
            <a:ext cx="1928813" cy="300082"/>
          </a:xfrm>
          <a:prstGeom prst="rect">
            <a:avLst/>
          </a:prstGeom>
          <a:noFill/>
        </p:spPr>
        <p:txBody>
          <a:bodyPr wrap="square" rtlCol="0">
            <a:spAutoFit/>
          </a:bodyPr>
          <a:lstStyle/>
          <a:p>
            <a:r>
              <a:rPr lang="en-US" altLang="ko-KR" sz="1350" dirty="0"/>
              <a:t>Start</a:t>
            </a:r>
            <a:endParaRPr lang="ko-KR" altLang="en-US" sz="1350" dirty="0"/>
          </a:p>
        </p:txBody>
      </p:sp>
      <p:cxnSp>
        <p:nvCxnSpPr>
          <p:cNvPr id="23" name="직선 연결선 22">
            <a:extLst>
              <a:ext uri="{FF2B5EF4-FFF2-40B4-BE49-F238E27FC236}">
                <a16:creationId xmlns:a16="http://schemas.microsoft.com/office/drawing/2014/main" xmlns="" id="{3FB75CBE-A101-46A0-B402-1C4DFA361F6C}"/>
              </a:ext>
            </a:extLst>
          </p:cNvPr>
          <p:cNvCxnSpPr>
            <a:cxnSpLocks/>
          </p:cNvCxnSpPr>
          <p:nvPr/>
        </p:nvCxnSpPr>
        <p:spPr>
          <a:xfrm flipH="1">
            <a:off x="7515226" y="2293257"/>
            <a:ext cx="335756" cy="1"/>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25" name="TextBox 24">
            <a:extLst>
              <a:ext uri="{FF2B5EF4-FFF2-40B4-BE49-F238E27FC236}">
                <a16:creationId xmlns:a16="http://schemas.microsoft.com/office/drawing/2014/main" xmlns="" id="{2BE09A3D-F127-4033-BA98-C893C3FE34DB}"/>
              </a:ext>
            </a:extLst>
          </p:cNvPr>
          <p:cNvSpPr txBox="1"/>
          <p:nvPr/>
        </p:nvSpPr>
        <p:spPr>
          <a:xfrm>
            <a:off x="7911066" y="2162233"/>
            <a:ext cx="677382" cy="300082"/>
          </a:xfrm>
          <a:prstGeom prst="rect">
            <a:avLst/>
          </a:prstGeom>
          <a:noFill/>
        </p:spPr>
        <p:txBody>
          <a:bodyPr wrap="square" rtlCol="0">
            <a:spAutoFit/>
          </a:bodyPr>
          <a:lstStyle/>
          <a:p>
            <a:r>
              <a:rPr lang="en-US" altLang="ko-KR" sz="1350" dirty="0"/>
              <a:t>Stop</a:t>
            </a:r>
            <a:endParaRPr lang="ko-KR" altLang="en-US" sz="1350" dirty="0"/>
          </a:p>
        </p:txBody>
      </p:sp>
      <p:sp>
        <p:nvSpPr>
          <p:cNvPr id="26" name="TextBox 25">
            <a:extLst>
              <a:ext uri="{FF2B5EF4-FFF2-40B4-BE49-F238E27FC236}">
                <a16:creationId xmlns:a16="http://schemas.microsoft.com/office/drawing/2014/main" xmlns="" id="{D37193C7-7696-4F55-9FA6-D002D5917348}"/>
              </a:ext>
            </a:extLst>
          </p:cNvPr>
          <p:cNvSpPr txBox="1"/>
          <p:nvPr/>
        </p:nvSpPr>
        <p:spPr>
          <a:xfrm>
            <a:off x="7087238" y="2683282"/>
            <a:ext cx="677382" cy="300082"/>
          </a:xfrm>
          <a:prstGeom prst="rect">
            <a:avLst/>
          </a:prstGeom>
          <a:noFill/>
        </p:spPr>
        <p:txBody>
          <a:bodyPr wrap="square" rtlCol="0">
            <a:spAutoFit/>
          </a:bodyPr>
          <a:lstStyle/>
          <a:p>
            <a:r>
              <a:rPr lang="en-US" altLang="ko-KR" sz="1350" dirty="0"/>
              <a:t>Pause</a:t>
            </a:r>
            <a:endParaRPr lang="ko-KR" altLang="en-US" sz="1350" dirty="0"/>
          </a:p>
        </p:txBody>
      </p:sp>
      <p:cxnSp>
        <p:nvCxnSpPr>
          <p:cNvPr id="27" name="직선 연결선 26">
            <a:extLst>
              <a:ext uri="{FF2B5EF4-FFF2-40B4-BE49-F238E27FC236}">
                <a16:creationId xmlns:a16="http://schemas.microsoft.com/office/drawing/2014/main" xmlns="" id="{0F6EDA2E-6D19-4E37-A738-04EF536B333A}"/>
              </a:ext>
            </a:extLst>
          </p:cNvPr>
          <p:cNvCxnSpPr>
            <a:cxnSpLocks/>
          </p:cNvCxnSpPr>
          <p:nvPr/>
        </p:nvCxnSpPr>
        <p:spPr>
          <a:xfrm flipV="1">
            <a:off x="7232407" y="2312488"/>
            <a:ext cx="1" cy="370794"/>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30" name="TextBox 29">
            <a:extLst>
              <a:ext uri="{FF2B5EF4-FFF2-40B4-BE49-F238E27FC236}">
                <a16:creationId xmlns:a16="http://schemas.microsoft.com/office/drawing/2014/main" xmlns="" id="{737E491F-A9D3-4610-B724-56B340BD8255}"/>
              </a:ext>
            </a:extLst>
          </p:cNvPr>
          <p:cNvSpPr txBox="1"/>
          <p:nvPr/>
        </p:nvSpPr>
        <p:spPr>
          <a:xfrm>
            <a:off x="5347134" y="2571750"/>
            <a:ext cx="1928813" cy="300082"/>
          </a:xfrm>
          <a:prstGeom prst="rect">
            <a:avLst/>
          </a:prstGeom>
          <a:noFill/>
        </p:spPr>
        <p:txBody>
          <a:bodyPr wrap="square" rtlCol="0">
            <a:spAutoFit/>
          </a:bodyPr>
          <a:lstStyle/>
          <a:p>
            <a:r>
              <a:rPr lang="en-US" altLang="ko-KR" sz="1350" dirty="0"/>
              <a:t>Working Window</a:t>
            </a:r>
            <a:endParaRPr lang="ko-KR" altLang="en-US" sz="1350" dirty="0"/>
          </a:p>
        </p:txBody>
      </p:sp>
      <p:pic>
        <p:nvPicPr>
          <p:cNvPr id="24" name="그림 23">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28" name="그림 27">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29" name="그림 28">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31" name="그림 30">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32" name="그림 31">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33" name="그림 32">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3" name="직사각형 2"/>
          <p:cNvSpPr/>
          <p:nvPr/>
        </p:nvSpPr>
        <p:spPr>
          <a:xfrm>
            <a:off x="455976" y="1098662"/>
            <a:ext cx="1021433" cy="369332"/>
          </a:xfrm>
          <a:prstGeom prst="rect">
            <a:avLst/>
          </a:prstGeom>
        </p:spPr>
        <p:txBody>
          <a:bodyPr wrap="none">
            <a:spAutoFit/>
          </a:bodyPr>
          <a:lstStyle/>
          <a:p>
            <a:r>
              <a:rPr lang="en-US" altLang="ko-KR" dirty="0"/>
              <a:t>1. Menu</a:t>
            </a:r>
            <a:r>
              <a:rPr lang="ko-KR" altLang="en-US" dirty="0"/>
              <a:t> </a:t>
            </a:r>
          </a:p>
        </p:txBody>
      </p:sp>
    </p:spTree>
    <p:extLst>
      <p:ext uri="{BB962C8B-B14F-4D97-AF65-F5344CB8AC3E}">
        <p14:creationId xmlns:p14="http://schemas.microsoft.com/office/powerpoint/2010/main" val="1226139226"/>
      </p:ext>
    </p:extLst>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1F820805-10CD-45DD-8B22-0BDD2133C9BB}"/>
              </a:ext>
            </a:extLst>
          </p:cNvPr>
          <p:cNvSpPr>
            <a:spLocks noGrp="1"/>
          </p:cNvSpPr>
          <p:nvPr>
            <p:ph type="title"/>
          </p:nvPr>
        </p:nvSpPr>
        <p:spPr/>
        <p:txBody>
          <a:bodyPr/>
          <a:lstStyle/>
          <a:p>
            <a:endParaRPr lang="ko-KR" altLang="en-US"/>
          </a:p>
        </p:txBody>
      </p:sp>
      <p:sp>
        <p:nvSpPr>
          <p:cNvPr id="3" name="내용 개체 틀 2">
            <a:extLst>
              <a:ext uri="{FF2B5EF4-FFF2-40B4-BE49-F238E27FC236}">
                <a16:creationId xmlns:a16="http://schemas.microsoft.com/office/drawing/2014/main" xmlns="" id="{7E395ABB-64E3-4485-9C76-01DB02E664F6}"/>
              </a:ext>
            </a:extLst>
          </p:cNvPr>
          <p:cNvSpPr>
            <a:spLocks noGrp="1"/>
          </p:cNvSpPr>
          <p:nvPr>
            <p:ph idx="1"/>
          </p:nvPr>
        </p:nvSpPr>
        <p:spPr>
          <a:xfrm>
            <a:off x="4593632" y="2672776"/>
            <a:ext cx="4525722" cy="499706"/>
          </a:xfrm>
        </p:spPr>
        <p:txBody>
          <a:bodyPr/>
          <a:lstStyle/>
          <a:p>
            <a:r>
              <a:rPr lang="en-US" altLang="ko-KR" dirty="0"/>
              <a:t>Reading A0 sensor value</a:t>
            </a:r>
            <a:endParaRPr lang="ko-KR" altLang="en-US" dirty="0"/>
          </a:p>
        </p:txBody>
      </p:sp>
      <p:pic>
        <p:nvPicPr>
          <p:cNvPr id="4" name="그림 3">
            <a:extLst>
              <a:ext uri="{FF2B5EF4-FFF2-40B4-BE49-F238E27FC236}">
                <a16:creationId xmlns:a16="http://schemas.microsoft.com/office/drawing/2014/main" xmlns="" id="{FD7A5B72-CA7C-4967-94DD-1CFE5C54B8E4}"/>
              </a:ext>
            </a:extLst>
          </p:cNvPr>
          <p:cNvPicPr>
            <a:picLocks noChangeAspect="1"/>
          </p:cNvPicPr>
          <p:nvPr/>
        </p:nvPicPr>
        <p:blipFill>
          <a:blip r:embed="rId2"/>
          <a:stretch>
            <a:fillRect/>
          </a:stretch>
        </p:blipFill>
        <p:spPr>
          <a:xfrm>
            <a:off x="1867786" y="3575955"/>
            <a:ext cx="2085975" cy="2071688"/>
          </a:xfrm>
          <a:prstGeom prst="rect">
            <a:avLst/>
          </a:prstGeom>
        </p:spPr>
      </p:pic>
      <p:sp>
        <p:nvSpPr>
          <p:cNvPr id="6" name="TextBox 5">
            <a:extLst>
              <a:ext uri="{FF2B5EF4-FFF2-40B4-BE49-F238E27FC236}">
                <a16:creationId xmlns:a16="http://schemas.microsoft.com/office/drawing/2014/main" xmlns="" id="{1178869C-1352-424F-AD8B-E5E8AD07F8FE}"/>
              </a:ext>
            </a:extLst>
          </p:cNvPr>
          <p:cNvSpPr txBox="1"/>
          <p:nvPr/>
        </p:nvSpPr>
        <p:spPr>
          <a:xfrm>
            <a:off x="2630954" y="3185289"/>
            <a:ext cx="1304755" cy="300082"/>
          </a:xfrm>
          <a:prstGeom prst="rect">
            <a:avLst/>
          </a:prstGeom>
          <a:noFill/>
        </p:spPr>
        <p:txBody>
          <a:bodyPr wrap="square" rtlCol="0">
            <a:spAutoFit/>
          </a:bodyPr>
          <a:lstStyle/>
          <a:p>
            <a:r>
              <a:rPr lang="en-US" altLang="ko-KR" sz="1350" dirty="0" err="1"/>
              <a:t>senM</a:t>
            </a:r>
            <a:endParaRPr lang="ko-KR" altLang="en-US" sz="1350" dirty="0"/>
          </a:p>
        </p:txBody>
      </p:sp>
      <p:sp>
        <p:nvSpPr>
          <p:cNvPr id="10" name="TextBox 9">
            <a:extLst>
              <a:ext uri="{FF2B5EF4-FFF2-40B4-BE49-F238E27FC236}">
                <a16:creationId xmlns:a16="http://schemas.microsoft.com/office/drawing/2014/main" xmlns="" id="{E70C1C6F-5531-4148-A7B6-A149CEDC448F}"/>
              </a:ext>
            </a:extLst>
          </p:cNvPr>
          <p:cNvSpPr txBox="1"/>
          <p:nvPr/>
        </p:nvSpPr>
        <p:spPr>
          <a:xfrm>
            <a:off x="3696067" y="3555245"/>
            <a:ext cx="1030361" cy="300082"/>
          </a:xfrm>
          <a:prstGeom prst="rect">
            <a:avLst/>
          </a:prstGeom>
          <a:noFill/>
        </p:spPr>
        <p:txBody>
          <a:bodyPr wrap="square" rtlCol="0">
            <a:spAutoFit/>
          </a:bodyPr>
          <a:lstStyle/>
          <a:p>
            <a:r>
              <a:rPr lang="en-US" altLang="ko-KR" sz="1350" dirty="0" err="1"/>
              <a:t>senR</a:t>
            </a:r>
            <a:endParaRPr lang="ko-KR" altLang="en-US" sz="1350" dirty="0"/>
          </a:p>
        </p:txBody>
      </p:sp>
      <p:sp>
        <p:nvSpPr>
          <p:cNvPr id="14" name="TextBox 13">
            <a:extLst>
              <a:ext uri="{FF2B5EF4-FFF2-40B4-BE49-F238E27FC236}">
                <a16:creationId xmlns:a16="http://schemas.microsoft.com/office/drawing/2014/main" xmlns="" id="{78C035B4-358F-4462-92F9-40E839A40EDB}"/>
              </a:ext>
            </a:extLst>
          </p:cNvPr>
          <p:cNvSpPr txBox="1"/>
          <p:nvPr/>
        </p:nvSpPr>
        <p:spPr>
          <a:xfrm>
            <a:off x="1767226" y="3555245"/>
            <a:ext cx="1030361" cy="300082"/>
          </a:xfrm>
          <a:prstGeom prst="rect">
            <a:avLst/>
          </a:prstGeom>
          <a:noFill/>
        </p:spPr>
        <p:txBody>
          <a:bodyPr wrap="square" rtlCol="0">
            <a:spAutoFit/>
          </a:bodyPr>
          <a:lstStyle/>
          <a:p>
            <a:r>
              <a:rPr lang="en-US" altLang="ko-KR" sz="1350" dirty="0" err="1"/>
              <a:t>senL</a:t>
            </a:r>
            <a:endParaRPr lang="ko-KR" altLang="en-US" sz="1350" dirty="0"/>
          </a:p>
        </p:txBody>
      </p:sp>
      <p:pic>
        <p:nvPicPr>
          <p:cNvPr id="16" name="그림 15">
            <a:extLst>
              <a:ext uri="{FF2B5EF4-FFF2-40B4-BE49-F238E27FC236}">
                <a16:creationId xmlns:a16="http://schemas.microsoft.com/office/drawing/2014/main" xmlns="" id="{8610302F-00C6-44EC-9EB3-D5FD40A953A4}"/>
              </a:ext>
            </a:extLst>
          </p:cNvPr>
          <p:cNvPicPr>
            <a:picLocks noChangeAspect="1"/>
          </p:cNvPicPr>
          <p:nvPr/>
        </p:nvPicPr>
        <p:blipFill>
          <a:blip r:embed="rId3"/>
          <a:stretch>
            <a:fillRect/>
          </a:stretch>
        </p:blipFill>
        <p:spPr>
          <a:xfrm>
            <a:off x="4765718" y="3033982"/>
            <a:ext cx="1900238" cy="342900"/>
          </a:xfrm>
          <a:prstGeom prst="rect">
            <a:avLst/>
          </a:prstGeom>
        </p:spPr>
      </p:pic>
      <p:pic>
        <p:nvPicPr>
          <p:cNvPr id="17" name="그림 16">
            <a:extLst>
              <a:ext uri="{FF2B5EF4-FFF2-40B4-BE49-F238E27FC236}">
                <a16:creationId xmlns:a16="http://schemas.microsoft.com/office/drawing/2014/main" xmlns="" id="{89C13F1C-1A5F-423F-AAF7-9FD7D6CCF960}"/>
              </a:ext>
            </a:extLst>
          </p:cNvPr>
          <p:cNvPicPr>
            <a:picLocks noChangeAspect="1"/>
          </p:cNvPicPr>
          <p:nvPr/>
        </p:nvPicPr>
        <p:blipFill>
          <a:blip r:embed="rId4"/>
          <a:stretch>
            <a:fillRect/>
          </a:stretch>
        </p:blipFill>
        <p:spPr>
          <a:xfrm>
            <a:off x="4737143" y="3872926"/>
            <a:ext cx="1928813" cy="314325"/>
          </a:xfrm>
          <a:prstGeom prst="rect">
            <a:avLst/>
          </a:prstGeom>
        </p:spPr>
      </p:pic>
      <p:pic>
        <p:nvPicPr>
          <p:cNvPr id="18" name="그림 17">
            <a:extLst>
              <a:ext uri="{FF2B5EF4-FFF2-40B4-BE49-F238E27FC236}">
                <a16:creationId xmlns:a16="http://schemas.microsoft.com/office/drawing/2014/main" xmlns="" id="{9E71153D-C54A-47BE-A3EC-8A8406B983A7}"/>
              </a:ext>
            </a:extLst>
          </p:cNvPr>
          <p:cNvPicPr>
            <a:picLocks noChangeAspect="1"/>
          </p:cNvPicPr>
          <p:nvPr/>
        </p:nvPicPr>
        <p:blipFill>
          <a:blip r:embed="rId5"/>
          <a:stretch>
            <a:fillRect/>
          </a:stretch>
        </p:blipFill>
        <p:spPr>
          <a:xfrm>
            <a:off x="4726428" y="4669008"/>
            <a:ext cx="1950244" cy="321469"/>
          </a:xfrm>
          <a:prstGeom prst="rect">
            <a:avLst/>
          </a:prstGeom>
        </p:spPr>
      </p:pic>
      <p:sp>
        <p:nvSpPr>
          <p:cNvPr id="19" name="내용 개체 틀 2">
            <a:extLst>
              <a:ext uri="{FF2B5EF4-FFF2-40B4-BE49-F238E27FC236}">
                <a16:creationId xmlns:a16="http://schemas.microsoft.com/office/drawing/2014/main" xmlns="" id="{1B5A4E26-FA37-4F58-93A7-02C0ECEC66FF}"/>
              </a:ext>
            </a:extLst>
          </p:cNvPr>
          <p:cNvSpPr txBox="1">
            <a:spLocks/>
          </p:cNvSpPr>
          <p:nvPr/>
        </p:nvSpPr>
        <p:spPr>
          <a:xfrm>
            <a:off x="4593632" y="3488235"/>
            <a:ext cx="4525722" cy="499706"/>
          </a:xfrm>
          <a:prstGeom prst="rect">
            <a:avLst/>
          </a:prstGeom>
        </p:spPr>
        <p:txBody>
          <a:bodyPr vert="horz" lIns="68580" tIns="34290" rIns="68580" bIns="34290" rtlCol="0">
            <a:normAutofit/>
          </a:bodyPr>
          <a:lstStyle>
            <a:lvl1pPr marL="228600" indent="-182880" algn="l" defTabSz="914400" rtl="0" eaLnBrk="1" latinLnBrk="1" hangingPunct="1">
              <a:lnSpc>
                <a:spcPct val="90000"/>
              </a:lnSpc>
              <a:spcBef>
                <a:spcPts val="1400"/>
              </a:spcBef>
              <a:buClr>
                <a:schemeClr val="accent1"/>
              </a:buClr>
              <a:buSzPct val="80000"/>
              <a:buFont typeface="Corbel" pitchFamily="34" charset="0"/>
              <a:buChar char="•"/>
              <a:defRPr sz="2200" kern="1200">
                <a:solidFill>
                  <a:schemeClr val="accent1"/>
                </a:solidFill>
                <a:latin typeface="+mn-lt"/>
                <a:ea typeface="+mn-ea"/>
                <a:cs typeface="+mn-cs"/>
              </a:defRPr>
            </a:lvl1pPr>
            <a:lvl2pPr marL="457200" indent="-182880" algn="l" defTabSz="914400" rtl="0" eaLnBrk="1" latinLnBrk="1"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n-lt"/>
                <a:ea typeface="+mn-ea"/>
                <a:cs typeface="+mn-cs"/>
              </a:defRPr>
            </a:lvl2pPr>
            <a:lvl3pPr marL="731520" indent="-182880" algn="l" defTabSz="914400" rtl="0" eaLnBrk="1" latinLnBrk="1"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n-lt"/>
                <a:ea typeface="+mn-ea"/>
                <a:cs typeface="+mn-cs"/>
              </a:defRPr>
            </a:lvl3pPr>
            <a:lvl4pPr marL="1005840" indent="-182880" algn="l" defTabSz="914400" rtl="0" eaLnBrk="1" latinLnBrk="1"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4pPr>
            <a:lvl5pPr marL="1280160" indent="-182880" algn="l" defTabSz="914400" rtl="0" eaLnBrk="1" latinLnBrk="1"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5pPr>
            <a:lvl6pPr marL="1600000" indent="-228600" algn="l" defTabSz="914400" rtl="0" eaLnBrk="1" latinLnBrk="1"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1"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1"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1"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r>
              <a:rPr lang="en-US" altLang="ko-KR" sz="1650"/>
              <a:t>Reading A0 sensor value</a:t>
            </a:r>
            <a:endParaRPr lang="ko-KR" altLang="en-US" sz="1650" dirty="0"/>
          </a:p>
        </p:txBody>
      </p:sp>
      <p:sp>
        <p:nvSpPr>
          <p:cNvPr id="20" name="내용 개체 틀 2">
            <a:extLst>
              <a:ext uri="{FF2B5EF4-FFF2-40B4-BE49-F238E27FC236}">
                <a16:creationId xmlns:a16="http://schemas.microsoft.com/office/drawing/2014/main" xmlns="" id="{16B293F0-D7DA-47DF-879B-E301C6E88EB8}"/>
              </a:ext>
            </a:extLst>
          </p:cNvPr>
          <p:cNvSpPr txBox="1">
            <a:spLocks/>
          </p:cNvSpPr>
          <p:nvPr/>
        </p:nvSpPr>
        <p:spPr>
          <a:xfrm>
            <a:off x="4593632" y="4299051"/>
            <a:ext cx="4525722" cy="499706"/>
          </a:xfrm>
          <a:prstGeom prst="rect">
            <a:avLst/>
          </a:prstGeom>
        </p:spPr>
        <p:txBody>
          <a:bodyPr vert="horz" lIns="68580" tIns="34290" rIns="68580" bIns="34290" rtlCol="0">
            <a:normAutofit/>
          </a:bodyPr>
          <a:lstStyle>
            <a:lvl1pPr marL="228600" indent="-182880" algn="l" defTabSz="914400" rtl="0" eaLnBrk="1" latinLnBrk="1" hangingPunct="1">
              <a:lnSpc>
                <a:spcPct val="90000"/>
              </a:lnSpc>
              <a:spcBef>
                <a:spcPts val="1400"/>
              </a:spcBef>
              <a:buClr>
                <a:schemeClr val="accent1"/>
              </a:buClr>
              <a:buSzPct val="80000"/>
              <a:buFont typeface="Corbel" pitchFamily="34" charset="0"/>
              <a:buChar char="•"/>
              <a:defRPr sz="2200" kern="1200">
                <a:solidFill>
                  <a:schemeClr val="accent1"/>
                </a:solidFill>
                <a:latin typeface="+mn-lt"/>
                <a:ea typeface="+mn-ea"/>
                <a:cs typeface="+mn-cs"/>
              </a:defRPr>
            </a:lvl1pPr>
            <a:lvl2pPr marL="457200" indent="-182880" algn="l" defTabSz="914400" rtl="0" eaLnBrk="1" latinLnBrk="1"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n-lt"/>
                <a:ea typeface="+mn-ea"/>
                <a:cs typeface="+mn-cs"/>
              </a:defRPr>
            </a:lvl2pPr>
            <a:lvl3pPr marL="731520" indent="-182880" algn="l" defTabSz="914400" rtl="0" eaLnBrk="1" latinLnBrk="1"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n-lt"/>
                <a:ea typeface="+mn-ea"/>
                <a:cs typeface="+mn-cs"/>
              </a:defRPr>
            </a:lvl3pPr>
            <a:lvl4pPr marL="1005840" indent="-182880" algn="l" defTabSz="914400" rtl="0" eaLnBrk="1" latinLnBrk="1"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4pPr>
            <a:lvl5pPr marL="1280160" indent="-182880" algn="l" defTabSz="914400" rtl="0" eaLnBrk="1" latinLnBrk="1"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5pPr>
            <a:lvl6pPr marL="1600000" indent="-228600" algn="l" defTabSz="914400" rtl="0" eaLnBrk="1" latinLnBrk="1"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1"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1"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1"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r>
              <a:rPr lang="en-US" altLang="ko-KR" sz="1650"/>
              <a:t>Reading A0 sensor value</a:t>
            </a:r>
            <a:endParaRPr lang="ko-KR" altLang="en-US" sz="1650" dirty="0"/>
          </a:p>
        </p:txBody>
      </p:sp>
      <p:sp>
        <p:nvSpPr>
          <p:cNvPr id="7" name="Rectangle 6">
            <a:extLst>
              <a:ext uri="{FF2B5EF4-FFF2-40B4-BE49-F238E27FC236}">
                <a16:creationId xmlns:a16="http://schemas.microsoft.com/office/drawing/2014/main" xmlns="" id="{F13BCE00-F64F-4667-BEB0-BCCED70B1B23}"/>
              </a:ext>
            </a:extLst>
          </p:cNvPr>
          <p:cNvSpPr/>
          <p:nvPr/>
        </p:nvSpPr>
        <p:spPr>
          <a:xfrm>
            <a:off x="6856493" y="3051037"/>
            <a:ext cx="1274773" cy="300082"/>
          </a:xfrm>
          <a:prstGeom prst="rect">
            <a:avLst/>
          </a:prstGeom>
        </p:spPr>
        <p:txBody>
          <a:bodyPr wrap="none">
            <a:spAutoFit/>
          </a:bodyPr>
          <a:lstStyle/>
          <a:p>
            <a:r>
              <a:rPr lang="en-US" sz="1350" dirty="0"/>
              <a:t>A0 – left sensor</a:t>
            </a:r>
          </a:p>
        </p:txBody>
      </p:sp>
      <p:sp>
        <p:nvSpPr>
          <p:cNvPr id="8" name="Rectangle 7">
            <a:extLst>
              <a:ext uri="{FF2B5EF4-FFF2-40B4-BE49-F238E27FC236}">
                <a16:creationId xmlns:a16="http://schemas.microsoft.com/office/drawing/2014/main" xmlns="" id="{4219F10C-65B5-4624-BA38-DDEFBCB23873}"/>
              </a:ext>
            </a:extLst>
          </p:cNvPr>
          <p:cNvSpPr/>
          <p:nvPr/>
        </p:nvSpPr>
        <p:spPr>
          <a:xfrm>
            <a:off x="6856492" y="3910252"/>
            <a:ext cx="1388906" cy="300082"/>
          </a:xfrm>
          <a:prstGeom prst="rect">
            <a:avLst/>
          </a:prstGeom>
        </p:spPr>
        <p:txBody>
          <a:bodyPr wrap="none">
            <a:spAutoFit/>
          </a:bodyPr>
          <a:lstStyle/>
          <a:p>
            <a:r>
              <a:rPr lang="en-US" sz="1350" dirty="0"/>
              <a:t>A1 – front sensor</a:t>
            </a:r>
          </a:p>
        </p:txBody>
      </p:sp>
      <p:sp>
        <p:nvSpPr>
          <p:cNvPr id="11" name="Rectangle 10">
            <a:extLst>
              <a:ext uri="{FF2B5EF4-FFF2-40B4-BE49-F238E27FC236}">
                <a16:creationId xmlns:a16="http://schemas.microsoft.com/office/drawing/2014/main" xmlns="" id="{170D2E3E-0B8A-4625-BCBE-10EA96CFBD15}"/>
              </a:ext>
            </a:extLst>
          </p:cNvPr>
          <p:cNvSpPr/>
          <p:nvPr/>
        </p:nvSpPr>
        <p:spPr>
          <a:xfrm>
            <a:off x="6856492" y="4691242"/>
            <a:ext cx="1369286" cy="300082"/>
          </a:xfrm>
          <a:prstGeom prst="rect">
            <a:avLst/>
          </a:prstGeom>
        </p:spPr>
        <p:txBody>
          <a:bodyPr wrap="none">
            <a:spAutoFit/>
          </a:bodyPr>
          <a:lstStyle/>
          <a:p>
            <a:r>
              <a:rPr lang="en-US" sz="1350" dirty="0"/>
              <a:t>A2 – right sensor</a:t>
            </a:r>
          </a:p>
        </p:txBody>
      </p:sp>
      <p:pic>
        <p:nvPicPr>
          <p:cNvPr id="22" name="Picture 2" descr="wifiì ëí ì´ë¯¸ì§ ê²ìê²°ê³¼">
            <a:extLst>
              <a:ext uri="{FF2B5EF4-FFF2-40B4-BE49-F238E27FC236}">
                <a16:creationId xmlns:a16="http://schemas.microsoft.com/office/drawing/2014/main" xmlns="" id="{C74FED2E-224B-4602-83CB-2F5D2D49D1A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9380775">
            <a:off x="1053148" y="3318779"/>
            <a:ext cx="726638" cy="514350"/>
          </a:xfrm>
          <a:prstGeom prst="rect">
            <a:avLst/>
          </a:prstGeom>
          <a:noFill/>
          <a:extLst>
            <a:ext uri="{909E8E84-426E-40DD-AFC4-6F175D3DCCD1}">
              <a14:hiddenFill xmlns:a14="http://schemas.microsoft.com/office/drawing/2010/main">
                <a:solidFill>
                  <a:srgbClr val="FFFFFF"/>
                </a:solidFill>
              </a14:hiddenFill>
            </a:ext>
          </a:extLst>
        </p:spPr>
      </p:pic>
      <p:sp>
        <p:nvSpPr>
          <p:cNvPr id="23" name="원통형 11">
            <a:extLst>
              <a:ext uri="{FF2B5EF4-FFF2-40B4-BE49-F238E27FC236}">
                <a16:creationId xmlns:a16="http://schemas.microsoft.com/office/drawing/2014/main" xmlns="" id="{D5AFE028-4B41-4389-B089-CD9154B55ACF}"/>
              </a:ext>
            </a:extLst>
          </p:cNvPr>
          <p:cNvSpPr/>
          <p:nvPr/>
        </p:nvSpPr>
        <p:spPr>
          <a:xfrm>
            <a:off x="719493" y="2550841"/>
            <a:ext cx="500063" cy="550069"/>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0"/>
          </a:p>
        </p:txBody>
      </p:sp>
      <p:pic>
        <p:nvPicPr>
          <p:cNvPr id="21" name="그림 20">
            <a:hlinkClick r:id="rId7" action="ppaction://hlinksldjump"/>
          </p:cNvPr>
          <p:cNvPicPr>
            <a:picLocks noChangeAspect="1"/>
          </p:cNvPicPr>
          <p:nvPr/>
        </p:nvPicPr>
        <p:blipFill>
          <a:blip r:embed="rId8" cstate="print"/>
          <a:stretch>
            <a:fillRect/>
          </a:stretch>
        </p:blipFill>
        <p:spPr>
          <a:xfrm>
            <a:off x="2243077" y="360312"/>
            <a:ext cx="472500" cy="326250"/>
          </a:xfrm>
          <a:prstGeom prst="rect">
            <a:avLst/>
          </a:prstGeom>
        </p:spPr>
      </p:pic>
      <p:pic>
        <p:nvPicPr>
          <p:cNvPr id="24" name="그림 23">
            <a:hlinkClick r:id="rId9" action="ppaction://hlinksldjump"/>
          </p:cNvPr>
          <p:cNvPicPr>
            <a:picLocks noChangeAspect="1"/>
          </p:cNvPicPr>
          <p:nvPr/>
        </p:nvPicPr>
        <p:blipFill>
          <a:blip r:embed="rId10" cstate="print"/>
          <a:stretch>
            <a:fillRect/>
          </a:stretch>
        </p:blipFill>
        <p:spPr>
          <a:xfrm>
            <a:off x="3180363" y="360312"/>
            <a:ext cx="461250" cy="326250"/>
          </a:xfrm>
          <a:prstGeom prst="rect">
            <a:avLst/>
          </a:prstGeom>
        </p:spPr>
      </p:pic>
      <p:pic>
        <p:nvPicPr>
          <p:cNvPr id="25" name="그림 24">
            <a:hlinkClick r:id="rId11" action="ppaction://hlinksldjump"/>
          </p:cNvPr>
          <p:cNvPicPr>
            <a:picLocks noChangeAspect="1"/>
          </p:cNvPicPr>
          <p:nvPr/>
        </p:nvPicPr>
        <p:blipFill>
          <a:blip r:embed="rId12" cstate="print"/>
          <a:stretch>
            <a:fillRect/>
          </a:stretch>
        </p:blipFill>
        <p:spPr>
          <a:xfrm>
            <a:off x="4288621" y="274645"/>
            <a:ext cx="1203836" cy="539318"/>
          </a:xfrm>
          <a:prstGeom prst="rect">
            <a:avLst/>
          </a:prstGeom>
        </p:spPr>
      </p:pic>
      <p:pic>
        <p:nvPicPr>
          <p:cNvPr id="26" name="그림 25">
            <a:hlinkClick r:id="rId13" action="ppaction://hlinksldjump"/>
          </p:cNvPr>
          <p:cNvPicPr>
            <a:picLocks noChangeAspect="1"/>
          </p:cNvPicPr>
          <p:nvPr/>
        </p:nvPicPr>
        <p:blipFill>
          <a:blip r:embed="rId14" cstate="print"/>
          <a:stretch>
            <a:fillRect/>
          </a:stretch>
        </p:blipFill>
        <p:spPr>
          <a:xfrm>
            <a:off x="339958" y="360312"/>
            <a:ext cx="301984" cy="359941"/>
          </a:xfrm>
          <a:prstGeom prst="rect">
            <a:avLst/>
          </a:prstGeom>
        </p:spPr>
      </p:pic>
      <p:pic>
        <p:nvPicPr>
          <p:cNvPr id="27" name="그림 26">
            <a:hlinkClick r:id="rId15" action="ppaction://hlinksldjump"/>
          </p:cNvPr>
          <p:cNvPicPr>
            <a:picLocks noChangeAspect="1"/>
          </p:cNvPicPr>
          <p:nvPr/>
        </p:nvPicPr>
        <p:blipFill>
          <a:blip r:embed="rId16" cstate="print"/>
          <a:stretch>
            <a:fillRect/>
          </a:stretch>
        </p:blipFill>
        <p:spPr>
          <a:xfrm>
            <a:off x="1105515" y="390812"/>
            <a:ext cx="751326" cy="295750"/>
          </a:xfrm>
          <a:prstGeom prst="rect">
            <a:avLst/>
          </a:prstGeom>
        </p:spPr>
      </p:pic>
      <p:pic>
        <p:nvPicPr>
          <p:cNvPr id="28" name="그림 27">
            <a:hlinkClick r:id="rId17" action="ppaction://hlinksldjump"/>
          </p:cNvPr>
          <p:cNvPicPr>
            <a:picLocks noChangeAspect="1"/>
          </p:cNvPicPr>
          <p:nvPr/>
        </p:nvPicPr>
        <p:blipFill>
          <a:blip r:embed="rId18"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3936950448"/>
      </p:ext>
    </p:extLst>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75B80B5-7328-434C-A7FD-96DD7E537FEA}"/>
              </a:ext>
            </a:extLst>
          </p:cNvPr>
          <p:cNvSpPr>
            <a:spLocks noGrp="1"/>
          </p:cNvSpPr>
          <p:nvPr>
            <p:ph type="title"/>
          </p:nvPr>
        </p:nvSpPr>
        <p:spPr/>
        <p:txBody>
          <a:bodyPr/>
          <a:lstStyle/>
          <a:p>
            <a:endParaRPr lang="en-US" dirty="0"/>
          </a:p>
        </p:txBody>
      </p:sp>
      <p:pic>
        <p:nvPicPr>
          <p:cNvPr id="4" name="Picture 3">
            <a:extLst>
              <a:ext uri="{FF2B5EF4-FFF2-40B4-BE49-F238E27FC236}">
                <a16:creationId xmlns:a16="http://schemas.microsoft.com/office/drawing/2014/main" xmlns="" id="{FECC213D-9BE1-4BDB-869E-95BDC1C07EC1}"/>
              </a:ext>
            </a:extLst>
          </p:cNvPr>
          <p:cNvPicPr>
            <a:picLocks noChangeAspect="1"/>
          </p:cNvPicPr>
          <p:nvPr/>
        </p:nvPicPr>
        <p:blipFill>
          <a:blip r:embed="rId2"/>
          <a:stretch>
            <a:fillRect/>
          </a:stretch>
        </p:blipFill>
        <p:spPr>
          <a:xfrm>
            <a:off x="1487247" y="2654724"/>
            <a:ext cx="6146647" cy="2861549"/>
          </a:xfrm>
          <a:prstGeom prst="rect">
            <a:avLst/>
          </a:prstGeom>
        </p:spPr>
      </p:pic>
      <p:sp>
        <p:nvSpPr>
          <p:cNvPr id="5" name="Rectangle 4">
            <a:extLst>
              <a:ext uri="{FF2B5EF4-FFF2-40B4-BE49-F238E27FC236}">
                <a16:creationId xmlns:a16="http://schemas.microsoft.com/office/drawing/2014/main" xmlns="" id="{18A92F51-80B1-4FBA-B264-5A63D05B44C9}"/>
              </a:ext>
            </a:extLst>
          </p:cNvPr>
          <p:cNvSpPr/>
          <p:nvPr/>
        </p:nvSpPr>
        <p:spPr>
          <a:xfrm>
            <a:off x="1482064" y="3602661"/>
            <a:ext cx="708986" cy="221102"/>
          </a:xfrm>
          <a:prstGeom prst="rect">
            <a:avLst/>
          </a:prstGeom>
          <a:noFill/>
          <a:ln w="28575" cap="flat" cmpd="sng" algn="ctr">
            <a:solidFill>
              <a:srgbClr val="FF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sz="1350"/>
          </a:p>
        </p:txBody>
      </p:sp>
      <p:pic>
        <p:nvPicPr>
          <p:cNvPr id="6" name="Picture 5">
            <a:extLst>
              <a:ext uri="{FF2B5EF4-FFF2-40B4-BE49-F238E27FC236}">
                <a16:creationId xmlns:a16="http://schemas.microsoft.com/office/drawing/2014/main" xmlns="" id="{B80E1E7F-24C1-4E14-9D72-B87D8D83EADA}"/>
              </a:ext>
            </a:extLst>
          </p:cNvPr>
          <p:cNvPicPr>
            <a:picLocks noChangeAspect="1"/>
          </p:cNvPicPr>
          <p:nvPr/>
        </p:nvPicPr>
        <p:blipFill>
          <a:blip r:embed="rId3"/>
          <a:stretch>
            <a:fillRect/>
          </a:stretch>
        </p:blipFill>
        <p:spPr>
          <a:xfrm>
            <a:off x="3516181" y="4098113"/>
            <a:ext cx="1716970" cy="831657"/>
          </a:xfrm>
          <a:prstGeom prst="rect">
            <a:avLst/>
          </a:prstGeom>
        </p:spPr>
      </p:pic>
      <p:sp>
        <p:nvSpPr>
          <p:cNvPr id="7" name="Rectangle 6">
            <a:extLst>
              <a:ext uri="{FF2B5EF4-FFF2-40B4-BE49-F238E27FC236}">
                <a16:creationId xmlns:a16="http://schemas.microsoft.com/office/drawing/2014/main" xmlns="" id="{2C7072FB-5045-4A07-812D-8C1A2DAC92FD}"/>
              </a:ext>
            </a:extLst>
          </p:cNvPr>
          <p:cNvSpPr/>
          <p:nvPr/>
        </p:nvSpPr>
        <p:spPr>
          <a:xfrm>
            <a:off x="2177988" y="3325734"/>
            <a:ext cx="643592" cy="144871"/>
          </a:xfrm>
          <a:prstGeom prst="rect">
            <a:avLst/>
          </a:prstGeom>
          <a:noFill/>
          <a:ln w="28575" cap="flat" cmpd="sng" algn="ctr">
            <a:solidFill>
              <a:srgbClr val="FF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sz="1350"/>
          </a:p>
        </p:txBody>
      </p:sp>
      <p:cxnSp>
        <p:nvCxnSpPr>
          <p:cNvPr id="8" name="Straight Connector 7">
            <a:extLst>
              <a:ext uri="{FF2B5EF4-FFF2-40B4-BE49-F238E27FC236}">
                <a16:creationId xmlns:a16="http://schemas.microsoft.com/office/drawing/2014/main" xmlns="" id="{ED794918-2971-49FF-86E5-FC5357668884}"/>
              </a:ext>
            </a:extLst>
          </p:cNvPr>
          <p:cNvCxnSpPr>
            <a:cxnSpLocks/>
            <a:stCxn id="7" idx="0"/>
            <a:endCxn id="9" idx="2"/>
          </p:cNvCxnSpPr>
          <p:nvPr/>
        </p:nvCxnSpPr>
        <p:spPr>
          <a:xfrm flipH="1" flipV="1">
            <a:off x="2264846" y="2555599"/>
            <a:ext cx="234938" cy="77013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xmlns="" id="{0621541E-D8AA-4397-943F-904F2DF55D04}"/>
              </a:ext>
            </a:extLst>
          </p:cNvPr>
          <p:cNvSpPr txBox="1"/>
          <p:nvPr/>
        </p:nvSpPr>
        <p:spPr>
          <a:xfrm>
            <a:off x="1482064" y="2278600"/>
            <a:ext cx="1565564" cy="300082"/>
          </a:xfrm>
          <a:prstGeom prst="rect">
            <a:avLst/>
          </a:prstGeom>
          <a:noFill/>
          <a:ln w="19050">
            <a:solidFill>
              <a:srgbClr val="FF0000"/>
            </a:solidFill>
          </a:ln>
        </p:spPr>
        <p:txBody>
          <a:bodyPr wrap="square" rtlCol="0">
            <a:spAutoFit/>
          </a:bodyPr>
          <a:lstStyle/>
          <a:p>
            <a:r>
              <a:rPr lang="en-US" sz="1350" dirty="0"/>
              <a:t>1. Click Variables</a:t>
            </a:r>
          </a:p>
        </p:txBody>
      </p:sp>
      <p:cxnSp>
        <p:nvCxnSpPr>
          <p:cNvPr id="10" name="Straight Connector 9">
            <a:extLst>
              <a:ext uri="{FF2B5EF4-FFF2-40B4-BE49-F238E27FC236}">
                <a16:creationId xmlns:a16="http://schemas.microsoft.com/office/drawing/2014/main" xmlns="" id="{741A81F5-6557-4EF6-B981-BB7F0F935AED}"/>
              </a:ext>
            </a:extLst>
          </p:cNvPr>
          <p:cNvCxnSpPr>
            <a:cxnSpLocks/>
            <a:stCxn id="5" idx="3"/>
            <a:endCxn id="11" idx="1"/>
          </p:cNvCxnSpPr>
          <p:nvPr/>
        </p:nvCxnSpPr>
        <p:spPr>
          <a:xfrm flipV="1">
            <a:off x="2191051" y="2354723"/>
            <a:ext cx="1526276" cy="1358489"/>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xmlns="" id="{02671FA4-8C5D-4BDE-B93F-AC41A365D305}"/>
              </a:ext>
            </a:extLst>
          </p:cNvPr>
          <p:cNvSpPr txBox="1"/>
          <p:nvPr/>
        </p:nvSpPr>
        <p:spPr>
          <a:xfrm>
            <a:off x="3717326" y="2112348"/>
            <a:ext cx="1565564" cy="507831"/>
          </a:xfrm>
          <a:prstGeom prst="rect">
            <a:avLst/>
          </a:prstGeom>
          <a:noFill/>
          <a:ln w="19050">
            <a:solidFill>
              <a:srgbClr val="FF0000"/>
            </a:solidFill>
          </a:ln>
        </p:spPr>
        <p:txBody>
          <a:bodyPr wrap="square" rtlCol="0">
            <a:spAutoFit/>
          </a:bodyPr>
          <a:lstStyle/>
          <a:p>
            <a:r>
              <a:rPr lang="en-US" sz="1350" dirty="0"/>
              <a:t>2. Click make a variable</a:t>
            </a:r>
          </a:p>
        </p:txBody>
      </p:sp>
      <p:sp>
        <p:nvSpPr>
          <p:cNvPr id="12" name="TextBox 11">
            <a:extLst>
              <a:ext uri="{FF2B5EF4-FFF2-40B4-BE49-F238E27FC236}">
                <a16:creationId xmlns:a16="http://schemas.microsoft.com/office/drawing/2014/main" xmlns="" id="{FE8EAFD9-B774-454A-8928-A7297251A05D}"/>
              </a:ext>
            </a:extLst>
          </p:cNvPr>
          <p:cNvSpPr txBox="1"/>
          <p:nvPr/>
        </p:nvSpPr>
        <p:spPr>
          <a:xfrm>
            <a:off x="3466441" y="4098113"/>
            <a:ext cx="1816449" cy="300082"/>
          </a:xfrm>
          <a:prstGeom prst="rect">
            <a:avLst/>
          </a:prstGeom>
          <a:noFill/>
          <a:ln w="19050">
            <a:solidFill>
              <a:srgbClr val="FF0000"/>
            </a:solidFill>
          </a:ln>
        </p:spPr>
        <p:txBody>
          <a:bodyPr wrap="square" rtlCol="0">
            <a:spAutoFit/>
          </a:bodyPr>
          <a:lstStyle/>
          <a:p>
            <a:endParaRPr lang="en-US" sz="1350" dirty="0"/>
          </a:p>
        </p:txBody>
      </p:sp>
      <p:cxnSp>
        <p:nvCxnSpPr>
          <p:cNvPr id="13" name="Straight Connector 12">
            <a:extLst>
              <a:ext uri="{FF2B5EF4-FFF2-40B4-BE49-F238E27FC236}">
                <a16:creationId xmlns:a16="http://schemas.microsoft.com/office/drawing/2014/main" xmlns="" id="{E6BF3786-27B0-4F7D-8BE9-47BE299E8863}"/>
              </a:ext>
            </a:extLst>
          </p:cNvPr>
          <p:cNvCxnSpPr>
            <a:cxnSpLocks/>
            <a:stCxn id="12" idx="3"/>
            <a:endCxn id="14" idx="1"/>
          </p:cNvCxnSpPr>
          <p:nvPr/>
        </p:nvCxnSpPr>
        <p:spPr>
          <a:xfrm>
            <a:off x="5282890" y="4514343"/>
            <a:ext cx="637790" cy="551084"/>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xmlns="" id="{6579D7BA-73F5-4C94-AF59-B17B7404E3C3}"/>
              </a:ext>
            </a:extLst>
          </p:cNvPr>
          <p:cNvSpPr txBox="1"/>
          <p:nvPr/>
        </p:nvSpPr>
        <p:spPr>
          <a:xfrm>
            <a:off x="5920680" y="4823052"/>
            <a:ext cx="1565564" cy="507831"/>
          </a:xfrm>
          <a:prstGeom prst="rect">
            <a:avLst/>
          </a:prstGeom>
          <a:noFill/>
          <a:ln w="19050">
            <a:solidFill>
              <a:srgbClr val="FF0000"/>
            </a:solidFill>
          </a:ln>
        </p:spPr>
        <p:txBody>
          <a:bodyPr wrap="square" rtlCol="0">
            <a:spAutoFit/>
          </a:bodyPr>
          <a:lstStyle/>
          <a:p>
            <a:r>
              <a:rPr lang="en-US" sz="1350" dirty="0"/>
              <a:t>3. Write the variable name</a:t>
            </a:r>
          </a:p>
        </p:txBody>
      </p:sp>
      <p:pic>
        <p:nvPicPr>
          <p:cNvPr id="15" name="그림 14">
            <a:hlinkClick r:id="rId4" action="ppaction://hlinksldjump"/>
          </p:cNvPr>
          <p:cNvPicPr>
            <a:picLocks noChangeAspect="1"/>
          </p:cNvPicPr>
          <p:nvPr/>
        </p:nvPicPr>
        <p:blipFill>
          <a:blip r:embed="rId5" cstate="print"/>
          <a:stretch>
            <a:fillRect/>
          </a:stretch>
        </p:blipFill>
        <p:spPr>
          <a:xfrm>
            <a:off x="2243077" y="360312"/>
            <a:ext cx="472500" cy="326250"/>
          </a:xfrm>
          <a:prstGeom prst="rect">
            <a:avLst/>
          </a:prstGeom>
        </p:spPr>
      </p:pic>
      <p:pic>
        <p:nvPicPr>
          <p:cNvPr id="16" name="그림 15">
            <a:hlinkClick r:id="rId6" action="ppaction://hlinksldjump"/>
          </p:cNvPr>
          <p:cNvPicPr>
            <a:picLocks noChangeAspect="1"/>
          </p:cNvPicPr>
          <p:nvPr/>
        </p:nvPicPr>
        <p:blipFill>
          <a:blip r:embed="rId7" cstate="print"/>
          <a:stretch>
            <a:fillRect/>
          </a:stretch>
        </p:blipFill>
        <p:spPr>
          <a:xfrm>
            <a:off x="3180363" y="360312"/>
            <a:ext cx="461250" cy="326250"/>
          </a:xfrm>
          <a:prstGeom prst="rect">
            <a:avLst/>
          </a:prstGeom>
        </p:spPr>
      </p:pic>
      <p:pic>
        <p:nvPicPr>
          <p:cNvPr id="17" name="그림 16">
            <a:hlinkClick r:id="rId8" action="ppaction://hlinksldjump"/>
          </p:cNvPr>
          <p:cNvPicPr>
            <a:picLocks noChangeAspect="1"/>
          </p:cNvPicPr>
          <p:nvPr/>
        </p:nvPicPr>
        <p:blipFill>
          <a:blip r:embed="rId9" cstate="print"/>
          <a:stretch>
            <a:fillRect/>
          </a:stretch>
        </p:blipFill>
        <p:spPr>
          <a:xfrm>
            <a:off x="4288621" y="274645"/>
            <a:ext cx="1203836" cy="539318"/>
          </a:xfrm>
          <a:prstGeom prst="rect">
            <a:avLst/>
          </a:prstGeom>
        </p:spPr>
      </p:pic>
      <p:pic>
        <p:nvPicPr>
          <p:cNvPr id="18" name="그림 17">
            <a:hlinkClick r:id="rId10" action="ppaction://hlinksldjump"/>
          </p:cNvPr>
          <p:cNvPicPr>
            <a:picLocks noChangeAspect="1"/>
          </p:cNvPicPr>
          <p:nvPr/>
        </p:nvPicPr>
        <p:blipFill>
          <a:blip r:embed="rId11" cstate="print"/>
          <a:stretch>
            <a:fillRect/>
          </a:stretch>
        </p:blipFill>
        <p:spPr>
          <a:xfrm>
            <a:off x="339958" y="360312"/>
            <a:ext cx="301984" cy="359941"/>
          </a:xfrm>
          <a:prstGeom prst="rect">
            <a:avLst/>
          </a:prstGeom>
        </p:spPr>
      </p:pic>
      <p:pic>
        <p:nvPicPr>
          <p:cNvPr id="19" name="그림 18">
            <a:hlinkClick r:id="rId12" action="ppaction://hlinksldjump"/>
          </p:cNvPr>
          <p:cNvPicPr>
            <a:picLocks noChangeAspect="1"/>
          </p:cNvPicPr>
          <p:nvPr/>
        </p:nvPicPr>
        <p:blipFill>
          <a:blip r:embed="rId13" cstate="print"/>
          <a:stretch>
            <a:fillRect/>
          </a:stretch>
        </p:blipFill>
        <p:spPr>
          <a:xfrm>
            <a:off x="1105515" y="390812"/>
            <a:ext cx="751326" cy="295750"/>
          </a:xfrm>
          <a:prstGeom prst="rect">
            <a:avLst/>
          </a:prstGeom>
        </p:spPr>
      </p:pic>
      <p:pic>
        <p:nvPicPr>
          <p:cNvPr id="20" name="그림 19">
            <a:hlinkClick r:id="rId14" action="ppaction://hlinksldjump"/>
          </p:cNvPr>
          <p:cNvPicPr>
            <a:picLocks noChangeAspect="1"/>
          </p:cNvPicPr>
          <p:nvPr/>
        </p:nvPicPr>
        <p:blipFill>
          <a:blip r:embed="rId15" cstate="print"/>
          <a:stretch>
            <a:fillRect/>
          </a:stretch>
        </p:blipFill>
        <p:spPr>
          <a:xfrm>
            <a:off x="5960865" y="354688"/>
            <a:ext cx="759445" cy="328876"/>
          </a:xfrm>
          <a:prstGeom prst="rect">
            <a:avLst/>
          </a:prstGeom>
        </p:spPr>
      </p:pic>
      <p:sp>
        <p:nvSpPr>
          <p:cNvPr id="3" name="직사각형 2"/>
          <p:cNvSpPr/>
          <p:nvPr/>
        </p:nvSpPr>
        <p:spPr>
          <a:xfrm>
            <a:off x="490950" y="1163485"/>
            <a:ext cx="1592487" cy="369332"/>
          </a:xfrm>
          <a:prstGeom prst="rect">
            <a:avLst/>
          </a:prstGeom>
        </p:spPr>
        <p:txBody>
          <a:bodyPr wrap="none">
            <a:spAutoFit/>
          </a:bodyPr>
          <a:lstStyle/>
          <a:p>
            <a:r>
              <a:rPr lang="en-US" altLang="ko-KR" dirty="0"/>
              <a:t>Make variables</a:t>
            </a:r>
            <a:endParaRPr lang="ko-KR" altLang="en-US" dirty="0"/>
          </a:p>
        </p:txBody>
      </p:sp>
    </p:spTree>
    <p:extLst>
      <p:ext uri="{BB962C8B-B14F-4D97-AF65-F5344CB8AC3E}">
        <p14:creationId xmlns:p14="http://schemas.microsoft.com/office/powerpoint/2010/main" val="1137249593"/>
      </p:ext>
    </p:extLst>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endParaRPr lang="ko-KR" altLang="en-US" dirty="0"/>
          </a:p>
        </p:txBody>
      </p:sp>
      <p:pic>
        <p:nvPicPr>
          <p:cNvPr id="4" name="그림 3"/>
          <p:cNvPicPr>
            <a:picLocks noChangeAspect="1"/>
          </p:cNvPicPr>
          <p:nvPr/>
        </p:nvPicPr>
        <p:blipFill>
          <a:blip r:embed="rId2"/>
          <a:stretch>
            <a:fillRect/>
          </a:stretch>
        </p:blipFill>
        <p:spPr>
          <a:xfrm>
            <a:off x="3830105" y="1863969"/>
            <a:ext cx="5006714" cy="3518572"/>
          </a:xfrm>
          <a:prstGeom prst="rect">
            <a:avLst/>
          </a:prstGeom>
        </p:spPr>
      </p:pic>
      <p:pic>
        <p:nvPicPr>
          <p:cNvPr id="5" name="그림 4">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6" name="그림 5">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7" name="그림 6">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8" name="그림 7">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9" name="그림 8">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0" name="그림 9">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11" name="직사각형 10"/>
          <p:cNvSpPr/>
          <p:nvPr/>
        </p:nvSpPr>
        <p:spPr>
          <a:xfrm>
            <a:off x="221394" y="1090582"/>
            <a:ext cx="1768241" cy="369332"/>
          </a:xfrm>
          <a:prstGeom prst="rect">
            <a:avLst/>
          </a:prstGeom>
        </p:spPr>
        <p:txBody>
          <a:bodyPr wrap="none">
            <a:spAutoFit/>
          </a:bodyPr>
          <a:lstStyle/>
          <a:p>
            <a:r>
              <a:rPr lang="en-US" altLang="ko-KR" dirty="0"/>
              <a:t>Making variables</a:t>
            </a:r>
            <a:endParaRPr lang="ko-KR" altLang="en-US" dirty="0"/>
          </a:p>
        </p:txBody>
      </p:sp>
      <p:sp>
        <p:nvSpPr>
          <p:cNvPr id="12" name="직사각형 11"/>
          <p:cNvSpPr/>
          <p:nvPr/>
        </p:nvSpPr>
        <p:spPr>
          <a:xfrm>
            <a:off x="641942" y="2398224"/>
            <a:ext cx="4572000" cy="2031325"/>
          </a:xfrm>
          <a:prstGeom prst="rect">
            <a:avLst/>
          </a:prstGeom>
        </p:spPr>
        <p:txBody>
          <a:bodyPr>
            <a:spAutoFit/>
          </a:bodyPr>
          <a:lstStyle/>
          <a:p>
            <a:r>
              <a:rPr lang="en-US" altLang="ko-KR" dirty="0"/>
              <a:t>Sp1 : Speed for motor1</a:t>
            </a:r>
          </a:p>
          <a:p>
            <a:r>
              <a:rPr lang="en-US" altLang="ko-KR" dirty="0"/>
              <a:t>Sp2 : Speed for motor 2</a:t>
            </a:r>
          </a:p>
          <a:p>
            <a:r>
              <a:rPr lang="en-US" altLang="ko-KR" dirty="0" err="1"/>
              <a:t>SenL</a:t>
            </a:r>
            <a:r>
              <a:rPr lang="en-US" altLang="ko-KR" dirty="0"/>
              <a:t> : Sensor value of A0</a:t>
            </a:r>
          </a:p>
          <a:p>
            <a:r>
              <a:rPr lang="en-US" altLang="ko-KR" dirty="0" err="1"/>
              <a:t>SenM</a:t>
            </a:r>
            <a:r>
              <a:rPr lang="en-US" altLang="ko-KR" dirty="0"/>
              <a:t> : Sensor value of A1</a:t>
            </a:r>
          </a:p>
          <a:p>
            <a:r>
              <a:rPr lang="en-US" altLang="ko-KR" dirty="0" err="1"/>
              <a:t>SenR</a:t>
            </a:r>
            <a:r>
              <a:rPr lang="en-US" altLang="ko-KR" dirty="0"/>
              <a:t> : Sensor value of A2</a:t>
            </a:r>
          </a:p>
          <a:p>
            <a:endParaRPr lang="en-US" altLang="ko-KR" dirty="0"/>
          </a:p>
          <a:p>
            <a:endParaRPr lang="ko-KR" altLang="en-US" dirty="0"/>
          </a:p>
        </p:txBody>
      </p:sp>
    </p:spTree>
    <p:extLst>
      <p:ext uri="{BB962C8B-B14F-4D97-AF65-F5344CB8AC3E}">
        <p14:creationId xmlns:p14="http://schemas.microsoft.com/office/powerpoint/2010/main" val="2802530881"/>
      </p:ext>
    </p:extLst>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E137431-D641-4B58-949B-36A38915EA96}"/>
              </a:ext>
            </a:extLst>
          </p:cNvPr>
          <p:cNvSpPr>
            <a:spLocks noGrp="1"/>
          </p:cNvSpPr>
          <p:nvPr>
            <p:ph type="title"/>
          </p:nvPr>
        </p:nvSpPr>
        <p:spPr/>
        <p:txBody>
          <a:bodyPr/>
          <a:lstStyle/>
          <a:p>
            <a:endParaRPr lang="en-US"/>
          </a:p>
        </p:txBody>
      </p:sp>
      <p:sp>
        <p:nvSpPr>
          <p:cNvPr id="7" name="Content Placeholder 6">
            <a:extLst>
              <a:ext uri="{FF2B5EF4-FFF2-40B4-BE49-F238E27FC236}">
                <a16:creationId xmlns:a16="http://schemas.microsoft.com/office/drawing/2014/main" xmlns="" id="{E30AA6AF-F58E-4E6E-94ED-120AAABB98B8}"/>
              </a:ext>
            </a:extLst>
          </p:cNvPr>
          <p:cNvSpPr>
            <a:spLocks noGrp="1"/>
          </p:cNvSpPr>
          <p:nvPr>
            <p:ph idx="1"/>
          </p:nvPr>
        </p:nvSpPr>
        <p:spPr/>
        <p:txBody>
          <a:bodyPr/>
          <a:lstStyle/>
          <a:p>
            <a:endParaRPr lang="en-US" dirty="0"/>
          </a:p>
        </p:txBody>
      </p:sp>
      <p:pic>
        <p:nvPicPr>
          <p:cNvPr id="3" name="그림 2"/>
          <p:cNvPicPr>
            <a:picLocks noChangeAspect="1"/>
          </p:cNvPicPr>
          <p:nvPr/>
        </p:nvPicPr>
        <p:blipFill>
          <a:blip r:embed="rId2"/>
          <a:stretch>
            <a:fillRect/>
          </a:stretch>
        </p:blipFill>
        <p:spPr>
          <a:xfrm>
            <a:off x="944839" y="1249057"/>
            <a:ext cx="7229475" cy="4500563"/>
          </a:xfrm>
          <a:prstGeom prst="rect">
            <a:avLst/>
          </a:prstGeom>
        </p:spPr>
      </p:pic>
      <p:pic>
        <p:nvPicPr>
          <p:cNvPr id="5" name="그림 4">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6" name="그림 5">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8" name="그림 7">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9" name="그림 8">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0" name="그림 9">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1" name="그림 10">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42002946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그림 11">
            <a:hlinkClick r:id="rId2"/>
          </p:cNvPr>
          <p:cNvPicPr>
            <a:picLocks noChangeAspect="1"/>
          </p:cNvPicPr>
          <p:nvPr/>
        </p:nvPicPr>
        <p:blipFill>
          <a:blip r:embed="rId3" cstate="print"/>
          <a:stretch>
            <a:fillRect/>
          </a:stretch>
        </p:blipFill>
        <p:spPr>
          <a:xfrm>
            <a:off x="3951780" y="3001960"/>
            <a:ext cx="2050057" cy="644877"/>
          </a:xfrm>
          <a:prstGeom prst="rect">
            <a:avLst/>
          </a:prstGeom>
          <a:effectLst>
            <a:outerShdw blurRad="50800" dist="38100" dir="2700000" algn="tl" rotWithShape="0">
              <a:prstClr val="black">
                <a:alpha val="40000"/>
              </a:prstClr>
            </a:outerShdw>
          </a:effectLst>
        </p:spPr>
      </p:pic>
      <p:pic>
        <p:nvPicPr>
          <p:cNvPr id="13" name="그림 12">
            <a:hlinkClick r:id="rId4"/>
          </p:cNvPr>
          <p:cNvPicPr>
            <a:picLocks noChangeAspect="1"/>
          </p:cNvPicPr>
          <p:nvPr/>
        </p:nvPicPr>
        <p:blipFill>
          <a:blip r:embed="rId5" cstate="print"/>
          <a:stretch>
            <a:fillRect/>
          </a:stretch>
        </p:blipFill>
        <p:spPr>
          <a:xfrm>
            <a:off x="3951258" y="3910504"/>
            <a:ext cx="2050057" cy="644877"/>
          </a:xfrm>
          <a:prstGeom prst="rect">
            <a:avLst/>
          </a:prstGeom>
          <a:effectLst>
            <a:outerShdw blurRad="50800" dist="38100" dir="2700000" algn="tl" rotWithShape="0">
              <a:prstClr val="black">
                <a:alpha val="40000"/>
              </a:prstClr>
            </a:outerShdw>
          </a:effectLst>
        </p:spPr>
      </p:pic>
      <p:pic>
        <p:nvPicPr>
          <p:cNvPr id="14" name="그림 13">
            <a:hlinkClick r:id="rId6"/>
          </p:cNvPr>
          <p:cNvPicPr>
            <a:picLocks noChangeAspect="1"/>
          </p:cNvPicPr>
          <p:nvPr/>
        </p:nvPicPr>
        <p:blipFill>
          <a:blip r:embed="rId7" cstate="print"/>
          <a:stretch>
            <a:fillRect/>
          </a:stretch>
        </p:blipFill>
        <p:spPr>
          <a:xfrm>
            <a:off x="6122377" y="3910713"/>
            <a:ext cx="2050057" cy="644877"/>
          </a:xfrm>
          <a:prstGeom prst="rect">
            <a:avLst/>
          </a:prstGeom>
          <a:effectLst>
            <a:outerShdw blurRad="50800" dist="38100" dir="2700000" algn="tl" rotWithShape="0">
              <a:prstClr val="black">
                <a:alpha val="40000"/>
              </a:prstClr>
            </a:outerShdw>
          </a:effectLst>
        </p:spPr>
      </p:pic>
      <p:pic>
        <p:nvPicPr>
          <p:cNvPr id="15" name="그림 14">
            <a:hlinkClick r:id="rId8"/>
          </p:cNvPr>
          <p:cNvPicPr>
            <a:picLocks noChangeAspect="1"/>
          </p:cNvPicPr>
          <p:nvPr/>
        </p:nvPicPr>
        <p:blipFill>
          <a:blip r:embed="rId9" cstate="print"/>
          <a:stretch>
            <a:fillRect/>
          </a:stretch>
        </p:blipFill>
        <p:spPr>
          <a:xfrm>
            <a:off x="3951348" y="4821209"/>
            <a:ext cx="2050057" cy="644877"/>
          </a:xfrm>
          <a:prstGeom prst="rect">
            <a:avLst/>
          </a:prstGeom>
          <a:effectLst>
            <a:outerShdw blurRad="50800" dist="38100" dir="2700000" algn="tl" rotWithShape="0">
              <a:prstClr val="black">
                <a:alpha val="40000"/>
              </a:prstClr>
            </a:outerShdw>
          </a:effectLst>
        </p:spPr>
      </p:pic>
      <p:pic>
        <p:nvPicPr>
          <p:cNvPr id="30" name="그림 29">
            <a:hlinkClick r:id="rId10"/>
          </p:cNvPr>
          <p:cNvPicPr>
            <a:picLocks noChangeAspect="1"/>
          </p:cNvPicPr>
          <p:nvPr/>
        </p:nvPicPr>
        <p:blipFill>
          <a:blip r:embed="rId11" cstate="print"/>
          <a:stretch>
            <a:fillRect/>
          </a:stretch>
        </p:blipFill>
        <p:spPr>
          <a:xfrm>
            <a:off x="6122377" y="3001708"/>
            <a:ext cx="794602" cy="656332"/>
          </a:xfrm>
          <a:prstGeom prst="rect">
            <a:avLst/>
          </a:prstGeom>
          <a:effectLst>
            <a:outerShdw blurRad="50800" dist="38100" dir="2700000" algn="tl" rotWithShape="0">
              <a:prstClr val="black">
                <a:alpha val="40000"/>
              </a:prstClr>
            </a:outerShdw>
          </a:effectLst>
        </p:spPr>
      </p:pic>
      <p:sp>
        <p:nvSpPr>
          <p:cNvPr id="33" name="TextBox 32"/>
          <p:cNvSpPr txBox="1"/>
          <p:nvPr/>
        </p:nvSpPr>
        <p:spPr>
          <a:xfrm>
            <a:off x="4247549" y="2474167"/>
            <a:ext cx="2924198" cy="461665"/>
          </a:xfrm>
          <a:prstGeom prst="rect">
            <a:avLst/>
          </a:prstGeom>
          <a:noFill/>
        </p:spPr>
        <p:txBody>
          <a:bodyPr wrap="none" rtlCol="0">
            <a:spAutoFit/>
          </a:bodyPr>
          <a:lstStyle/>
          <a:p>
            <a:r>
              <a:rPr lang="en-US" altLang="ko-KR" sz="2400" dirty="0">
                <a:solidFill>
                  <a:schemeClr val="bg1"/>
                </a:solidFill>
                <a:latin typeface="LG스마트체 SemiBold" panose="020B0600000101010101" pitchFamily="50" charset="-127"/>
                <a:ea typeface="LG스마트체 SemiBold" panose="020B0600000101010101" pitchFamily="50" charset="-127"/>
              </a:rPr>
              <a:t>Learning  Contents!</a:t>
            </a:r>
            <a:endParaRPr lang="ko-KR" altLang="en-US" sz="2400" dirty="0">
              <a:solidFill>
                <a:schemeClr val="bg1"/>
              </a:solidFill>
              <a:latin typeface="LG스마트체 SemiBold" panose="020B0600000101010101" pitchFamily="50" charset="-127"/>
              <a:ea typeface="LG스마트체 SemiBold" panose="020B0600000101010101" pitchFamily="50" charset="-127"/>
            </a:endParaRPr>
          </a:p>
        </p:txBody>
      </p:sp>
      <p:pic>
        <p:nvPicPr>
          <p:cNvPr id="5" name="그림 4">
            <a:hlinkClick r:id="rId12" action="ppaction://hlinksldjump"/>
          </p:cNvPr>
          <p:cNvPicPr>
            <a:picLocks noChangeAspect="1"/>
          </p:cNvPicPr>
          <p:nvPr/>
        </p:nvPicPr>
        <p:blipFill>
          <a:blip r:embed="rId13" cstate="print"/>
          <a:stretch>
            <a:fillRect/>
          </a:stretch>
        </p:blipFill>
        <p:spPr>
          <a:xfrm>
            <a:off x="4184166" y="360312"/>
            <a:ext cx="461250" cy="326250"/>
          </a:xfrm>
          <a:prstGeom prst="rect">
            <a:avLst/>
          </a:prstGeom>
        </p:spPr>
      </p:pic>
      <p:pic>
        <p:nvPicPr>
          <p:cNvPr id="6" name="그림 5">
            <a:hlinkClick r:id="rId14" action="ppaction://hlinksldjump"/>
          </p:cNvPr>
          <p:cNvPicPr>
            <a:picLocks noChangeAspect="1"/>
          </p:cNvPicPr>
          <p:nvPr/>
        </p:nvPicPr>
        <p:blipFill>
          <a:blip r:embed="rId15" cstate="print"/>
          <a:stretch>
            <a:fillRect/>
          </a:stretch>
        </p:blipFill>
        <p:spPr>
          <a:xfrm>
            <a:off x="2320414" y="269829"/>
            <a:ext cx="1203836" cy="548950"/>
          </a:xfrm>
          <a:prstGeom prst="rect">
            <a:avLst/>
          </a:prstGeom>
        </p:spPr>
      </p:pic>
      <p:pic>
        <p:nvPicPr>
          <p:cNvPr id="7" name="그림 6">
            <a:hlinkClick r:id="rId16" action="ppaction://hlinksldjump"/>
          </p:cNvPr>
          <p:cNvPicPr>
            <a:picLocks noChangeAspect="1"/>
          </p:cNvPicPr>
          <p:nvPr/>
        </p:nvPicPr>
        <p:blipFill>
          <a:blip r:embed="rId17" cstate="print"/>
          <a:stretch>
            <a:fillRect/>
          </a:stretch>
        </p:blipFill>
        <p:spPr>
          <a:xfrm>
            <a:off x="339958" y="360312"/>
            <a:ext cx="301984" cy="359941"/>
          </a:xfrm>
          <a:prstGeom prst="rect">
            <a:avLst/>
          </a:prstGeom>
        </p:spPr>
      </p:pic>
      <p:pic>
        <p:nvPicPr>
          <p:cNvPr id="8" name="그림 7"/>
          <p:cNvPicPr>
            <a:picLocks noChangeAspect="1"/>
          </p:cNvPicPr>
          <p:nvPr/>
        </p:nvPicPr>
        <p:blipFill>
          <a:blip r:embed="rId18" cstate="print"/>
          <a:stretch>
            <a:fillRect/>
          </a:stretch>
        </p:blipFill>
        <p:spPr>
          <a:xfrm>
            <a:off x="431800" y="1091974"/>
            <a:ext cx="1821786" cy="1211501"/>
          </a:xfrm>
          <a:prstGeom prst="rect">
            <a:avLst/>
          </a:prstGeom>
        </p:spPr>
      </p:pic>
      <p:sp>
        <p:nvSpPr>
          <p:cNvPr id="9" name="직사각형 8"/>
          <p:cNvSpPr/>
          <p:nvPr/>
        </p:nvSpPr>
        <p:spPr>
          <a:xfrm>
            <a:off x="476110" y="1125548"/>
            <a:ext cx="1683160" cy="415498"/>
          </a:xfrm>
          <a:prstGeom prst="rect">
            <a:avLst/>
          </a:prstGeom>
        </p:spPr>
        <p:txBody>
          <a:bodyPr wrap="square">
            <a:spAutoFit/>
          </a:bodyPr>
          <a:lstStyle/>
          <a:p>
            <a:r>
              <a:rPr lang="en-US" altLang="ko-KR" sz="2100" dirty="0" err="1" smtClean="0">
                <a:solidFill>
                  <a:schemeClr val="tx1">
                    <a:lumMod val="75000"/>
                    <a:lumOff val="25000"/>
                  </a:schemeClr>
                </a:solidFill>
                <a:latin typeface="LG스마트체 Bold" panose="020B0600000101010101" pitchFamily="50" charset="-127"/>
                <a:ea typeface="LG스마트체 Bold" panose="020B0600000101010101" pitchFamily="50" charset="-127"/>
              </a:rPr>
              <a:t>Powerpoint</a:t>
            </a:r>
            <a:endParaRPr lang="ko-KR" altLang="en-US" sz="2100" dirty="0">
              <a:solidFill>
                <a:schemeClr val="tx1">
                  <a:lumMod val="75000"/>
                  <a:lumOff val="25000"/>
                </a:schemeClr>
              </a:solidFill>
              <a:latin typeface="LG스마트체 Bold" panose="020B0600000101010101" pitchFamily="50" charset="-127"/>
              <a:ea typeface="LG스마트체 Bold" panose="020B0600000101010101" pitchFamily="50" charset="-127"/>
            </a:endParaRPr>
          </a:p>
        </p:txBody>
      </p:sp>
      <p:sp>
        <p:nvSpPr>
          <p:cNvPr id="10" name="직사각형 9"/>
          <p:cNvSpPr/>
          <p:nvPr/>
        </p:nvSpPr>
        <p:spPr>
          <a:xfrm>
            <a:off x="476110" y="1545234"/>
            <a:ext cx="1683160" cy="523220"/>
          </a:xfrm>
          <a:prstGeom prst="rect">
            <a:avLst/>
          </a:prstGeom>
        </p:spPr>
        <p:txBody>
          <a:bodyPr wrap="square">
            <a:spAutoFit/>
          </a:bodyPr>
          <a:lstStyle/>
          <a:p>
            <a:r>
              <a:rPr lang="en-US" altLang="ko-KR" sz="1400" dirty="0">
                <a:solidFill>
                  <a:schemeClr val="tx1">
                    <a:lumMod val="50000"/>
                    <a:lumOff val="50000"/>
                  </a:schemeClr>
                </a:solidFill>
                <a:latin typeface="LG스마트체 Bold" panose="020B0600000101010101" pitchFamily="50" charset="-127"/>
                <a:ea typeface="LG스마트체 Bold" panose="020B0600000101010101" pitchFamily="50" charset="-127"/>
              </a:rPr>
              <a:t>Modifying Themes</a:t>
            </a:r>
          </a:p>
        </p:txBody>
      </p:sp>
      <p:sp>
        <p:nvSpPr>
          <p:cNvPr id="34" name="TextBox 33"/>
          <p:cNvSpPr txBox="1"/>
          <p:nvPr/>
        </p:nvSpPr>
        <p:spPr>
          <a:xfrm>
            <a:off x="2438401" y="1269791"/>
            <a:ext cx="6273800" cy="867930"/>
          </a:xfrm>
          <a:prstGeom prst="rect">
            <a:avLst/>
          </a:prstGeom>
          <a:noFill/>
        </p:spPr>
        <p:txBody>
          <a:bodyPr wrap="square" rtlCol="0">
            <a:spAutoFit/>
          </a:bodyPr>
          <a:lstStyle/>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Earlier, you learned what a Theme is and how to apply them. In this lesson, you will learn how to modify theme colors, theme fonts, and theme effects, as well as apply a background style.</a:t>
            </a:r>
          </a:p>
        </p:txBody>
      </p:sp>
      <p:pic>
        <p:nvPicPr>
          <p:cNvPr id="26" name="그림 25"/>
          <p:cNvPicPr>
            <a:picLocks noChangeAspect="1"/>
          </p:cNvPicPr>
          <p:nvPr/>
        </p:nvPicPr>
        <p:blipFill>
          <a:blip r:embed="rId19" cstate="print"/>
          <a:stretch>
            <a:fillRect/>
          </a:stretch>
        </p:blipFill>
        <p:spPr>
          <a:xfrm>
            <a:off x="3918138" y="2540295"/>
            <a:ext cx="329411" cy="329411"/>
          </a:xfrm>
          <a:prstGeom prst="rect">
            <a:avLst/>
          </a:prstGeom>
        </p:spPr>
      </p:pic>
      <p:pic>
        <p:nvPicPr>
          <p:cNvPr id="32" name="그림 31"/>
          <p:cNvPicPr>
            <a:picLocks noChangeAspect="1"/>
          </p:cNvPicPr>
          <p:nvPr/>
        </p:nvPicPr>
        <p:blipFill>
          <a:blip r:embed="rId20" cstate="print"/>
          <a:stretch>
            <a:fillRect/>
          </a:stretch>
        </p:blipFill>
        <p:spPr>
          <a:xfrm>
            <a:off x="3918138" y="3779717"/>
            <a:ext cx="4443750" cy="33750"/>
          </a:xfrm>
          <a:prstGeom prst="rect">
            <a:avLst/>
          </a:prstGeom>
        </p:spPr>
      </p:pic>
      <p:pic>
        <p:nvPicPr>
          <p:cNvPr id="29" name="그림 28"/>
          <p:cNvPicPr>
            <a:picLocks noChangeAspect="1"/>
          </p:cNvPicPr>
          <p:nvPr/>
        </p:nvPicPr>
        <p:blipFill>
          <a:blip r:embed="rId20" cstate="print"/>
          <a:stretch>
            <a:fillRect/>
          </a:stretch>
        </p:blipFill>
        <p:spPr>
          <a:xfrm>
            <a:off x="3918138" y="4690020"/>
            <a:ext cx="4443750" cy="33750"/>
          </a:xfrm>
          <a:prstGeom prst="rect">
            <a:avLst/>
          </a:prstGeom>
        </p:spPr>
      </p:pic>
      <p:pic>
        <p:nvPicPr>
          <p:cNvPr id="35" name="Picture 2"/>
          <p:cNvPicPr>
            <a:picLocks noChangeAspect="1" noChangeArrowheads="1"/>
          </p:cNvPicPr>
          <p:nvPr/>
        </p:nvPicPr>
        <p:blipFill rotWithShape="1">
          <a:blip r:embed="rId21" cstate="print">
            <a:extLst>
              <a:ext uri="{28A0092B-C50C-407E-A947-70E740481C1C}">
                <a14:useLocalDpi xmlns:a14="http://schemas.microsoft.com/office/drawing/2010/main" val="0"/>
              </a:ext>
            </a:extLst>
          </a:blip>
          <a:srcRect l="1503" t="1553" r="2509" b="1571"/>
          <a:stretch/>
        </p:blipFill>
        <p:spPr bwMode="auto">
          <a:xfrm>
            <a:off x="431800" y="2528888"/>
            <a:ext cx="3092450" cy="30924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 name="그림 22">
            <a:hlinkClick r:id="rId22" action="ppaction://hlinksldjump"/>
          </p:cNvPr>
          <p:cNvPicPr>
            <a:picLocks noChangeAspect="1"/>
          </p:cNvPicPr>
          <p:nvPr/>
        </p:nvPicPr>
        <p:blipFill>
          <a:blip r:embed="rId23" cstate="print"/>
          <a:stretch>
            <a:fillRect/>
          </a:stretch>
        </p:blipFill>
        <p:spPr>
          <a:xfrm>
            <a:off x="1105515" y="390812"/>
            <a:ext cx="751326" cy="295750"/>
          </a:xfrm>
          <a:prstGeom prst="rect">
            <a:avLst/>
          </a:prstGeom>
        </p:spPr>
      </p:pic>
      <p:pic>
        <p:nvPicPr>
          <p:cNvPr id="25" name="그림 24">
            <a:hlinkClick r:id="rId24"/>
          </p:cNvPr>
          <p:cNvPicPr>
            <a:picLocks noChangeAspect="1"/>
          </p:cNvPicPr>
          <p:nvPr/>
        </p:nvPicPr>
        <p:blipFill>
          <a:blip r:embed="rId25" cstate="print"/>
          <a:stretch>
            <a:fillRect/>
          </a:stretch>
        </p:blipFill>
        <p:spPr>
          <a:xfrm>
            <a:off x="1105516" y="5763692"/>
            <a:ext cx="1800570" cy="655075"/>
          </a:xfrm>
          <a:prstGeom prst="rect">
            <a:avLst/>
          </a:prstGeom>
          <a:effectLst>
            <a:outerShdw blurRad="50800" dist="38100" dir="2700000" algn="tl" rotWithShape="0">
              <a:prstClr val="black">
                <a:alpha val="40000"/>
              </a:prstClr>
            </a:outerShdw>
          </a:effectLst>
        </p:spPr>
      </p:pic>
      <p:pic>
        <p:nvPicPr>
          <p:cNvPr id="27" name="그림 26"/>
          <p:cNvPicPr>
            <a:picLocks noChangeAspect="1"/>
          </p:cNvPicPr>
          <p:nvPr/>
        </p:nvPicPr>
        <p:blipFill>
          <a:blip r:embed="rId26" cstate="print"/>
          <a:stretch>
            <a:fillRect/>
          </a:stretch>
        </p:blipFill>
        <p:spPr>
          <a:xfrm>
            <a:off x="641942" y="5827577"/>
            <a:ext cx="791415" cy="691435"/>
          </a:xfrm>
          <a:prstGeom prst="rect">
            <a:avLst/>
          </a:prstGeom>
          <a:effectLst>
            <a:outerShdw blurRad="50800" dist="38100" dir="2700000" algn="tl" rotWithShape="0">
              <a:prstClr val="black">
                <a:alpha val="40000"/>
              </a:prstClr>
            </a:outerShdw>
          </a:effectLst>
        </p:spPr>
      </p:pic>
      <p:pic>
        <p:nvPicPr>
          <p:cNvPr id="24" name="그림 23">
            <a:hlinkClick r:id="rId27" action="ppaction://hlinksldjump"/>
          </p:cNvPr>
          <p:cNvPicPr>
            <a:picLocks noChangeAspect="1"/>
          </p:cNvPicPr>
          <p:nvPr/>
        </p:nvPicPr>
        <p:blipFill>
          <a:blip r:embed="rId28" cstate="print"/>
          <a:stretch>
            <a:fillRect/>
          </a:stretch>
        </p:blipFill>
        <p:spPr>
          <a:xfrm>
            <a:off x="5960865" y="354688"/>
            <a:ext cx="759445" cy="328876"/>
          </a:xfrm>
          <a:prstGeom prst="rect">
            <a:avLst/>
          </a:prstGeom>
        </p:spPr>
      </p:pic>
      <p:pic>
        <p:nvPicPr>
          <p:cNvPr id="31" name="그림 30">
            <a:hlinkClick r:id="rId29" action="ppaction://hlinksldjump"/>
          </p:cNvPr>
          <p:cNvPicPr>
            <a:picLocks noChangeAspect="1"/>
          </p:cNvPicPr>
          <p:nvPr/>
        </p:nvPicPr>
        <p:blipFill>
          <a:blip r:embed="rId30"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940133629"/>
      </p:ext>
    </p:extLst>
  </p:cSld>
  <p:clrMapOvr>
    <a:masterClrMapping/>
  </p:clrMapOvr>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6E10B7CA-19DE-465D-8075-CC5E4CEB6F26}"/>
              </a:ext>
            </a:extLst>
          </p:cNvPr>
          <p:cNvSpPr>
            <a:spLocks noGrp="1"/>
          </p:cNvSpPr>
          <p:nvPr>
            <p:ph type="ctrTitle"/>
          </p:nvPr>
        </p:nvSpPr>
        <p:spPr/>
        <p:txBody>
          <a:bodyPr/>
          <a:lstStyle/>
          <a:p>
            <a:r>
              <a:rPr lang="en-US" altLang="ko-KR" dirty="0" smtClean="0"/>
              <a:t>Trouble shooting</a:t>
            </a:r>
            <a:endParaRPr lang="ko-KR" altLang="en-US" dirty="0"/>
          </a:p>
        </p:txBody>
      </p:sp>
      <p:sp>
        <p:nvSpPr>
          <p:cNvPr id="5" name="부제목 4">
            <a:extLst>
              <a:ext uri="{FF2B5EF4-FFF2-40B4-BE49-F238E27FC236}">
                <a16:creationId xmlns:a16="http://schemas.microsoft.com/office/drawing/2014/main" xmlns="" id="{61019380-7EF2-4957-845E-FA8C55CAD970}"/>
              </a:ext>
            </a:extLst>
          </p:cNvPr>
          <p:cNvSpPr>
            <a:spLocks noGrp="1"/>
          </p:cNvSpPr>
          <p:nvPr>
            <p:ph type="subTitle" idx="1"/>
          </p:nvPr>
        </p:nvSpPr>
        <p:spPr/>
        <p:txBody>
          <a:bodyPr/>
          <a:lstStyle/>
          <a:p>
            <a:endParaRPr lang="ko-KR" altLang="en-US"/>
          </a:p>
        </p:txBody>
      </p:sp>
    </p:spTree>
    <p:extLst>
      <p:ext uri="{BB962C8B-B14F-4D97-AF65-F5344CB8AC3E}">
        <p14:creationId xmlns:p14="http://schemas.microsoft.com/office/powerpoint/2010/main" val="646544035"/>
      </p:ext>
    </p:extLst>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F71FD410-34D5-4A58-A3CD-F83864CB82D5}"/>
              </a:ext>
            </a:extLst>
          </p:cNvPr>
          <p:cNvSpPr>
            <a:spLocks noGrp="1"/>
          </p:cNvSpPr>
          <p:nvPr>
            <p:ph type="title"/>
          </p:nvPr>
        </p:nvSpPr>
        <p:spPr/>
        <p:txBody>
          <a:bodyPr/>
          <a:lstStyle/>
          <a:p>
            <a:endParaRPr lang="ko-KR" altLang="en-US" dirty="0"/>
          </a:p>
        </p:txBody>
      </p:sp>
      <p:pic>
        <p:nvPicPr>
          <p:cNvPr id="4" name="그림 3">
            <a:extLst>
              <a:ext uri="{FF2B5EF4-FFF2-40B4-BE49-F238E27FC236}">
                <a16:creationId xmlns:a16="http://schemas.microsoft.com/office/drawing/2014/main" xmlns="" id="{F470CAD7-B023-4340-9717-3BCFA50C1542}"/>
              </a:ext>
            </a:extLst>
          </p:cNvPr>
          <p:cNvPicPr>
            <a:picLocks noChangeAspect="1"/>
          </p:cNvPicPr>
          <p:nvPr/>
        </p:nvPicPr>
        <p:blipFill>
          <a:blip r:embed="rId2"/>
          <a:stretch>
            <a:fillRect/>
          </a:stretch>
        </p:blipFill>
        <p:spPr>
          <a:xfrm>
            <a:off x="1122208" y="2079636"/>
            <a:ext cx="6464300" cy="3636169"/>
          </a:xfrm>
          <a:prstGeom prst="rect">
            <a:avLst/>
          </a:prstGeom>
        </p:spPr>
      </p:pic>
      <p:sp>
        <p:nvSpPr>
          <p:cNvPr id="5" name="직사각형 4">
            <a:extLst>
              <a:ext uri="{FF2B5EF4-FFF2-40B4-BE49-F238E27FC236}">
                <a16:creationId xmlns:a16="http://schemas.microsoft.com/office/drawing/2014/main" xmlns="" id="{DAE21E65-7182-4ABA-AE1C-6DE88054E57B}"/>
              </a:ext>
            </a:extLst>
          </p:cNvPr>
          <p:cNvSpPr/>
          <p:nvPr/>
        </p:nvSpPr>
        <p:spPr>
          <a:xfrm>
            <a:off x="778669" y="2331720"/>
            <a:ext cx="1685925" cy="764381"/>
          </a:xfrm>
          <a:prstGeom prst="rect">
            <a:avLst/>
          </a:prstGeom>
          <a:noFill/>
          <a:ln w="28575">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cxnSp>
        <p:nvCxnSpPr>
          <p:cNvPr id="7" name="직선 연결선 6">
            <a:extLst>
              <a:ext uri="{FF2B5EF4-FFF2-40B4-BE49-F238E27FC236}">
                <a16:creationId xmlns:a16="http://schemas.microsoft.com/office/drawing/2014/main" xmlns="" id="{45843A5B-94D6-4616-B2F4-BDB07DBD6935}"/>
              </a:ext>
            </a:extLst>
          </p:cNvPr>
          <p:cNvCxnSpPr>
            <a:cxnSpLocks/>
          </p:cNvCxnSpPr>
          <p:nvPr/>
        </p:nvCxnSpPr>
        <p:spPr>
          <a:xfrm flipV="1">
            <a:off x="778669" y="3101815"/>
            <a:ext cx="0" cy="660086"/>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8" name="TextBox 7">
            <a:extLst>
              <a:ext uri="{FF2B5EF4-FFF2-40B4-BE49-F238E27FC236}">
                <a16:creationId xmlns:a16="http://schemas.microsoft.com/office/drawing/2014/main" xmlns="" id="{354763DF-80B3-47CC-A263-0F146C3F311E}"/>
              </a:ext>
            </a:extLst>
          </p:cNvPr>
          <p:cNvSpPr txBox="1"/>
          <p:nvPr/>
        </p:nvSpPr>
        <p:spPr>
          <a:xfrm>
            <a:off x="307978" y="3761900"/>
            <a:ext cx="845894" cy="507831"/>
          </a:xfrm>
          <a:prstGeom prst="rect">
            <a:avLst/>
          </a:prstGeom>
          <a:noFill/>
        </p:spPr>
        <p:txBody>
          <a:bodyPr wrap="square" rtlCol="0">
            <a:spAutoFit/>
          </a:bodyPr>
          <a:lstStyle/>
          <a:p>
            <a:r>
              <a:rPr lang="en-US" altLang="ko-KR" sz="1350" dirty="0"/>
              <a:t>Code Menu </a:t>
            </a:r>
            <a:endParaRPr lang="ko-KR" altLang="en-US" sz="1350" dirty="0"/>
          </a:p>
        </p:txBody>
      </p:sp>
      <p:sp>
        <p:nvSpPr>
          <p:cNvPr id="9" name="직사각형 8">
            <a:extLst>
              <a:ext uri="{FF2B5EF4-FFF2-40B4-BE49-F238E27FC236}">
                <a16:creationId xmlns:a16="http://schemas.microsoft.com/office/drawing/2014/main" xmlns="" id="{FBFCFA55-46D7-448D-9005-2FFE322C051A}"/>
              </a:ext>
            </a:extLst>
          </p:cNvPr>
          <p:cNvSpPr/>
          <p:nvPr/>
        </p:nvSpPr>
        <p:spPr>
          <a:xfrm>
            <a:off x="2907506" y="3331845"/>
            <a:ext cx="2357438" cy="1768792"/>
          </a:xfrm>
          <a:prstGeom prst="rect">
            <a:avLst/>
          </a:prstGeom>
          <a:noFill/>
          <a:ln w="28575">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cxnSp>
        <p:nvCxnSpPr>
          <p:cNvPr id="10" name="직선 연결선 9">
            <a:extLst>
              <a:ext uri="{FF2B5EF4-FFF2-40B4-BE49-F238E27FC236}">
                <a16:creationId xmlns:a16="http://schemas.microsoft.com/office/drawing/2014/main" xmlns="" id="{193EF443-5397-4CF2-86E5-7E91F655A299}"/>
              </a:ext>
            </a:extLst>
          </p:cNvPr>
          <p:cNvCxnSpPr>
            <a:cxnSpLocks/>
          </p:cNvCxnSpPr>
          <p:nvPr/>
        </p:nvCxnSpPr>
        <p:spPr>
          <a:xfrm flipV="1">
            <a:off x="5264944" y="2821782"/>
            <a:ext cx="671513" cy="495775"/>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12" name="TextBox 11">
            <a:extLst>
              <a:ext uri="{FF2B5EF4-FFF2-40B4-BE49-F238E27FC236}">
                <a16:creationId xmlns:a16="http://schemas.microsoft.com/office/drawing/2014/main" xmlns="" id="{4090CB90-D977-4E41-B6A7-AC52C6BFC9E0}"/>
              </a:ext>
            </a:extLst>
          </p:cNvPr>
          <p:cNvSpPr txBox="1"/>
          <p:nvPr/>
        </p:nvSpPr>
        <p:spPr>
          <a:xfrm>
            <a:off x="6765131" y="1450270"/>
            <a:ext cx="1928813" cy="300082"/>
          </a:xfrm>
          <a:prstGeom prst="rect">
            <a:avLst/>
          </a:prstGeom>
          <a:noFill/>
        </p:spPr>
        <p:txBody>
          <a:bodyPr wrap="square" rtlCol="0">
            <a:spAutoFit/>
          </a:bodyPr>
          <a:lstStyle/>
          <a:p>
            <a:r>
              <a:rPr lang="en-US" altLang="ko-KR" sz="1350" dirty="0"/>
              <a:t>Window Size</a:t>
            </a:r>
            <a:endParaRPr lang="ko-KR" altLang="en-US" sz="1350" dirty="0"/>
          </a:p>
        </p:txBody>
      </p:sp>
      <p:cxnSp>
        <p:nvCxnSpPr>
          <p:cNvPr id="14" name="직선 연결선 13">
            <a:extLst>
              <a:ext uri="{FF2B5EF4-FFF2-40B4-BE49-F238E27FC236}">
                <a16:creationId xmlns:a16="http://schemas.microsoft.com/office/drawing/2014/main" xmlns="" id="{C6301AD3-FB7F-4483-A810-A1A5A7A1DF64}"/>
              </a:ext>
            </a:extLst>
          </p:cNvPr>
          <p:cNvCxnSpPr>
            <a:cxnSpLocks/>
          </p:cNvCxnSpPr>
          <p:nvPr/>
        </p:nvCxnSpPr>
        <p:spPr>
          <a:xfrm flipV="1">
            <a:off x="2343150" y="1701643"/>
            <a:ext cx="671513" cy="495775"/>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15" name="TextBox 14">
            <a:extLst>
              <a:ext uri="{FF2B5EF4-FFF2-40B4-BE49-F238E27FC236}">
                <a16:creationId xmlns:a16="http://schemas.microsoft.com/office/drawing/2014/main" xmlns="" id="{FAE9F5ED-FBCB-41BE-A9AC-868C689AD449}"/>
              </a:ext>
            </a:extLst>
          </p:cNvPr>
          <p:cNvSpPr txBox="1"/>
          <p:nvPr/>
        </p:nvSpPr>
        <p:spPr>
          <a:xfrm>
            <a:off x="3014662" y="1546086"/>
            <a:ext cx="1928813" cy="300082"/>
          </a:xfrm>
          <a:prstGeom prst="rect">
            <a:avLst/>
          </a:prstGeom>
          <a:noFill/>
        </p:spPr>
        <p:txBody>
          <a:bodyPr wrap="square" rtlCol="0">
            <a:spAutoFit/>
          </a:bodyPr>
          <a:lstStyle/>
          <a:p>
            <a:r>
              <a:rPr lang="en-US" altLang="ko-KR" sz="1350" dirty="0"/>
              <a:t>Home Menu</a:t>
            </a:r>
            <a:endParaRPr lang="ko-KR" altLang="en-US" sz="1350" dirty="0"/>
          </a:p>
        </p:txBody>
      </p:sp>
      <p:cxnSp>
        <p:nvCxnSpPr>
          <p:cNvPr id="16" name="직선 연결선 15">
            <a:extLst>
              <a:ext uri="{FF2B5EF4-FFF2-40B4-BE49-F238E27FC236}">
                <a16:creationId xmlns:a16="http://schemas.microsoft.com/office/drawing/2014/main" xmlns="" id="{6A1BF0CA-3A5B-4127-8A11-8BAAF5BAA884}"/>
              </a:ext>
            </a:extLst>
          </p:cNvPr>
          <p:cNvCxnSpPr>
            <a:cxnSpLocks/>
          </p:cNvCxnSpPr>
          <p:nvPr/>
        </p:nvCxnSpPr>
        <p:spPr>
          <a:xfrm flipV="1">
            <a:off x="6000750" y="1720930"/>
            <a:ext cx="671513" cy="495775"/>
          </a:xfrm>
          <a:prstGeom prst="line">
            <a:avLst/>
          </a:prstGeom>
          <a:ln w="19050"/>
        </p:spPr>
        <p:style>
          <a:lnRef idx="1">
            <a:schemeClr val="accent2"/>
          </a:lnRef>
          <a:fillRef idx="0">
            <a:schemeClr val="accent2"/>
          </a:fillRef>
          <a:effectRef idx="0">
            <a:schemeClr val="accent2"/>
          </a:effectRef>
          <a:fontRef idx="minor">
            <a:schemeClr val="tx1"/>
          </a:fontRef>
        </p:style>
      </p:cxnSp>
      <p:cxnSp>
        <p:nvCxnSpPr>
          <p:cNvPr id="17" name="직선 연결선 16">
            <a:extLst>
              <a:ext uri="{FF2B5EF4-FFF2-40B4-BE49-F238E27FC236}">
                <a16:creationId xmlns:a16="http://schemas.microsoft.com/office/drawing/2014/main" xmlns="" id="{BCC9C30F-FC8A-49E5-93C2-C5DBE65A1794}"/>
              </a:ext>
            </a:extLst>
          </p:cNvPr>
          <p:cNvCxnSpPr>
            <a:cxnSpLocks/>
          </p:cNvCxnSpPr>
          <p:nvPr/>
        </p:nvCxnSpPr>
        <p:spPr>
          <a:xfrm flipV="1">
            <a:off x="2840317" y="2016682"/>
            <a:ext cx="938727" cy="213597"/>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19" name="TextBox 18">
            <a:extLst>
              <a:ext uri="{FF2B5EF4-FFF2-40B4-BE49-F238E27FC236}">
                <a16:creationId xmlns:a16="http://schemas.microsoft.com/office/drawing/2014/main" xmlns="" id="{B738B0B3-120F-4D93-A1FE-26D914C108EE}"/>
              </a:ext>
            </a:extLst>
          </p:cNvPr>
          <p:cNvSpPr txBox="1"/>
          <p:nvPr/>
        </p:nvSpPr>
        <p:spPr>
          <a:xfrm>
            <a:off x="3779044" y="1885234"/>
            <a:ext cx="1928813" cy="300082"/>
          </a:xfrm>
          <a:prstGeom prst="rect">
            <a:avLst/>
          </a:prstGeom>
          <a:noFill/>
        </p:spPr>
        <p:txBody>
          <a:bodyPr wrap="square" rtlCol="0">
            <a:spAutoFit/>
          </a:bodyPr>
          <a:lstStyle/>
          <a:p>
            <a:r>
              <a:rPr lang="en-US" altLang="ko-KR" sz="1350" dirty="0"/>
              <a:t>Option</a:t>
            </a:r>
            <a:endParaRPr lang="ko-KR" altLang="en-US" sz="1350" dirty="0"/>
          </a:p>
        </p:txBody>
      </p:sp>
      <p:cxnSp>
        <p:nvCxnSpPr>
          <p:cNvPr id="20" name="직선 연결선 19">
            <a:extLst>
              <a:ext uri="{FF2B5EF4-FFF2-40B4-BE49-F238E27FC236}">
                <a16:creationId xmlns:a16="http://schemas.microsoft.com/office/drawing/2014/main" xmlns="" id="{FCBE81DD-F115-40AF-BB87-A399B483CC71}"/>
              </a:ext>
            </a:extLst>
          </p:cNvPr>
          <p:cNvCxnSpPr>
            <a:cxnSpLocks/>
          </p:cNvCxnSpPr>
          <p:nvPr/>
        </p:nvCxnSpPr>
        <p:spPr>
          <a:xfrm flipV="1">
            <a:off x="6946660" y="2386059"/>
            <a:ext cx="61359" cy="683611"/>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22" name="TextBox 21">
            <a:extLst>
              <a:ext uri="{FF2B5EF4-FFF2-40B4-BE49-F238E27FC236}">
                <a16:creationId xmlns:a16="http://schemas.microsoft.com/office/drawing/2014/main" xmlns="" id="{ACD7033C-8DFC-42CC-ADBA-B8E7EAB7B7EF}"/>
              </a:ext>
            </a:extLst>
          </p:cNvPr>
          <p:cNvSpPr txBox="1"/>
          <p:nvPr/>
        </p:nvSpPr>
        <p:spPr>
          <a:xfrm>
            <a:off x="6675194" y="3069668"/>
            <a:ext cx="1928813" cy="300082"/>
          </a:xfrm>
          <a:prstGeom prst="rect">
            <a:avLst/>
          </a:prstGeom>
          <a:noFill/>
        </p:spPr>
        <p:txBody>
          <a:bodyPr wrap="square" rtlCol="0">
            <a:spAutoFit/>
          </a:bodyPr>
          <a:lstStyle/>
          <a:p>
            <a:r>
              <a:rPr lang="en-US" altLang="ko-KR" sz="1350" dirty="0"/>
              <a:t>Start</a:t>
            </a:r>
            <a:endParaRPr lang="ko-KR" altLang="en-US" sz="1350" dirty="0"/>
          </a:p>
        </p:txBody>
      </p:sp>
      <p:cxnSp>
        <p:nvCxnSpPr>
          <p:cNvPr id="23" name="직선 연결선 22">
            <a:extLst>
              <a:ext uri="{FF2B5EF4-FFF2-40B4-BE49-F238E27FC236}">
                <a16:creationId xmlns:a16="http://schemas.microsoft.com/office/drawing/2014/main" xmlns="" id="{3FB75CBE-A101-46A0-B402-1C4DFA361F6C}"/>
              </a:ext>
            </a:extLst>
          </p:cNvPr>
          <p:cNvCxnSpPr>
            <a:cxnSpLocks/>
          </p:cNvCxnSpPr>
          <p:nvPr/>
        </p:nvCxnSpPr>
        <p:spPr>
          <a:xfrm flipH="1">
            <a:off x="7515226" y="2293257"/>
            <a:ext cx="335756" cy="1"/>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25" name="TextBox 24">
            <a:extLst>
              <a:ext uri="{FF2B5EF4-FFF2-40B4-BE49-F238E27FC236}">
                <a16:creationId xmlns:a16="http://schemas.microsoft.com/office/drawing/2014/main" xmlns="" id="{2BE09A3D-F127-4033-BA98-C893C3FE34DB}"/>
              </a:ext>
            </a:extLst>
          </p:cNvPr>
          <p:cNvSpPr txBox="1"/>
          <p:nvPr/>
        </p:nvSpPr>
        <p:spPr>
          <a:xfrm>
            <a:off x="7911066" y="2162233"/>
            <a:ext cx="677382" cy="300082"/>
          </a:xfrm>
          <a:prstGeom prst="rect">
            <a:avLst/>
          </a:prstGeom>
          <a:noFill/>
        </p:spPr>
        <p:txBody>
          <a:bodyPr wrap="square" rtlCol="0">
            <a:spAutoFit/>
          </a:bodyPr>
          <a:lstStyle/>
          <a:p>
            <a:r>
              <a:rPr lang="en-US" altLang="ko-KR" sz="1350" dirty="0"/>
              <a:t>Stop</a:t>
            </a:r>
            <a:endParaRPr lang="ko-KR" altLang="en-US" sz="1350" dirty="0"/>
          </a:p>
        </p:txBody>
      </p:sp>
      <p:sp>
        <p:nvSpPr>
          <p:cNvPr id="26" name="TextBox 25">
            <a:extLst>
              <a:ext uri="{FF2B5EF4-FFF2-40B4-BE49-F238E27FC236}">
                <a16:creationId xmlns:a16="http://schemas.microsoft.com/office/drawing/2014/main" xmlns="" id="{D37193C7-7696-4F55-9FA6-D002D5917348}"/>
              </a:ext>
            </a:extLst>
          </p:cNvPr>
          <p:cNvSpPr txBox="1"/>
          <p:nvPr/>
        </p:nvSpPr>
        <p:spPr>
          <a:xfrm>
            <a:off x="7087238" y="2683282"/>
            <a:ext cx="677382" cy="300082"/>
          </a:xfrm>
          <a:prstGeom prst="rect">
            <a:avLst/>
          </a:prstGeom>
          <a:noFill/>
        </p:spPr>
        <p:txBody>
          <a:bodyPr wrap="square" rtlCol="0">
            <a:spAutoFit/>
          </a:bodyPr>
          <a:lstStyle/>
          <a:p>
            <a:r>
              <a:rPr lang="en-US" altLang="ko-KR" sz="1350" dirty="0"/>
              <a:t>Pause</a:t>
            </a:r>
            <a:endParaRPr lang="ko-KR" altLang="en-US" sz="1350" dirty="0"/>
          </a:p>
        </p:txBody>
      </p:sp>
      <p:cxnSp>
        <p:nvCxnSpPr>
          <p:cNvPr id="27" name="직선 연결선 26">
            <a:extLst>
              <a:ext uri="{FF2B5EF4-FFF2-40B4-BE49-F238E27FC236}">
                <a16:creationId xmlns:a16="http://schemas.microsoft.com/office/drawing/2014/main" xmlns="" id="{0F6EDA2E-6D19-4E37-A738-04EF536B333A}"/>
              </a:ext>
            </a:extLst>
          </p:cNvPr>
          <p:cNvCxnSpPr>
            <a:cxnSpLocks/>
          </p:cNvCxnSpPr>
          <p:nvPr/>
        </p:nvCxnSpPr>
        <p:spPr>
          <a:xfrm flipV="1">
            <a:off x="7232407" y="2312488"/>
            <a:ext cx="1" cy="370794"/>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30" name="TextBox 29">
            <a:extLst>
              <a:ext uri="{FF2B5EF4-FFF2-40B4-BE49-F238E27FC236}">
                <a16:creationId xmlns:a16="http://schemas.microsoft.com/office/drawing/2014/main" xmlns="" id="{737E491F-A9D3-4610-B724-56B340BD8255}"/>
              </a:ext>
            </a:extLst>
          </p:cNvPr>
          <p:cNvSpPr txBox="1"/>
          <p:nvPr/>
        </p:nvSpPr>
        <p:spPr>
          <a:xfrm>
            <a:off x="5347134" y="2571750"/>
            <a:ext cx="1928813" cy="300082"/>
          </a:xfrm>
          <a:prstGeom prst="rect">
            <a:avLst/>
          </a:prstGeom>
          <a:noFill/>
        </p:spPr>
        <p:txBody>
          <a:bodyPr wrap="square" rtlCol="0">
            <a:spAutoFit/>
          </a:bodyPr>
          <a:lstStyle/>
          <a:p>
            <a:r>
              <a:rPr lang="en-US" altLang="ko-KR" sz="1350" dirty="0"/>
              <a:t>Working Window</a:t>
            </a:r>
            <a:endParaRPr lang="ko-KR" altLang="en-US" sz="1350" dirty="0"/>
          </a:p>
        </p:txBody>
      </p:sp>
      <p:pic>
        <p:nvPicPr>
          <p:cNvPr id="24" name="그림 23">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28" name="그림 27">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29" name="그림 28">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31" name="그림 30">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32" name="그림 31">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33" name="그림 32">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3" name="직사각형 2"/>
          <p:cNvSpPr/>
          <p:nvPr/>
        </p:nvSpPr>
        <p:spPr>
          <a:xfrm>
            <a:off x="459745" y="1167695"/>
            <a:ext cx="1021433" cy="369332"/>
          </a:xfrm>
          <a:prstGeom prst="rect">
            <a:avLst/>
          </a:prstGeom>
        </p:spPr>
        <p:txBody>
          <a:bodyPr wrap="none">
            <a:spAutoFit/>
          </a:bodyPr>
          <a:lstStyle/>
          <a:p>
            <a:r>
              <a:rPr lang="en-US" altLang="ko-KR" dirty="0"/>
              <a:t>1. Menu</a:t>
            </a:r>
            <a:r>
              <a:rPr lang="ko-KR" altLang="en-US" dirty="0"/>
              <a:t> </a:t>
            </a:r>
          </a:p>
        </p:txBody>
      </p:sp>
    </p:spTree>
    <p:extLst>
      <p:ext uri="{BB962C8B-B14F-4D97-AF65-F5344CB8AC3E}">
        <p14:creationId xmlns:p14="http://schemas.microsoft.com/office/powerpoint/2010/main" val="2174366750"/>
      </p:ext>
    </p:extLst>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F71FD410-34D5-4A58-A3CD-F83864CB82D5}"/>
              </a:ext>
            </a:extLst>
          </p:cNvPr>
          <p:cNvSpPr>
            <a:spLocks noGrp="1"/>
          </p:cNvSpPr>
          <p:nvPr>
            <p:ph type="title"/>
          </p:nvPr>
        </p:nvSpPr>
        <p:spPr>
          <a:xfrm>
            <a:off x="857250" y="1314450"/>
            <a:ext cx="7729538" cy="1017270"/>
          </a:xfrm>
        </p:spPr>
        <p:txBody>
          <a:bodyPr>
            <a:normAutofit/>
          </a:bodyPr>
          <a:lstStyle/>
          <a:p>
            <a:r>
              <a:rPr lang="en-US" altLang="ko-KR" sz="2700" dirty="0"/>
              <a:t>2. </a:t>
            </a:r>
            <a:r>
              <a:rPr lang="ko-KR" altLang="ko-KR" sz="2700" dirty="0" err="1">
                <a:latin typeface="Arial Unicode MS" panose="020B0604020202020204" pitchFamily="50" charset="-127"/>
                <a:ea typeface="inherit"/>
              </a:rPr>
              <a:t>Straight-forward</a:t>
            </a:r>
            <a:r>
              <a:rPr lang="ko-KR" altLang="ko-KR" sz="2700" dirty="0">
                <a:latin typeface="Arial Unicode MS" panose="020B0604020202020204" pitchFamily="50" charset="-127"/>
                <a:ea typeface="inherit"/>
              </a:rPr>
              <a:t> </a:t>
            </a:r>
            <a:r>
              <a:rPr lang="ko-KR" altLang="ko-KR" sz="2700" dirty="0" err="1">
                <a:latin typeface="Arial Unicode MS" panose="020B0604020202020204" pitchFamily="50" charset="-127"/>
                <a:ea typeface="inherit"/>
              </a:rPr>
              <a:t>command</a:t>
            </a:r>
            <a:r>
              <a:rPr lang="ko-KR" altLang="ko-KR" sz="2700" dirty="0">
                <a:latin typeface="Arial Unicode MS" panose="020B0604020202020204" pitchFamily="50" charset="-127"/>
                <a:ea typeface="inherit"/>
              </a:rPr>
              <a:t> </a:t>
            </a:r>
            <a:r>
              <a:rPr lang="ko-KR" altLang="ko-KR" sz="2700" dirty="0" err="1">
                <a:latin typeface="Arial Unicode MS" panose="020B0604020202020204" pitchFamily="50" charset="-127"/>
                <a:ea typeface="inherit"/>
              </a:rPr>
              <a:t>but</a:t>
            </a:r>
            <a:r>
              <a:rPr lang="ko-KR" altLang="ko-KR" sz="2700" dirty="0">
                <a:latin typeface="Arial Unicode MS" panose="020B0604020202020204" pitchFamily="50" charset="-127"/>
                <a:ea typeface="inherit"/>
              </a:rPr>
              <a:t> </a:t>
            </a:r>
            <a:r>
              <a:rPr lang="ko-KR" altLang="ko-KR" sz="2700" dirty="0" err="1">
                <a:latin typeface="Arial Unicode MS" panose="020B0604020202020204" pitchFamily="50" charset="-127"/>
                <a:ea typeface="inherit"/>
              </a:rPr>
              <a:t>not</a:t>
            </a:r>
            <a:r>
              <a:rPr lang="en-US" altLang="ko-KR" sz="2700" dirty="0">
                <a:latin typeface="Arial Unicode MS" panose="020B0604020202020204" pitchFamily="50" charset="-127"/>
                <a:ea typeface="inherit"/>
              </a:rPr>
              <a:t> go</a:t>
            </a:r>
            <a:r>
              <a:rPr lang="ko-KR" altLang="ko-KR" sz="2700" dirty="0">
                <a:latin typeface="Arial Unicode MS" panose="020B0604020202020204" pitchFamily="50" charset="-127"/>
                <a:ea typeface="inherit"/>
              </a:rPr>
              <a:t> </a:t>
            </a:r>
            <a:r>
              <a:rPr lang="ko-KR" altLang="ko-KR" sz="2700" dirty="0" err="1">
                <a:latin typeface="Arial Unicode MS" panose="020B0604020202020204" pitchFamily="50" charset="-127"/>
                <a:ea typeface="inherit"/>
              </a:rPr>
              <a:t>straight</a:t>
            </a:r>
            <a:r>
              <a:rPr lang="ko-KR" altLang="ko-KR" sz="450" dirty="0"/>
              <a:t> </a:t>
            </a:r>
            <a:endParaRPr lang="ko-KR" altLang="en-US" sz="2700" dirty="0">
              <a:latin typeface="+mn-lt"/>
            </a:endParaRPr>
          </a:p>
        </p:txBody>
      </p:sp>
      <p:sp>
        <p:nvSpPr>
          <p:cNvPr id="3" name="내용 개체 틀 2">
            <a:extLst>
              <a:ext uri="{FF2B5EF4-FFF2-40B4-BE49-F238E27FC236}">
                <a16:creationId xmlns:a16="http://schemas.microsoft.com/office/drawing/2014/main" xmlns="" id="{3780D20C-3FA2-46C2-A9F1-0AE5670546FA}"/>
              </a:ext>
            </a:extLst>
          </p:cNvPr>
          <p:cNvSpPr>
            <a:spLocks noGrp="1"/>
          </p:cNvSpPr>
          <p:nvPr>
            <p:ph idx="1"/>
          </p:nvPr>
        </p:nvSpPr>
        <p:spPr>
          <a:xfrm>
            <a:off x="572266" y="2697592"/>
            <a:ext cx="3500771" cy="1437542"/>
          </a:xfrm>
        </p:spPr>
        <p:txBody>
          <a:bodyPr>
            <a:noAutofit/>
          </a:bodyPr>
          <a:lstStyle/>
          <a:p>
            <a:r>
              <a:rPr lang="en-US" altLang="ko-KR" sz="1500" dirty="0"/>
              <a:t>Case 1 :</a:t>
            </a:r>
          </a:p>
          <a:p>
            <a:pPr lvl="1"/>
            <a:r>
              <a:rPr lang="en-US" altLang="ko-KR" sz="1350" dirty="0"/>
              <a:t>Go right on forward command</a:t>
            </a:r>
          </a:p>
          <a:p>
            <a:pPr lvl="1"/>
            <a:endParaRPr lang="en-US" altLang="ko-KR" sz="1350" dirty="0"/>
          </a:p>
          <a:p>
            <a:pPr lvl="1"/>
            <a:r>
              <a:rPr lang="en-US" altLang="ko-KR" sz="1350" dirty="0"/>
              <a:t>Trouble shooting</a:t>
            </a:r>
          </a:p>
          <a:p>
            <a:pPr lvl="2"/>
            <a:r>
              <a:rPr lang="en-US" altLang="ko-KR" sz="1200" dirty="0"/>
              <a:t>Give lower speed on </a:t>
            </a:r>
            <a:r>
              <a:rPr lang="en-US" altLang="ko-KR" sz="1200" dirty="0">
                <a:solidFill>
                  <a:schemeClr val="accent2"/>
                </a:solidFill>
              </a:rPr>
              <a:t>left motor</a:t>
            </a:r>
          </a:p>
          <a:p>
            <a:pPr lvl="2"/>
            <a:r>
              <a:rPr lang="en-US" altLang="ko-KR" sz="1200" dirty="0"/>
              <a:t>Find proper value by trial  </a:t>
            </a:r>
            <a:endParaRPr lang="ko-KR" altLang="en-US" sz="1200" dirty="0"/>
          </a:p>
        </p:txBody>
      </p:sp>
      <p:sp>
        <p:nvSpPr>
          <p:cNvPr id="6" name="Rectangle 2"/>
          <p:cNvSpPr>
            <a:spLocks noChangeArrowheads="1"/>
          </p:cNvSpPr>
          <p:nvPr/>
        </p:nvSpPr>
        <p:spPr bwMode="auto">
          <a:xfrm>
            <a:off x="0" y="924826"/>
            <a:ext cx="65" cy="20774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defTabSz="685800" eaLnBrk="0" fontAlgn="base" latinLnBrk="0" hangingPunct="0">
              <a:spcBef>
                <a:spcPct val="0"/>
              </a:spcBef>
              <a:spcAft>
                <a:spcPct val="0"/>
              </a:spcAft>
            </a:pPr>
            <a:endParaRPr lang="ko-KR" altLang="ko-KR" sz="1350" dirty="0">
              <a:latin typeface="Arial" panose="020B0604020202020204" pitchFamily="34" charset="0"/>
            </a:endParaRPr>
          </a:p>
        </p:txBody>
      </p:sp>
      <p:sp>
        <p:nvSpPr>
          <p:cNvPr id="7" name="Rectangle 3"/>
          <p:cNvSpPr>
            <a:spLocks noChangeArrowheads="1"/>
          </p:cNvSpPr>
          <p:nvPr/>
        </p:nvSpPr>
        <p:spPr bwMode="auto">
          <a:xfrm>
            <a:off x="847024" y="2287760"/>
            <a:ext cx="7724043" cy="20774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defTabSz="685800" eaLnBrk="0" fontAlgn="base" latinLnBrk="0" hangingPunct="0">
              <a:spcBef>
                <a:spcPct val="0"/>
              </a:spcBef>
              <a:spcAft>
                <a:spcPct val="0"/>
              </a:spcAft>
            </a:pPr>
            <a:r>
              <a:rPr lang="ko-KR" altLang="ko-KR" sz="1350" dirty="0">
                <a:solidFill>
                  <a:schemeClr val="accent2"/>
                </a:solidFill>
                <a:latin typeface="Arial Unicode MS" panose="020B0604020202020204" pitchFamily="50" charset="-127"/>
                <a:ea typeface="inherit"/>
              </a:rPr>
              <a:t>The </a:t>
            </a:r>
            <a:r>
              <a:rPr lang="ko-KR" altLang="ko-KR" sz="1350" dirty="0" err="1">
                <a:solidFill>
                  <a:schemeClr val="accent2"/>
                </a:solidFill>
                <a:latin typeface="Arial Unicode MS" panose="020B0604020202020204" pitchFamily="50" charset="-127"/>
                <a:ea typeface="inherit"/>
              </a:rPr>
              <a:t>torque</a:t>
            </a:r>
            <a:r>
              <a:rPr lang="ko-KR" altLang="ko-KR" sz="1350" dirty="0">
                <a:solidFill>
                  <a:schemeClr val="accent2"/>
                </a:solidFill>
                <a:latin typeface="Arial Unicode MS" panose="020B0604020202020204" pitchFamily="50" charset="-127"/>
                <a:ea typeface="inherit"/>
              </a:rPr>
              <a:t> </a:t>
            </a:r>
            <a:r>
              <a:rPr lang="ko-KR" altLang="ko-KR" sz="1350" dirty="0" err="1">
                <a:solidFill>
                  <a:schemeClr val="accent2"/>
                </a:solidFill>
                <a:latin typeface="Arial Unicode MS" panose="020B0604020202020204" pitchFamily="50" charset="-127"/>
                <a:ea typeface="inherit"/>
              </a:rPr>
              <a:t>difference</a:t>
            </a:r>
            <a:r>
              <a:rPr lang="ko-KR" altLang="ko-KR" sz="1350" dirty="0">
                <a:solidFill>
                  <a:schemeClr val="accent2"/>
                </a:solidFill>
                <a:latin typeface="Arial Unicode MS" panose="020B0604020202020204" pitchFamily="50" charset="-127"/>
                <a:ea typeface="inherit"/>
              </a:rPr>
              <a:t> of </a:t>
            </a:r>
            <a:r>
              <a:rPr lang="ko-KR" altLang="ko-KR" sz="1350" dirty="0" err="1">
                <a:solidFill>
                  <a:schemeClr val="accent2"/>
                </a:solidFill>
                <a:latin typeface="Arial Unicode MS" panose="020B0604020202020204" pitchFamily="50" charset="-127"/>
                <a:ea typeface="inherit"/>
              </a:rPr>
              <a:t>the</a:t>
            </a:r>
            <a:r>
              <a:rPr lang="ko-KR" altLang="ko-KR" sz="1350" dirty="0">
                <a:solidFill>
                  <a:schemeClr val="accent2"/>
                </a:solidFill>
                <a:latin typeface="Arial Unicode MS" panose="020B0604020202020204" pitchFamily="50" charset="-127"/>
                <a:ea typeface="inherit"/>
              </a:rPr>
              <a:t> </a:t>
            </a:r>
            <a:r>
              <a:rPr lang="ko-KR" altLang="ko-KR" sz="1350" dirty="0" err="1">
                <a:solidFill>
                  <a:schemeClr val="accent2"/>
                </a:solidFill>
                <a:latin typeface="Arial Unicode MS" panose="020B0604020202020204" pitchFamily="50" charset="-127"/>
                <a:ea typeface="inherit"/>
              </a:rPr>
              <a:t>motor</a:t>
            </a:r>
            <a:r>
              <a:rPr lang="en-US" altLang="ko-KR" sz="1350" dirty="0">
                <a:solidFill>
                  <a:schemeClr val="accent2"/>
                </a:solidFill>
                <a:latin typeface="Arial Unicode MS" panose="020B0604020202020204" pitchFamily="50" charset="-127"/>
                <a:ea typeface="inherit"/>
              </a:rPr>
              <a:t>s</a:t>
            </a:r>
            <a:r>
              <a:rPr lang="ko-KR" altLang="ko-KR" sz="1350" dirty="0">
                <a:solidFill>
                  <a:schemeClr val="accent2"/>
                </a:solidFill>
                <a:latin typeface="Arial Unicode MS" panose="020B0604020202020204" pitchFamily="50" charset="-127"/>
                <a:ea typeface="inherit"/>
              </a:rPr>
              <a:t> and </a:t>
            </a:r>
            <a:r>
              <a:rPr lang="ko-KR" altLang="ko-KR" sz="1350" dirty="0" err="1">
                <a:solidFill>
                  <a:schemeClr val="accent2"/>
                </a:solidFill>
                <a:latin typeface="Arial Unicode MS" panose="020B0604020202020204" pitchFamily="50" charset="-127"/>
                <a:ea typeface="inherit"/>
              </a:rPr>
              <a:t>the</a:t>
            </a:r>
            <a:r>
              <a:rPr lang="ko-KR" altLang="ko-KR" sz="1350" dirty="0">
                <a:solidFill>
                  <a:schemeClr val="accent2"/>
                </a:solidFill>
                <a:latin typeface="Arial Unicode MS" panose="020B0604020202020204" pitchFamily="50" charset="-127"/>
                <a:ea typeface="inherit"/>
              </a:rPr>
              <a:t> </a:t>
            </a:r>
            <a:r>
              <a:rPr lang="ko-KR" altLang="ko-KR" sz="1350" dirty="0" err="1">
                <a:solidFill>
                  <a:schemeClr val="accent2"/>
                </a:solidFill>
                <a:latin typeface="Arial Unicode MS" panose="020B0604020202020204" pitchFamily="50" charset="-127"/>
                <a:ea typeface="inherit"/>
              </a:rPr>
              <a:t>weight</a:t>
            </a:r>
            <a:r>
              <a:rPr lang="ko-KR" altLang="ko-KR" sz="1350" dirty="0">
                <a:solidFill>
                  <a:schemeClr val="accent2"/>
                </a:solidFill>
                <a:latin typeface="Arial Unicode MS" panose="020B0604020202020204" pitchFamily="50" charset="-127"/>
                <a:ea typeface="inherit"/>
              </a:rPr>
              <a:t> </a:t>
            </a:r>
            <a:r>
              <a:rPr lang="ko-KR" altLang="ko-KR" sz="1350" dirty="0" err="1">
                <a:solidFill>
                  <a:schemeClr val="accent2"/>
                </a:solidFill>
                <a:latin typeface="Arial Unicode MS" panose="020B0604020202020204" pitchFamily="50" charset="-127"/>
                <a:ea typeface="inherit"/>
              </a:rPr>
              <a:t>on</a:t>
            </a:r>
            <a:r>
              <a:rPr lang="ko-KR" altLang="ko-KR" sz="1350" dirty="0">
                <a:solidFill>
                  <a:schemeClr val="accent2"/>
                </a:solidFill>
                <a:latin typeface="Arial Unicode MS" panose="020B0604020202020204" pitchFamily="50" charset="-127"/>
                <a:ea typeface="inherit"/>
              </a:rPr>
              <a:t> </a:t>
            </a:r>
            <a:r>
              <a:rPr lang="ko-KR" altLang="ko-KR" sz="1350" dirty="0" err="1">
                <a:solidFill>
                  <a:schemeClr val="accent2"/>
                </a:solidFill>
                <a:latin typeface="Arial Unicode MS" panose="020B0604020202020204" pitchFamily="50" charset="-127"/>
                <a:ea typeface="inherit"/>
              </a:rPr>
              <a:t>the</a:t>
            </a:r>
            <a:r>
              <a:rPr lang="ko-KR" altLang="ko-KR" sz="1350" dirty="0">
                <a:solidFill>
                  <a:schemeClr val="accent2"/>
                </a:solidFill>
                <a:latin typeface="Arial Unicode MS" panose="020B0604020202020204" pitchFamily="50" charset="-127"/>
                <a:ea typeface="inherit"/>
              </a:rPr>
              <a:t> </a:t>
            </a:r>
            <a:r>
              <a:rPr lang="ko-KR" altLang="ko-KR" sz="1350" dirty="0" err="1">
                <a:solidFill>
                  <a:schemeClr val="accent2"/>
                </a:solidFill>
                <a:latin typeface="Arial Unicode MS" panose="020B0604020202020204" pitchFamily="50" charset="-127"/>
                <a:ea typeface="inherit"/>
              </a:rPr>
              <a:t>board</a:t>
            </a:r>
            <a:r>
              <a:rPr lang="ko-KR" altLang="ko-KR" sz="1350" dirty="0">
                <a:solidFill>
                  <a:schemeClr val="accent2"/>
                </a:solidFill>
                <a:latin typeface="Arial Unicode MS" panose="020B0604020202020204" pitchFamily="50" charset="-127"/>
                <a:ea typeface="inherit"/>
              </a:rPr>
              <a:t> </a:t>
            </a:r>
            <a:r>
              <a:rPr lang="ko-KR" altLang="ko-KR" sz="1350" dirty="0" err="1">
                <a:solidFill>
                  <a:schemeClr val="accent2"/>
                </a:solidFill>
                <a:latin typeface="Arial Unicode MS" panose="020B0604020202020204" pitchFamily="50" charset="-127"/>
                <a:ea typeface="inherit"/>
              </a:rPr>
              <a:t>may</a:t>
            </a:r>
            <a:r>
              <a:rPr lang="ko-KR" altLang="ko-KR" sz="1350" dirty="0">
                <a:solidFill>
                  <a:schemeClr val="accent2"/>
                </a:solidFill>
                <a:latin typeface="Arial Unicode MS" panose="020B0604020202020204" pitchFamily="50" charset="-127"/>
                <a:ea typeface="inherit"/>
              </a:rPr>
              <a:t> </a:t>
            </a:r>
            <a:r>
              <a:rPr lang="en-US" altLang="ko-KR" sz="1350" dirty="0">
                <a:solidFill>
                  <a:schemeClr val="accent2"/>
                </a:solidFill>
                <a:latin typeface="Arial Unicode MS" panose="020B0604020202020204" pitchFamily="50" charset="-127"/>
                <a:ea typeface="inherit"/>
              </a:rPr>
              <a:t>cause bias forward !</a:t>
            </a:r>
            <a:r>
              <a:rPr lang="ko-KR" altLang="ko-KR" sz="525" dirty="0">
                <a:solidFill>
                  <a:schemeClr val="accent2"/>
                </a:solidFill>
              </a:rPr>
              <a:t> </a:t>
            </a:r>
            <a:endParaRPr lang="ko-KR" altLang="ko-KR" sz="2100" dirty="0">
              <a:solidFill>
                <a:schemeClr val="accent2"/>
              </a:solidFill>
              <a:latin typeface="Arial" panose="020B0604020202020204" pitchFamily="34" charset="0"/>
            </a:endParaRPr>
          </a:p>
        </p:txBody>
      </p:sp>
      <p:pic>
        <p:nvPicPr>
          <p:cNvPr id="9" name="그림 8"/>
          <p:cNvPicPr>
            <a:picLocks noChangeAspect="1"/>
          </p:cNvPicPr>
          <p:nvPr/>
        </p:nvPicPr>
        <p:blipFill>
          <a:blip r:embed="rId2"/>
          <a:stretch>
            <a:fillRect/>
          </a:stretch>
        </p:blipFill>
        <p:spPr>
          <a:xfrm>
            <a:off x="397302" y="4545623"/>
            <a:ext cx="4152297" cy="1239715"/>
          </a:xfrm>
          <a:prstGeom prst="rect">
            <a:avLst/>
          </a:prstGeom>
        </p:spPr>
      </p:pic>
      <p:sp>
        <p:nvSpPr>
          <p:cNvPr id="10" name="직사각형 9"/>
          <p:cNvSpPr/>
          <p:nvPr/>
        </p:nvSpPr>
        <p:spPr>
          <a:xfrm>
            <a:off x="1525465" y="4827527"/>
            <a:ext cx="211016" cy="202223"/>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0"/>
          </a:p>
        </p:txBody>
      </p:sp>
      <p:cxnSp>
        <p:nvCxnSpPr>
          <p:cNvPr id="12" name="직선 연결선 11"/>
          <p:cNvCxnSpPr/>
          <p:nvPr/>
        </p:nvCxnSpPr>
        <p:spPr>
          <a:xfrm flipH="1">
            <a:off x="1736481" y="4374174"/>
            <a:ext cx="586170" cy="453353"/>
          </a:xfrm>
          <a:prstGeom prst="line">
            <a:avLst/>
          </a:prstGeom>
        </p:spPr>
        <p:style>
          <a:lnRef idx="1">
            <a:schemeClr val="accent2"/>
          </a:lnRef>
          <a:fillRef idx="0">
            <a:schemeClr val="accent2"/>
          </a:fillRef>
          <a:effectRef idx="0">
            <a:schemeClr val="accent2"/>
          </a:effectRef>
          <a:fontRef idx="minor">
            <a:schemeClr val="tx1"/>
          </a:fontRef>
        </p:style>
      </p:cxnSp>
      <p:sp>
        <p:nvSpPr>
          <p:cNvPr id="13" name="TextBox 12"/>
          <p:cNvSpPr txBox="1"/>
          <p:nvPr/>
        </p:nvSpPr>
        <p:spPr>
          <a:xfrm>
            <a:off x="2322651" y="4198327"/>
            <a:ext cx="2130653" cy="253916"/>
          </a:xfrm>
          <a:prstGeom prst="rect">
            <a:avLst/>
          </a:prstGeom>
          <a:noFill/>
        </p:spPr>
        <p:txBody>
          <a:bodyPr wrap="square" rtlCol="0">
            <a:spAutoFit/>
          </a:bodyPr>
          <a:lstStyle/>
          <a:p>
            <a:r>
              <a:rPr lang="en-US" altLang="ko-KR" sz="1050" dirty="0"/>
              <a:t>Lower speed on </a:t>
            </a:r>
            <a:r>
              <a:rPr lang="en-US" altLang="ko-KR" sz="1050" dirty="0">
                <a:solidFill>
                  <a:schemeClr val="accent2"/>
                </a:solidFill>
              </a:rPr>
              <a:t>left motor </a:t>
            </a:r>
            <a:endParaRPr lang="ko-KR" altLang="en-US" sz="1050" dirty="0">
              <a:solidFill>
                <a:schemeClr val="accent2"/>
              </a:solidFill>
            </a:endParaRPr>
          </a:p>
        </p:txBody>
      </p:sp>
      <p:pic>
        <p:nvPicPr>
          <p:cNvPr id="15" name="그림 14"/>
          <p:cNvPicPr>
            <a:picLocks noChangeAspect="1"/>
          </p:cNvPicPr>
          <p:nvPr/>
        </p:nvPicPr>
        <p:blipFill>
          <a:blip r:embed="rId3"/>
          <a:stretch>
            <a:fillRect/>
          </a:stretch>
        </p:blipFill>
        <p:spPr>
          <a:xfrm>
            <a:off x="4191184" y="2646557"/>
            <a:ext cx="4231847" cy="2180970"/>
          </a:xfrm>
          <a:prstGeom prst="rect">
            <a:avLst/>
          </a:prstGeom>
        </p:spPr>
      </p:pic>
      <p:pic>
        <p:nvPicPr>
          <p:cNvPr id="11" name="그림 10">
            <a:hlinkClick r:id="rId4" action="ppaction://hlinksldjump"/>
          </p:cNvPr>
          <p:cNvPicPr>
            <a:picLocks noChangeAspect="1"/>
          </p:cNvPicPr>
          <p:nvPr/>
        </p:nvPicPr>
        <p:blipFill>
          <a:blip r:embed="rId5" cstate="print"/>
          <a:stretch>
            <a:fillRect/>
          </a:stretch>
        </p:blipFill>
        <p:spPr>
          <a:xfrm>
            <a:off x="2243077" y="360312"/>
            <a:ext cx="472500" cy="326250"/>
          </a:xfrm>
          <a:prstGeom prst="rect">
            <a:avLst/>
          </a:prstGeom>
        </p:spPr>
      </p:pic>
      <p:pic>
        <p:nvPicPr>
          <p:cNvPr id="14" name="그림 13">
            <a:hlinkClick r:id="rId6" action="ppaction://hlinksldjump"/>
          </p:cNvPr>
          <p:cNvPicPr>
            <a:picLocks noChangeAspect="1"/>
          </p:cNvPicPr>
          <p:nvPr/>
        </p:nvPicPr>
        <p:blipFill>
          <a:blip r:embed="rId7" cstate="print"/>
          <a:stretch>
            <a:fillRect/>
          </a:stretch>
        </p:blipFill>
        <p:spPr>
          <a:xfrm>
            <a:off x="3180363" y="360312"/>
            <a:ext cx="461250" cy="326250"/>
          </a:xfrm>
          <a:prstGeom prst="rect">
            <a:avLst/>
          </a:prstGeom>
        </p:spPr>
      </p:pic>
      <p:pic>
        <p:nvPicPr>
          <p:cNvPr id="16" name="그림 15">
            <a:hlinkClick r:id="rId8" action="ppaction://hlinksldjump"/>
          </p:cNvPr>
          <p:cNvPicPr>
            <a:picLocks noChangeAspect="1"/>
          </p:cNvPicPr>
          <p:nvPr/>
        </p:nvPicPr>
        <p:blipFill>
          <a:blip r:embed="rId9" cstate="print"/>
          <a:stretch>
            <a:fillRect/>
          </a:stretch>
        </p:blipFill>
        <p:spPr>
          <a:xfrm>
            <a:off x="4288621" y="274645"/>
            <a:ext cx="1203836" cy="539318"/>
          </a:xfrm>
          <a:prstGeom prst="rect">
            <a:avLst/>
          </a:prstGeom>
        </p:spPr>
      </p:pic>
      <p:pic>
        <p:nvPicPr>
          <p:cNvPr id="17" name="그림 16">
            <a:hlinkClick r:id="rId10" action="ppaction://hlinksldjump"/>
          </p:cNvPr>
          <p:cNvPicPr>
            <a:picLocks noChangeAspect="1"/>
          </p:cNvPicPr>
          <p:nvPr/>
        </p:nvPicPr>
        <p:blipFill>
          <a:blip r:embed="rId11" cstate="print"/>
          <a:stretch>
            <a:fillRect/>
          </a:stretch>
        </p:blipFill>
        <p:spPr>
          <a:xfrm>
            <a:off x="339958" y="360312"/>
            <a:ext cx="301984" cy="359941"/>
          </a:xfrm>
          <a:prstGeom prst="rect">
            <a:avLst/>
          </a:prstGeom>
        </p:spPr>
      </p:pic>
      <p:pic>
        <p:nvPicPr>
          <p:cNvPr id="18" name="그림 17">
            <a:hlinkClick r:id="rId12" action="ppaction://hlinksldjump"/>
          </p:cNvPr>
          <p:cNvPicPr>
            <a:picLocks noChangeAspect="1"/>
          </p:cNvPicPr>
          <p:nvPr/>
        </p:nvPicPr>
        <p:blipFill>
          <a:blip r:embed="rId13" cstate="print"/>
          <a:stretch>
            <a:fillRect/>
          </a:stretch>
        </p:blipFill>
        <p:spPr>
          <a:xfrm>
            <a:off x="1105515" y="390812"/>
            <a:ext cx="751326" cy="295750"/>
          </a:xfrm>
          <a:prstGeom prst="rect">
            <a:avLst/>
          </a:prstGeom>
        </p:spPr>
      </p:pic>
      <p:pic>
        <p:nvPicPr>
          <p:cNvPr id="19" name="그림 18">
            <a:hlinkClick r:id="rId14" action="ppaction://hlinksldjump"/>
          </p:cNvPr>
          <p:cNvPicPr>
            <a:picLocks noChangeAspect="1"/>
          </p:cNvPicPr>
          <p:nvPr/>
        </p:nvPicPr>
        <p:blipFill>
          <a:blip r:embed="rId15"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465553"/>
      </p:ext>
    </p:extLst>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그림 4"/>
          <p:cNvPicPr>
            <a:picLocks noChangeAspect="1"/>
          </p:cNvPicPr>
          <p:nvPr/>
        </p:nvPicPr>
        <p:blipFill>
          <a:blip r:embed="rId2"/>
          <a:stretch>
            <a:fillRect/>
          </a:stretch>
        </p:blipFill>
        <p:spPr>
          <a:xfrm>
            <a:off x="438791" y="4525842"/>
            <a:ext cx="4454129" cy="1225280"/>
          </a:xfrm>
          <a:prstGeom prst="rect">
            <a:avLst/>
          </a:prstGeom>
        </p:spPr>
      </p:pic>
      <p:sp>
        <p:nvSpPr>
          <p:cNvPr id="3" name="내용 개체 틀 2">
            <a:extLst>
              <a:ext uri="{FF2B5EF4-FFF2-40B4-BE49-F238E27FC236}">
                <a16:creationId xmlns:a16="http://schemas.microsoft.com/office/drawing/2014/main" xmlns="" id="{3780D20C-3FA2-46C2-A9F1-0AE5670546FA}"/>
              </a:ext>
            </a:extLst>
          </p:cNvPr>
          <p:cNvSpPr>
            <a:spLocks noGrp="1"/>
          </p:cNvSpPr>
          <p:nvPr>
            <p:ph idx="1"/>
          </p:nvPr>
        </p:nvSpPr>
        <p:spPr>
          <a:xfrm>
            <a:off x="644061" y="1419957"/>
            <a:ext cx="4679681" cy="2751994"/>
          </a:xfrm>
        </p:spPr>
        <p:txBody>
          <a:bodyPr>
            <a:noAutofit/>
          </a:bodyPr>
          <a:lstStyle/>
          <a:p>
            <a:endParaRPr lang="en-US" altLang="ko-KR" sz="1800" dirty="0"/>
          </a:p>
          <a:p>
            <a:r>
              <a:rPr lang="en-US" altLang="ko-KR" sz="1800" dirty="0"/>
              <a:t>Case 2 :</a:t>
            </a:r>
          </a:p>
          <a:p>
            <a:pPr lvl="1"/>
            <a:r>
              <a:rPr lang="en-US" altLang="ko-KR" dirty="0" smtClean="0">
                <a:solidFill>
                  <a:schemeClr val="tx1"/>
                </a:solidFill>
              </a:rPr>
              <a:t>Go left on forward command</a:t>
            </a:r>
          </a:p>
          <a:p>
            <a:pPr lvl="1"/>
            <a:endParaRPr lang="en-US" altLang="ko-KR" dirty="0" smtClean="0">
              <a:solidFill>
                <a:schemeClr val="tx1"/>
              </a:solidFill>
            </a:endParaRPr>
          </a:p>
          <a:p>
            <a:pPr lvl="1"/>
            <a:r>
              <a:rPr lang="en-US" altLang="ko-KR" dirty="0" smtClean="0">
                <a:solidFill>
                  <a:schemeClr val="tx1"/>
                </a:solidFill>
              </a:rPr>
              <a:t>Trouble shooting</a:t>
            </a:r>
          </a:p>
          <a:p>
            <a:pPr lvl="2"/>
            <a:r>
              <a:rPr lang="en-US" altLang="ko-KR" dirty="0" smtClean="0">
                <a:solidFill>
                  <a:schemeClr val="tx1"/>
                </a:solidFill>
              </a:rPr>
              <a:t>Give lower speed on </a:t>
            </a:r>
            <a:r>
              <a:rPr lang="en-US" altLang="ko-KR" dirty="0" smtClean="0">
                <a:solidFill>
                  <a:schemeClr val="accent2"/>
                </a:solidFill>
              </a:rPr>
              <a:t>right motor</a:t>
            </a:r>
          </a:p>
          <a:p>
            <a:pPr lvl="2"/>
            <a:r>
              <a:rPr lang="en-US" altLang="ko-KR" dirty="0" smtClean="0">
                <a:solidFill>
                  <a:schemeClr val="tx1"/>
                </a:solidFill>
              </a:rPr>
              <a:t>Find proper value by trial  </a:t>
            </a:r>
            <a:endParaRPr lang="ko-KR" altLang="en-US" dirty="0">
              <a:solidFill>
                <a:schemeClr val="tx1"/>
              </a:solidFill>
            </a:endParaRPr>
          </a:p>
        </p:txBody>
      </p:sp>
      <p:sp>
        <p:nvSpPr>
          <p:cNvPr id="6" name="Rectangle 2"/>
          <p:cNvSpPr>
            <a:spLocks noChangeArrowheads="1"/>
          </p:cNvSpPr>
          <p:nvPr/>
        </p:nvSpPr>
        <p:spPr bwMode="auto">
          <a:xfrm>
            <a:off x="0" y="924826"/>
            <a:ext cx="65" cy="20774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defTabSz="685800" eaLnBrk="0" fontAlgn="base" latinLnBrk="0" hangingPunct="0">
              <a:spcBef>
                <a:spcPct val="0"/>
              </a:spcBef>
              <a:spcAft>
                <a:spcPct val="0"/>
              </a:spcAft>
            </a:pPr>
            <a:endParaRPr lang="ko-KR" altLang="ko-KR" sz="1350" dirty="0">
              <a:latin typeface="Arial" panose="020B0604020202020204" pitchFamily="34" charset="0"/>
            </a:endParaRPr>
          </a:p>
        </p:txBody>
      </p:sp>
      <p:sp>
        <p:nvSpPr>
          <p:cNvPr id="10" name="직사각형 9"/>
          <p:cNvSpPr/>
          <p:nvPr/>
        </p:nvSpPr>
        <p:spPr>
          <a:xfrm>
            <a:off x="1863970" y="5003923"/>
            <a:ext cx="211016" cy="202223"/>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0"/>
          </a:p>
        </p:txBody>
      </p:sp>
      <p:cxnSp>
        <p:nvCxnSpPr>
          <p:cNvPr id="12" name="직선 연결선 11"/>
          <p:cNvCxnSpPr/>
          <p:nvPr/>
        </p:nvCxnSpPr>
        <p:spPr>
          <a:xfrm flipH="1">
            <a:off x="2039815" y="4374173"/>
            <a:ext cx="282836" cy="629750"/>
          </a:xfrm>
          <a:prstGeom prst="line">
            <a:avLst/>
          </a:prstGeom>
        </p:spPr>
        <p:style>
          <a:lnRef idx="1">
            <a:schemeClr val="accent2"/>
          </a:lnRef>
          <a:fillRef idx="0">
            <a:schemeClr val="accent2"/>
          </a:fillRef>
          <a:effectRef idx="0">
            <a:schemeClr val="accent2"/>
          </a:effectRef>
          <a:fontRef idx="minor">
            <a:schemeClr val="tx1"/>
          </a:fontRef>
        </p:style>
      </p:cxnSp>
      <p:sp>
        <p:nvSpPr>
          <p:cNvPr id="13" name="TextBox 12"/>
          <p:cNvSpPr txBox="1"/>
          <p:nvPr/>
        </p:nvSpPr>
        <p:spPr>
          <a:xfrm>
            <a:off x="2322651" y="4198327"/>
            <a:ext cx="2130653" cy="253916"/>
          </a:xfrm>
          <a:prstGeom prst="rect">
            <a:avLst/>
          </a:prstGeom>
          <a:noFill/>
        </p:spPr>
        <p:txBody>
          <a:bodyPr wrap="square" rtlCol="0">
            <a:spAutoFit/>
          </a:bodyPr>
          <a:lstStyle/>
          <a:p>
            <a:r>
              <a:rPr lang="en-US" altLang="ko-KR" sz="1050" dirty="0"/>
              <a:t>Lower speed on </a:t>
            </a:r>
            <a:r>
              <a:rPr lang="en-US" altLang="ko-KR" sz="1050" dirty="0">
                <a:solidFill>
                  <a:schemeClr val="accent2"/>
                </a:solidFill>
              </a:rPr>
              <a:t>right motor </a:t>
            </a:r>
            <a:endParaRPr lang="ko-KR" altLang="en-US" sz="1050" dirty="0">
              <a:solidFill>
                <a:schemeClr val="accent2"/>
              </a:solidFill>
            </a:endParaRPr>
          </a:p>
        </p:txBody>
      </p:sp>
      <p:pic>
        <p:nvPicPr>
          <p:cNvPr id="15" name="그림 14"/>
          <p:cNvPicPr>
            <a:picLocks noChangeAspect="1"/>
          </p:cNvPicPr>
          <p:nvPr/>
        </p:nvPicPr>
        <p:blipFill>
          <a:blip r:embed="rId3"/>
          <a:stretch>
            <a:fillRect/>
          </a:stretch>
        </p:blipFill>
        <p:spPr>
          <a:xfrm>
            <a:off x="4226354" y="1553563"/>
            <a:ext cx="4231847" cy="2180970"/>
          </a:xfrm>
          <a:prstGeom prst="rect">
            <a:avLst/>
          </a:prstGeom>
        </p:spPr>
      </p:pic>
      <p:pic>
        <p:nvPicPr>
          <p:cNvPr id="9" name="그림 8">
            <a:hlinkClick r:id="rId4" action="ppaction://hlinksldjump"/>
          </p:cNvPr>
          <p:cNvPicPr>
            <a:picLocks noChangeAspect="1"/>
          </p:cNvPicPr>
          <p:nvPr/>
        </p:nvPicPr>
        <p:blipFill>
          <a:blip r:embed="rId5" cstate="print"/>
          <a:stretch>
            <a:fillRect/>
          </a:stretch>
        </p:blipFill>
        <p:spPr>
          <a:xfrm>
            <a:off x="2243077" y="360312"/>
            <a:ext cx="472500" cy="326250"/>
          </a:xfrm>
          <a:prstGeom prst="rect">
            <a:avLst/>
          </a:prstGeom>
        </p:spPr>
      </p:pic>
      <p:pic>
        <p:nvPicPr>
          <p:cNvPr id="11" name="그림 10">
            <a:hlinkClick r:id="rId6" action="ppaction://hlinksldjump"/>
          </p:cNvPr>
          <p:cNvPicPr>
            <a:picLocks noChangeAspect="1"/>
          </p:cNvPicPr>
          <p:nvPr/>
        </p:nvPicPr>
        <p:blipFill>
          <a:blip r:embed="rId7" cstate="print"/>
          <a:stretch>
            <a:fillRect/>
          </a:stretch>
        </p:blipFill>
        <p:spPr>
          <a:xfrm>
            <a:off x="3180363" y="360312"/>
            <a:ext cx="461250" cy="326250"/>
          </a:xfrm>
          <a:prstGeom prst="rect">
            <a:avLst/>
          </a:prstGeom>
        </p:spPr>
      </p:pic>
      <p:pic>
        <p:nvPicPr>
          <p:cNvPr id="14" name="그림 13">
            <a:hlinkClick r:id="rId8" action="ppaction://hlinksldjump"/>
          </p:cNvPr>
          <p:cNvPicPr>
            <a:picLocks noChangeAspect="1"/>
          </p:cNvPicPr>
          <p:nvPr/>
        </p:nvPicPr>
        <p:blipFill>
          <a:blip r:embed="rId9" cstate="print"/>
          <a:stretch>
            <a:fillRect/>
          </a:stretch>
        </p:blipFill>
        <p:spPr>
          <a:xfrm>
            <a:off x="4288621" y="274645"/>
            <a:ext cx="1203836" cy="539318"/>
          </a:xfrm>
          <a:prstGeom prst="rect">
            <a:avLst/>
          </a:prstGeom>
        </p:spPr>
      </p:pic>
      <p:pic>
        <p:nvPicPr>
          <p:cNvPr id="16" name="그림 15">
            <a:hlinkClick r:id="rId10" action="ppaction://hlinksldjump"/>
          </p:cNvPr>
          <p:cNvPicPr>
            <a:picLocks noChangeAspect="1"/>
          </p:cNvPicPr>
          <p:nvPr/>
        </p:nvPicPr>
        <p:blipFill>
          <a:blip r:embed="rId11" cstate="print"/>
          <a:stretch>
            <a:fillRect/>
          </a:stretch>
        </p:blipFill>
        <p:spPr>
          <a:xfrm>
            <a:off x="339958" y="360312"/>
            <a:ext cx="301984" cy="359941"/>
          </a:xfrm>
          <a:prstGeom prst="rect">
            <a:avLst/>
          </a:prstGeom>
        </p:spPr>
      </p:pic>
      <p:pic>
        <p:nvPicPr>
          <p:cNvPr id="17" name="그림 16">
            <a:hlinkClick r:id="rId12" action="ppaction://hlinksldjump"/>
          </p:cNvPr>
          <p:cNvPicPr>
            <a:picLocks noChangeAspect="1"/>
          </p:cNvPicPr>
          <p:nvPr/>
        </p:nvPicPr>
        <p:blipFill>
          <a:blip r:embed="rId13" cstate="print"/>
          <a:stretch>
            <a:fillRect/>
          </a:stretch>
        </p:blipFill>
        <p:spPr>
          <a:xfrm>
            <a:off x="1105515" y="390812"/>
            <a:ext cx="751326" cy="295750"/>
          </a:xfrm>
          <a:prstGeom prst="rect">
            <a:avLst/>
          </a:prstGeom>
        </p:spPr>
      </p:pic>
      <p:pic>
        <p:nvPicPr>
          <p:cNvPr id="18" name="그림 17">
            <a:hlinkClick r:id="rId14" action="ppaction://hlinksldjump"/>
          </p:cNvPr>
          <p:cNvPicPr>
            <a:picLocks noChangeAspect="1"/>
          </p:cNvPicPr>
          <p:nvPr/>
        </p:nvPicPr>
        <p:blipFill>
          <a:blip r:embed="rId15"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455111656"/>
      </p:ext>
    </p:extLst>
  </p:cSld>
  <p:clrMapOvr>
    <a:masterClrMapping/>
  </p:clrMapOvr>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제목 1">
            <a:extLst>
              <a:ext uri="{FF2B5EF4-FFF2-40B4-BE49-F238E27FC236}">
                <a16:creationId xmlns:a16="http://schemas.microsoft.com/office/drawing/2014/main" xmlns="" id="{F71FD410-34D5-4A58-A3CD-F83864CB82D5}"/>
              </a:ext>
            </a:extLst>
          </p:cNvPr>
          <p:cNvSpPr>
            <a:spLocks noGrp="1"/>
          </p:cNvSpPr>
          <p:nvPr>
            <p:ph type="title"/>
          </p:nvPr>
        </p:nvSpPr>
        <p:spPr>
          <a:xfrm>
            <a:off x="576182" y="1049351"/>
            <a:ext cx="7729538" cy="1017270"/>
          </a:xfrm>
        </p:spPr>
        <p:txBody>
          <a:bodyPr>
            <a:normAutofit/>
          </a:bodyPr>
          <a:lstStyle/>
          <a:p>
            <a:r>
              <a:rPr lang="en-US" altLang="ko-KR" sz="2700" dirty="0"/>
              <a:t>3. When </a:t>
            </a:r>
            <a:r>
              <a:rPr lang="en-US" altLang="ko-KR" sz="2700" dirty="0">
                <a:latin typeface="Arial Unicode MS" panose="020B0604020202020204" pitchFamily="50" charset="-127"/>
                <a:ea typeface="inherit"/>
              </a:rPr>
              <a:t>Bluetooth communication is lost</a:t>
            </a:r>
            <a:endParaRPr lang="ko-KR" altLang="en-US" sz="2700" dirty="0">
              <a:latin typeface="+mn-lt"/>
            </a:endParaRPr>
          </a:p>
        </p:txBody>
      </p:sp>
      <p:sp>
        <p:nvSpPr>
          <p:cNvPr id="38" name="내용 개체 틀 2">
            <a:extLst>
              <a:ext uri="{FF2B5EF4-FFF2-40B4-BE49-F238E27FC236}">
                <a16:creationId xmlns:a16="http://schemas.microsoft.com/office/drawing/2014/main" xmlns="" id="{3780D20C-3FA2-46C2-A9F1-0AE5670546FA}"/>
              </a:ext>
            </a:extLst>
          </p:cNvPr>
          <p:cNvSpPr>
            <a:spLocks noGrp="1"/>
          </p:cNvSpPr>
          <p:nvPr>
            <p:ph idx="1"/>
          </p:nvPr>
        </p:nvSpPr>
        <p:spPr>
          <a:xfrm>
            <a:off x="661645" y="1881554"/>
            <a:ext cx="6864571" cy="2760785"/>
          </a:xfrm>
        </p:spPr>
        <p:txBody>
          <a:bodyPr>
            <a:noAutofit/>
          </a:bodyPr>
          <a:lstStyle/>
          <a:p>
            <a:endParaRPr lang="en-US" altLang="ko-KR" sz="1800" dirty="0"/>
          </a:p>
          <a:p>
            <a:r>
              <a:rPr lang="en-US" altLang="ko-KR" sz="1800" dirty="0"/>
              <a:t>Case 1 : Weak battery</a:t>
            </a:r>
          </a:p>
          <a:p>
            <a:pPr lvl="1"/>
            <a:r>
              <a:rPr lang="ko-KR" altLang="ko-KR" sz="1425" dirty="0" err="1">
                <a:solidFill>
                  <a:schemeClr val="accent2"/>
                </a:solidFill>
                <a:latin typeface="Arial Unicode MS" panose="020B0604020202020204" pitchFamily="50" charset="-127"/>
                <a:ea typeface="inherit"/>
              </a:rPr>
              <a:t>If</a:t>
            </a:r>
            <a:r>
              <a:rPr lang="ko-KR" altLang="ko-KR" sz="1425" dirty="0">
                <a:solidFill>
                  <a:schemeClr val="accent2"/>
                </a:solidFill>
                <a:latin typeface="Arial Unicode MS" panose="020B0604020202020204" pitchFamily="50" charset="-127"/>
                <a:ea typeface="inherit"/>
              </a:rPr>
              <a:t> </a:t>
            </a:r>
            <a:r>
              <a:rPr lang="ko-KR" altLang="ko-KR" sz="1425" dirty="0" err="1">
                <a:solidFill>
                  <a:schemeClr val="accent2"/>
                </a:solidFill>
                <a:latin typeface="Arial Unicode MS" panose="020B0604020202020204" pitchFamily="50" charset="-127"/>
                <a:ea typeface="inherit"/>
              </a:rPr>
              <a:t>the</a:t>
            </a:r>
            <a:r>
              <a:rPr lang="ko-KR" altLang="ko-KR" sz="1425" dirty="0">
                <a:solidFill>
                  <a:schemeClr val="accent2"/>
                </a:solidFill>
                <a:latin typeface="Arial Unicode MS" panose="020B0604020202020204" pitchFamily="50" charset="-127"/>
                <a:ea typeface="inherit"/>
              </a:rPr>
              <a:t> </a:t>
            </a:r>
            <a:r>
              <a:rPr lang="ko-KR" altLang="ko-KR" sz="1425" dirty="0" err="1">
                <a:solidFill>
                  <a:schemeClr val="accent2"/>
                </a:solidFill>
                <a:latin typeface="Arial Unicode MS" panose="020B0604020202020204" pitchFamily="50" charset="-127"/>
                <a:ea typeface="inherit"/>
              </a:rPr>
              <a:t>battery</a:t>
            </a:r>
            <a:r>
              <a:rPr lang="ko-KR" altLang="ko-KR" sz="1425" dirty="0">
                <a:solidFill>
                  <a:schemeClr val="accent2"/>
                </a:solidFill>
                <a:latin typeface="Arial Unicode MS" panose="020B0604020202020204" pitchFamily="50" charset="-127"/>
                <a:ea typeface="inherit"/>
              </a:rPr>
              <a:t> </a:t>
            </a:r>
            <a:r>
              <a:rPr lang="ko-KR" altLang="ko-KR" sz="1425" dirty="0" err="1">
                <a:solidFill>
                  <a:schemeClr val="accent2"/>
                </a:solidFill>
                <a:latin typeface="Arial Unicode MS" panose="020B0604020202020204" pitchFamily="50" charset="-127"/>
                <a:ea typeface="inherit"/>
              </a:rPr>
              <a:t>is</a:t>
            </a:r>
            <a:r>
              <a:rPr lang="ko-KR" altLang="ko-KR" sz="1425" dirty="0">
                <a:solidFill>
                  <a:schemeClr val="accent2"/>
                </a:solidFill>
                <a:latin typeface="Arial Unicode MS" panose="020B0604020202020204" pitchFamily="50" charset="-127"/>
                <a:ea typeface="inherit"/>
              </a:rPr>
              <a:t> </a:t>
            </a:r>
            <a:r>
              <a:rPr lang="ko-KR" altLang="ko-KR" sz="1425" dirty="0" err="1">
                <a:solidFill>
                  <a:schemeClr val="accent2"/>
                </a:solidFill>
                <a:latin typeface="Arial Unicode MS" panose="020B0604020202020204" pitchFamily="50" charset="-127"/>
                <a:ea typeface="inherit"/>
              </a:rPr>
              <a:t>weak</a:t>
            </a:r>
            <a:r>
              <a:rPr lang="ko-KR" altLang="ko-KR" sz="1425" dirty="0">
                <a:solidFill>
                  <a:schemeClr val="accent2"/>
                </a:solidFill>
                <a:latin typeface="Arial Unicode MS" panose="020B0604020202020204" pitchFamily="50" charset="-127"/>
                <a:ea typeface="inherit"/>
              </a:rPr>
              <a:t>, </a:t>
            </a:r>
            <a:r>
              <a:rPr lang="ko-KR" altLang="ko-KR" sz="1425" dirty="0" err="1">
                <a:solidFill>
                  <a:schemeClr val="accent2"/>
                </a:solidFill>
                <a:latin typeface="Arial Unicode MS" panose="020B0604020202020204" pitchFamily="50" charset="-127"/>
                <a:ea typeface="inherit"/>
              </a:rPr>
              <a:t>communication</a:t>
            </a:r>
            <a:r>
              <a:rPr lang="ko-KR" altLang="ko-KR" sz="1425" dirty="0">
                <a:solidFill>
                  <a:schemeClr val="accent2"/>
                </a:solidFill>
                <a:latin typeface="Arial Unicode MS" panose="020B0604020202020204" pitchFamily="50" charset="-127"/>
                <a:ea typeface="inherit"/>
              </a:rPr>
              <a:t> </a:t>
            </a:r>
            <a:r>
              <a:rPr lang="ko-KR" altLang="ko-KR" sz="1425" dirty="0" err="1">
                <a:solidFill>
                  <a:schemeClr val="accent2"/>
                </a:solidFill>
                <a:latin typeface="Arial Unicode MS" panose="020B0604020202020204" pitchFamily="50" charset="-127"/>
                <a:ea typeface="inherit"/>
              </a:rPr>
              <a:t>may</a:t>
            </a:r>
            <a:r>
              <a:rPr lang="ko-KR" altLang="ko-KR" sz="1425" dirty="0">
                <a:solidFill>
                  <a:schemeClr val="accent2"/>
                </a:solidFill>
                <a:latin typeface="Arial Unicode MS" panose="020B0604020202020204" pitchFamily="50" charset="-127"/>
                <a:ea typeface="inherit"/>
              </a:rPr>
              <a:t> </a:t>
            </a:r>
            <a:r>
              <a:rPr lang="ko-KR" altLang="ko-KR" sz="1425" dirty="0" err="1">
                <a:solidFill>
                  <a:schemeClr val="accent2"/>
                </a:solidFill>
                <a:latin typeface="Arial Unicode MS" panose="020B0604020202020204" pitchFamily="50" charset="-127"/>
                <a:ea typeface="inherit"/>
              </a:rPr>
              <a:t>be</a:t>
            </a:r>
            <a:r>
              <a:rPr lang="ko-KR" altLang="ko-KR" sz="1425" dirty="0">
                <a:solidFill>
                  <a:schemeClr val="accent2"/>
                </a:solidFill>
                <a:latin typeface="Arial Unicode MS" panose="020B0604020202020204" pitchFamily="50" charset="-127"/>
                <a:ea typeface="inherit"/>
              </a:rPr>
              <a:t> </a:t>
            </a:r>
            <a:r>
              <a:rPr lang="ko-KR" altLang="ko-KR" sz="1425" dirty="0" err="1">
                <a:solidFill>
                  <a:schemeClr val="accent2"/>
                </a:solidFill>
                <a:latin typeface="Arial Unicode MS" panose="020B0604020202020204" pitchFamily="50" charset="-127"/>
                <a:ea typeface="inherit"/>
              </a:rPr>
              <a:t>interrupted</a:t>
            </a:r>
            <a:r>
              <a:rPr lang="en-US" altLang="ko-KR" sz="1425" dirty="0">
                <a:solidFill>
                  <a:schemeClr val="accent2"/>
                </a:solidFill>
                <a:latin typeface="Arial Unicode MS" panose="020B0604020202020204" pitchFamily="50" charset="-127"/>
                <a:ea typeface="inherit"/>
              </a:rPr>
              <a:t> !</a:t>
            </a:r>
            <a:r>
              <a:rPr lang="ko-KR" altLang="ko-KR" sz="150" dirty="0">
                <a:solidFill>
                  <a:schemeClr val="accent2"/>
                </a:solidFill>
              </a:rPr>
              <a:t> </a:t>
            </a:r>
            <a:endParaRPr lang="ko-KR" altLang="ko-KR" sz="1200" dirty="0">
              <a:solidFill>
                <a:schemeClr val="accent2"/>
              </a:solidFill>
              <a:latin typeface="Arial" panose="020B0604020202020204" pitchFamily="34" charset="0"/>
            </a:endParaRPr>
          </a:p>
          <a:p>
            <a:pPr lvl="1"/>
            <a:endParaRPr lang="en-US" altLang="ko-KR" dirty="0" smtClean="0">
              <a:solidFill>
                <a:schemeClr val="tx1"/>
              </a:solidFill>
            </a:endParaRPr>
          </a:p>
          <a:p>
            <a:pPr lvl="1"/>
            <a:r>
              <a:rPr lang="en-US" altLang="ko-KR" dirty="0" smtClean="0">
                <a:solidFill>
                  <a:schemeClr val="tx1"/>
                </a:solidFill>
              </a:rPr>
              <a:t>Trouble shooting</a:t>
            </a:r>
          </a:p>
          <a:p>
            <a:pPr lvl="2"/>
            <a:r>
              <a:rPr lang="en-US" altLang="ko-KR" dirty="0" smtClean="0">
                <a:solidFill>
                  <a:schemeClr val="tx1"/>
                </a:solidFill>
              </a:rPr>
              <a:t>Change battery</a:t>
            </a:r>
            <a:endParaRPr lang="en-US" altLang="ko-KR" dirty="0" smtClean="0">
              <a:solidFill>
                <a:schemeClr val="accent2"/>
              </a:solidFill>
            </a:endParaRPr>
          </a:p>
          <a:p>
            <a:pPr lvl="2"/>
            <a:r>
              <a:rPr lang="en-US" altLang="ko-KR" dirty="0" err="1" smtClean="0">
                <a:solidFill>
                  <a:schemeClr val="tx1"/>
                </a:solidFill>
              </a:rPr>
              <a:t>Chaing</a:t>
            </a:r>
            <a:r>
              <a:rPr lang="en-US" altLang="ko-KR" dirty="0" smtClean="0">
                <a:solidFill>
                  <a:schemeClr val="tx1"/>
                </a:solidFill>
              </a:rPr>
              <a:t> battery</a:t>
            </a:r>
          </a:p>
          <a:p>
            <a:pPr lvl="2"/>
            <a:endParaRPr lang="en-US" altLang="ko-KR" dirty="0">
              <a:solidFill>
                <a:schemeClr val="tx1"/>
              </a:solidFill>
            </a:endParaRPr>
          </a:p>
          <a:p>
            <a:r>
              <a:rPr lang="en-US" altLang="ko-KR" sz="1800" dirty="0"/>
              <a:t>Case 2 : When the power switch is turned off and on</a:t>
            </a:r>
          </a:p>
          <a:p>
            <a:pPr lvl="1"/>
            <a:r>
              <a:rPr lang="ko-KR" altLang="ko-KR" sz="1425" dirty="0" err="1">
                <a:solidFill>
                  <a:schemeClr val="accent2"/>
                </a:solidFill>
                <a:latin typeface="Arial Unicode MS" panose="020B0604020202020204" pitchFamily="50" charset="-127"/>
                <a:ea typeface="inherit"/>
              </a:rPr>
              <a:t>If</a:t>
            </a:r>
            <a:r>
              <a:rPr lang="ko-KR" altLang="ko-KR" sz="1425" dirty="0">
                <a:solidFill>
                  <a:schemeClr val="accent2"/>
                </a:solidFill>
                <a:latin typeface="Arial Unicode MS" panose="020B0604020202020204" pitchFamily="50" charset="-127"/>
                <a:ea typeface="inherit"/>
              </a:rPr>
              <a:t> </a:t>
            </a:r>
            <a:r>
              <a:rPr lang="en-US" altLang="ko-KR" sz="1425" dirty="0">
                <a:solidFill>
                  <a:schemeClr val="accent2"/>
                </a:solidFill>
                <a:latin typeface="Arial Unicode MS" panose="020B0604020202020204" pitchFamily="50" charset="-127"/>
                <a:ea typeface="inherit"/>
              </a:rPr>
              <a:t>you turn the power switch off and on, it takes time to connected again!</a:t>
            </a:r>
            <a:r>
              <a:rPr lang="ko-KR" altLang="ko-KR" sz="150" dirty="0">
                <a:solidFill>
                  <a:schemeClr val="accent2"/>
                </a:solidFill>
              </a:rPr>
              <a:t> </a:t>
            </a:r>
            <a:endParaRPr lang="ko-KR" altLang="ko-KR" sz="1200" dirty="0">
              <a:solidFill>
                <a:schemeClr val="accent2"/>
              </a:solidFill>
              <a:latin typeface="Arial" panose="020B0604020202020204" pitchFamily="34" charset="0"/>
            </a:endParaRPr>
          </a:p>
          <a:p>
            <a:pPr lvl="1"/>
            <a:r>
              <a:rPr lang="en-US" altLang="ko-KR" dirty="0" smtClean="0">
                <a:solidFill>
                  <a:schemeClr val="tx1"/>
                </a:solidFill>
              </a:rPr>
              <a:t>Trouble </a:t>
            </a:r>
            <a:r>
              <a:rPr lang="en-US" altLang="ko-KR" dirty="0">
                <a:solidFill>
                  <a:schemeClr val="tx1"/>
                </a:solidFill>
              </a:rPr>
              <a:t>shooting</a:t>
            </a:r>
          </a:p>
          <a:p>
            <a:pPr lvl="2"/>
            <a:r>
              <a:rPr lang="en-US" altLang="ko-KR" dirty="0" smtClean="0">
                <a:solidFill>
                  <a:schemeClr val="tx1"/>
                </a:solidFill>
              </a:rPr>
              <a:t>Check the right color on Bluetooth modules.</a:t>
            </a:r>
          </a:p>
          <a:p>
            <a:pPr lvl="2"/>
            <a:r>
              <a:rPr lang="en-US" altLang="ko-KR" dirty="0" smtClean="0">
                <a:solidFill>
                  <a:schemeClr val="tx1"/>
                </a:solidFill>
              </a:rPr>
              <a:t>Both light must be green without blinking</a:t>
            </a:r>
          </a:p>
          <a:p>
            <a:pPr lvl="2"/>
            <a:r>
              <a:rPr lang="en-US" altLang="ko-KR" dirty="0" smtClean="0">
                <a:solidFill>
                  <a:schemeClr val="tx1"/>
                </a:solidFill>
              </a:rPr>
              <a:t>After turn on switch, wait more than 5 sec.</a:t>
            </a:r>
            <a:endParaRPr lang="ko-KR" altLang="en-US" dirty="0">
              <a:solidFill>
                <a:schemeClr val="tx1"/>
              </a:solidFill>
            </a:endParaRPr>
          </a:p>
        </p:txBody>
      </p:sp>
      <p:sp>
        <p:nvSpPr>
          <p:cNvPr id="3" name="Rectangle 1"/>
          <p:cNvSpPr>
            <a:spLocks noChangeArrowheads="1"/>
          </p:cNvSpPr>
          <p:nvPr/>
        </p:nvSpPr>
        <p:spPr bwMode="auto">
          <a:xfrm>
            <a:off x="0" y="924826"/>
            <a:ext cx="65" cy="20774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defTabSz="685800" eaLnBrk="0" fontAlgn="base" latinLnBrk="0" hangingPunct="0">
              <a:spcBef>
                <a:spcPct val="0"/>
              </a:spcBef>
              <a:spcAft>
                <a:spcPct val="0"/>
              </a:spcAft>
            </a:pPr>
            <a:endParaRPr lang="ko-KR" altLang="ko-KR" sz="1350" dirty="0">
              <a:latin typeface="Arial" panose="020B0604020202020204" pitchFamily="34" charset="0"/>
            </a:endParaRPr>
          </a:p>
        </p:txBody>
      </p:sp>
      <p:pic>
        <p:nvPicPr>
          <p:cNvPr id="5" name="그림 4">
            <a:hlinkClick r:id="rId2" action="ppaction://hlinksldjump"/>
          </p:cNvPr>
          <p:cNvPicPr>
            <a:picLocks noChangeAspect="1"/>
          </p:cNvPicPr>
          <p:nvPr/>
        </p:nvPicPr>
        <p:blipFill>
          <a:blip r:embed="rId3" cstate="print"/>
          <a:stretch>
            <a:fillRect/>
          </a:stretch>
        </p:blipFill>
        <p:spPr>
          <a:xfrm>
            <a:off x="2243077" y="360312"/>
            <a:ext cx="472500" cy="326250"/>
          </a:xfrm>
          <a:prstGeom prst="rect">
            <a:avLst/>
          </a:prstGeom>
        </p:spPr>
      </p:pic>
      <p:pic>
        <p:nvPicPr>
          <p:cNvPr id="6" name="그림 5">
            <a:hlinkClick r:id="rId4" action="ppaction://hlinksldjump"/>
          </p:cNvPr>
          <p:cNvPicPr>
            <a:picLocks noChangeAspect="1"/>
          </p:cNvPicPr>
          <p:nvPr/>
        </p:nvPicPr>
        <p:blipFill>
          <a:blip r:embed="rId5" cstate="print"/>
          <a:stretch>
            <a:fillRect/>
          </a:stretch>
        </p:blipFill>
        <p:spPr>
          <a:xfrm>
            <a:off x="3180363" y="360312"/>
            <a:ext cx="461250" cy="326250"/>
          </a:xfrm>
          <a:prstGeom prst="rect">
            <a:avLst/>
          </a:prstGeom>
        </p:spPr>
      </p:pic>
      <p:pic>
        <p:nvPicPr>
          <p:cNvPr id="7" name="그림 6">
            <a:hlinkClick r:id="rId6" action="ppaction://hlinksldjump"/>
          </p:cNvPr>
          <p:cNvPicPr>
            <a:picLocks noChangeAspect="1"/>
          </p:cNvPicPr>
          <p:nvPr/>
        </p:nvPicPr>
        <p:blipFill>
          <a:blip r:embed="rId7" cstate="print"/>
          <a:stretch>
            <a:fillRect/>
          </a:stretch>
        </p:blipFill>
        <p:spPr>
          <a:xfrm>
            <a:off x="4288621" y="274645"/>
            <a:ext cx="1203836" cy="539318"/>
          </a:xfrm>
          <a:prstGeom prst="rect">
            <a:avLst/>
          </a:prstGeom>
        </p:spPr>
      </p:pic>
      <p:pic>
        <p:nvPicPr>
          <p:cNvPr id="8" name="그림 7">
            <a:hlinkClick r:id="rId8" action="ppaction://hlinksldjump"/>
          </p:cNvPr>
          <p:cNvPicPr>
            <a:picLocks noChangeAspect="1"/>
          </p:cNvPicPr>
          <p:nvPr/>
        </p:nvPicPr>
        <p:blipFill>
          <a:blip r:embed="rId9" cstate="print"/>
          <a:stretch>
            <a:fillRect/>
          </a:stretch>
        </p:blipFill>
        <p:spPr>
          <a:xfrm>
            <a:off x="339958" y="360312"/>
            <a:ext cx="301984" cy="359941"/>
          </a:xfrm>
          <a:prstGeom prst="rect">
            <a:avLst/>
          </a:prstGeom>
        </p:spPr>
      </p:pic>
      <p:pic>
        <p:nvPicPr>
          <p:cNvPr id="9" name="그림 8">
            <a:hlinkClick r:id="rId10" action="ppaction://hlinksldjump"/>
          </p:cNvPr>
          <p:cNvPicPr>
            <a:picLocks noChangeAspect="1"/>
          </p:cNvPicPr>
          <p:nvPr/>
        </p:nvPicPr>
        <p:blipFill>
          <a:blip r:embed="rId11" cstate="print"/>
          <a:stretch>
            <a:fillRect/>
          </a:stretch>
        </p:blipFill>
        <p:spPr>
          <a:xfrm>
            <a:off x="1105515" y="390812"/>
            <a:ext cx="751326" cy="295750"/>
          </a:xfrm>
          <a:prstGeom prst="rect">
            <a:avLst/>
          </a:prstGeom>
        </p:spPr>
      </p:pic>
      <p:pic>
        <p:nvPicPr>
          <p:cNvPr id="10" name="그림 9">
            <a:hlinkClick r:id="rId12" action="ppaction://hlinksldjump"/>
          </p:cNvPr>
          <p:cNvPicPr>
            <a:picLocks noChangeAspect="1"/>
          </p:cNvPicPr>
          <p:nvPr/>
        </p:nvPicPr>
        <p:blipFill>
          <a:blip r:embed="rId13"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4048148739"/>
      </p:ext>
    </p:extLst>
  </p:cSld>
  <p:clrMapOvr>
    <a:masterClrMapping/>
  </p:clrMapOvr>
  <p:timing>
    <p:tnLst>
      <p:par>
        <p:cTn id="1" dur="indefinite" restart="never"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그룹 34">
            <a:extLst>
              <a:ext uri="{FF2B5EF4-FFF2-40B4-BE49-F238E27FC236}">
                <a16:creationId xmlns:a16="http://schemas.microsoft.com/office/drawing/2014/main" xmlns="" id="{1DBCD411-8042-4C0B-89C4-6E338A7D02AE}"/>
              </a:ext>
            </a:extLst>
          </p:cNvPr>
          <p:cNvGrpSpPr/>
          <p:nvPr/>
        </p:nvGrpSpPr>
        <p:grpSpPr>
          <a:xfrm>
            <a:off x="4210723" y="2051058"/>
            <a:ext cx="4694136" cy="2751593"/>
            <a:chOff x="5614297" y="2204486"/>
            <a:chExt cx="6258848" cy="3668790"/>
          </a:xfrm>
        </p:grpSpPr>
        <p:sp>
          <p:nvSpPr>
            <p:cNvPr id="10" name="TextBox 9">
              <a:extLst>
                <a:ext uri="{FF2B5EF4-FFF2-40B4-BE49-F238E27FC236}">
                  <a16:creationId xmlns:a16="http://schemas.microsoft.com/office/drawing/2014/main" xmlns="" id="{117BD09D-4844-4908-8BC0-EC503A71D86E}"/>
                </a:ext>
              </a:extLst>
            </p:cNvPr>
            <p:cNvSpPr txBox="1"/>
            <p:nvPr/>
          </p:nvSpPr>
          <p:spPr>
            <a:xfrm>
              <a:off x="5614297" y="4993897"/>
              <a:ext cx="2345012" cy="738664"/>
            </a:xfrm>
            <a:prstGeom prst="rect">
              <a:avLst/>
            </a:prstGeom>
            <a:noFill/>
          </p:spPr>
          <p:txBody>
            <a:bodyPr wrap="square" rtlCol="0">
              <a:spAutoFit/>
            </a:bodyPr>
            <a:lstStyle/>
            <a:p>
              <a:r>
                <a:rPr lang="en-US" altLang="ko-KR" sz="1500" dirty="0"/>
                <a:t>Bluetooth Module</a:t>
              </a:r>
            </a:p>
            <a:p>
              <a:r>
                <a:rPr lang="en-US" altLang="ko-KR" sz="1500" dirty="0"/>
                <a:t>(Master)</a:t>
              </a:r>
              <a:endParaRPr lang="ko-KR" altLang="en-US" sz="1500" dirty="0"/>
            </a:p>
          </p:txBody>
        </p:sp>
        <p:pic>
          <p:nvPicPr>
            <p:cNvPr id="11" name="그림 10">
              <a:extLst>
                <a:ext uri="{FF2B5EF4-FFF2-40B4-BE49-F238E27FC236}">
                  <a16:creationId xmlns:a16="http://schemas.microsoft.com/office/drawing/2014/main" xmlns="" id="{C107A9BC-F23A-4D90-B26A-2F9BFCA18604}"/>
                </a:ext>
              </a:extLst>
            </p:cNvPr>
            <p:cNvPicPr>
              <a:picLocks noChangeAspect="1"/>
            </p:cNvPicPr>
            <p:nvPr/>
          </p:nvPicPr>
          <p:blipFill>
            <a:blip r:embed="rId2"/>
            <a:stretch>
              <a:fillRect/>
            </a:stretch>
          </p:blipFill>
          <p:spPr>
            <a:xfrm>
              <a:off x="9190773" y="3071812"/>
              <a:ext cx="2266950" cy="2085975"/>
            </a:xfrm>
            <a:prstGeom prst="rect">
              <a:avLst/>
            </a:prstGeom>
          </p:spPr>
        </p:pic>
        <p:pic>
          <p:nvPicPr>
            <p:cNvPr id="12" name="그림 11">
              <a:extLst>
                <a:ext uri="{FF2B5EF4-FFF2-40B4-BE49-F238E27FC236}">
                  <a16:creationId xmlns:a16="http://schemas.microsoft.com/office/drawing/2014/main" xmlns="" id="{8545E677-F9D2-4373-B73F-B882C88A5978}"/>
                </a:ext>
              </a:extLst>
            </p:cNvPr>
            <p:cNvPicPr>
              <a:picLocks noChangeAspect="1"/>
            </p:cNvPicPr>
            <p:nvPr/>
          </p:nvPicPr>
          <p:blipFill>
            <a:blip r:embed="rId3"/>
            <a:stretch>
              <a:fillRect/>
            </a:stretch>
          </p:blipFill>
          <p:spPr>
            <a:xfrm>
              <a:off x="6849177" y="3732847"/>
              <a:ext cx="1047750" cy="352425"/>
            </a:xfrm>
            <a:prstGeom prst="rect">
              <a:avLst/>
            </a:prstGeom>
          </p:spPr>
        </p:pic>
        <p:cxnSp>
          <p:nvCxnSpPr>
            <p:cNvPr id="13" name="직선 연결선 12">
              <a:extLst>
                <a:ext uri="{FF2B5EF4-FFF2-40B4-BE49-F238E27FC236}">
                  <a16:creationId xmlns:a16="http://schemas.microsoft.com/office/drawing/2014/main" xmlns="" id="{07A99E93-3C1D-4130-B3D7-B12A6BCC8C0F}"/>
                </a:ext>
              </a:extLst>
            </p:cNvPr>
            <p:cNvCxnSpPr>
              <a:cxnSpLocks/>
            </p:cNvCxnSpPr>
            <p:nvPr/>
          </p:nvCxnSpPr>
          <p:spPr>
            <a:xfrm>
              <a:off x="7896927" y="3909059"/>
              <a:ext cx="1379571"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pic>
          <p:nvPicPr>
            <p:cNvPr id="15" name="그림 14">
              <a:extLst>
                <a:ext uri="{FF2B5EF4-FFF2-40B4-BE49-F238E27FC236}">
                  <a16:creationId xmlns:a16="http://schemas.microsoft.com/office/drawing/2014/main" xmlns="" id="{EDE1CD53-5053-4A60-B238-F72B74A4DD57}"/>
                </a:ext>
              </a:extLst>
            </p:cNvPr>
            <p:cNvPicPr>
              <a:picLocks noChangeAspect="1"/>
            </p:cNvPicPr>
            <p:nvPr/>
          </p:nvPicPr>
          <p:blipFill>
            <a:blip r:embed="rId4"/>
            <a:stretch>
              <a:fillRect/>
            </a:stretch>
          </p:blipFill>
          <p:spPr>
            <a:xfrm>
              <a:off x="5652135" y="3247072"/>
              <a:ext cx="857250" cy="1552575"/>
            </a:xfrm>
            <a:prstGeom prst="rect">
              <a:avLst/>
            </a:prstGeom>
          </p:spPr>
        </p:pic>
        <p:cxnSp>
          <p:nvCxnSpPr>
            <p:cNvPr id="16" name="직선 연결선 15">
              <a:extLst>
                <a:ext uri="{FF2B5EF4-FFF2-40B4-BE49-F238E27FC236}">
                  <a16:creationId xmlns:a16="http://schemas.microsoft.com/office/drawing/2014/main" xmlns="" id="{2B8AD1E8-0B4A-4D8F-AFCC-40EFA105A722}"/>
                </a:ext>
              </a:extLst>
            </p:cNvPr>
            <p:cNvCxnSpPr>
              <a:cxnSpLocks/>
            </p:cNvCxnSpPr>
            <p:nvPr/>
          </p:nvCxnSpPr>
          <p:spPr>
            <a:xfrm>
              <a:off x="6401502" y="3909059"/>
              <a:ext cx="520567"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xmlns="" id="{BB72105E-734A-4821-8C7B-DEF65E9785BB}"/>
                </a:ext>
              </a:extLst>
            </p:cNvPr>
            <p:cNvSpPr txBox="1"/>
            <p:nvPr/>
          </p:nvSpPr>
          <p:spPr>
            <a:xfrm>
              <a:off x="7940721" y="3980436"/>
              <a:ext cx="1439207" cy="430887"/>
            </a:xfrm>
            <a:prstGeom prst="rect">
              <a:avLst/>
            </a:prstGeom>
            <a:noFill/>
          </p:spPr>
          <p:txBody>
            <a:bodyPr wrap="square" rtlCol="0">
              <a:spAutoFit/>
            </a:bodyPr>
            <a:lstStyle/>
            <a:p>
              <a:r>
                <a:rPr lang="en-US" altLang="ko-KR" sz="1500" dirty="0"/>
                <a:t>USB cable</a:t>
              </a:r>
              <a:endParaRPr lang="ko-KR" altLang="en-US" sz="1500" dirty="0"/>
            </a:p>
          </p:txBody>
        </p:sp>
        <p:sp>
          <p:nvSpPr>
            <p:cNvPr id="24" name="TextBox 23">
              <a:extLst>
                <a:ext uri="{FF2B5EF4-FFF2-40B4-BE49-F238E27FC236}">
                  <a16:creationId xmlns:a16="http://schemas.microsoft.com/office/drawing/2014/main" xmlns="" id="{FED763AC-E4EF-4651-8D50-173F1DD77C83}"/>
                </a:ext>
              </a:extLst>
            </p:cNvPr>
            <p:cNvSpPr txBox="1"/>
            <p:nvPr/>
          </p:nvSpPr>
          <p:spPr>
            <a:xfrm>
              <a:off x="6786804" y="3256596"/>
              <a:ext cx="1185963" cy="738664"/>
            </a:xfrm>
            <a:prstGeom prst="rect">
              <a:avLst/>
            </a:prstGeom>
            <a:noFill/>
          </p:spPr>
          <p:txBody>
            <a:bodyPr wrap="square" rtlCol="0">
              <a:spAutoFit/>
            </a:bodyPr>
            <a:lstStyle/>
            <a:p>
              <a:r>
                <a:rPr lang="en-US" altLang="ko-KR" sz="1500" dirty="0"/>
                <a:t>Uploader</a:t>
              </a:r>
              <a:endParaRPr lang="ko-KR" altLang="en-US" sz="1500" dirty="0"/>
            </a:p>
          </p:txBody>
        </p:sp>
        <p:pic>
          <p:nvPicPr>
            <p:cNvPr id="25" name="그림 24">
              <a:extLst>
                <a:ext uri="{FF2B5EF4-FFF2-40B4-BE49-F238E27FC236}">
                  <a16:creationId xmlns:a16="http://schemas.microsoft.com/office/drawing/2014/main" xmlns="" id="{4FE60466-8E31-48D6-930D-E3687347A166}"/>
                </a:ext>
              </a:extLst>
            </p:cNvPr>
            <p:cNvPicPr>
              <a:picLocks noChangeAspect="1"/>
            </p:cNvPicPr>
            <p:nvPr/>
          </p:nvPicPr>
          <p:blipFill>
            <a:blip r:embed="rId5"/>
            <a:stretch>
              <a:fillRect/>
            </a:stretch>
          </p:blipFill>
          <p:spPr>
            <a:xfrm>
              <a:off x="7766133" y="4516916"/>
              <a:ext cx="951057" cy="1356360"/>
            </a:xfrm>
            <a:prstGeom prst="rect">
              <a:avLst/>
            </a:prstGeom>
          </p:spPr>
        </p:pic>
        <p:sp>
          <p:nvSpPr>
            <p:cNvPr id="29" name="TextBox 28">
              <a:extLst>
                <a:ext uri="{FF2B5EF4-FFF2-40B4-BE49-F238E27FC236}">
                  <a16:creationId xmlns:a16="http://schemas.microsoft.com/office/drawing/2014/main" xmlns="" id="{F4A95DF9-5323-4A7B-B4C6-51148EC45A78}"/>
                </a:ext>
              </a:extLst>
            </p:cNvPr>
            <p:cNvSpPr txBox="1"/>
            <p:nvPr/>
          </p:nvSpPr>
          <p:spPr>
            <a:xfrm>
              <a:off x="8207421" y="2268421"/>
              <a:ext cx="3665724" cy="430887"/>
            </a:xfrm>
            <a:prstGeom prst="rect">
              <a:avLst/>
            </a:prstGeom>
            <a:noFill/>
          </p:spPr>
          <p:txBody>
            <a:bodyPr wrap="square" rtlCol="0">
              <a:spAutoFit/>
            </a:bodyPr>
            <a:lstStyle/>
            <a:p>
              <a:r>
                <a:rPr lang="en-US" altLang="ko-KR" sz="1500" dirty="0"/>
                <a:t>Searching for Device</a:t>
              </a:r>
              <a:endParaRPr lang="ko-KR" altLang="en-US" sz="1500" dirty="0"/>
            </a:p>
          </p:txBody>
        </p:sp>
        <p:pic>
          <p:nvPicPr>
            <p:cNvPr id="31" name="그림 30">
              <a:extLst>
                <a:ext uri="{FF2B5EF4-FFF2-40B4-BE49-F238E27FC236}">
                  <a16:creationId xmlns:a16="http://schemas.microsoft.com/office/drawing/2014/main" xmlns="" id="{C59E33DD-69D1-4846-B865-8F78BCB024F5}"/>
                </a:ext>
              </a:extLst>
            </p:cNvPr>
            <p:cNvPicPr>
              <a:picLocks noChangeAspect="1"/>
            </p:cNvPicPr>
            <p:nvPr/>
          </p:nvPicPr>
          <p:blipFill>
            <a:blip r:embed="rId6"/>
            <a:stretch>
              <a:fillRect/>
            </a:stretch>
          </p:blipFill>
          <p:spPr>
            <a:xfrm>
              <a:off x="7766133" y="2204486"/>
              <a:ext cx="313420" cy="400110"/>
            </a:xfrm>
            <a:prstGeom prst="rect">
              <a:avLst/>
            </a:prstGeom>
          </p:spPr>
        </p:pic>
        <p:pic>
          <p:nvPicPr>
            <p:cNvPr id="32" name="그림 31">
              <a:extLst>
                <a:ext uri="{FF2B5EF4-FFF2-40B4-BE49-F238E27FC236}">
                  <a16:creationId xmlns:a16="http://schemas.microsoft.com/office/drawing/2014/main" xmlns="" id="{840D0533-B4A9-4FA2-A40B-8ED584E5B3D8}"/>
                </a:ext>
              </a:extLst>
            </p:cNvPr>
            <p:cNvPicPr>
              <a:picLocks noChangeAspect="1"/>
            </p:cNvPicPr>
            <p:nvPr/>
          </p:nvPicPr>
          <p:blipFill>
            <a:blip r:embed="rId7"/>
            <a:stretch>
              <a:fillRect/>
            </a:stretch>
          </p:blipFill>
          <p:spPr>
            <a:xfrm>
              <a:off x="7734087" y="2701350"/>
              <a:ext cx="413267" cy="368989"/>
            </a:xfrm>
            <a:prstGeom prst="rect">
              <a:avLst/>
            </a:prstGeom>
          </p:spPr>
        </p:pic>
        <p:sp>
          <p:nvSpPr>
            <p:cNvPr id="33" name="TextBox 32">
              <a:extLst>
                <a:ext uri="{FF2B5EF4-FFF2-40B4-BE49-F238E27FC236}">
                  <a16:creationId xmlns:a16="http://schemas.microsoft.com/office/drawing/2014/main" xmlns="" id="{861819B7-5B75-4DA0-8994-3447B5367E96}"/>
                </a:ext>
              </a:extLst>
            </p:cNvPr>
            <p:cNvSpPr txBox="1"/>
            <p:nvPr/>
          </p:nvSpPr>
          <p:spPr>
            <a:xfrm>
              <a:off x="8207421" y="2671702"/>
              <a:ext cx="3665724" cy="430887"/>
            </a:xfrm>
            <a:prstGeom prst="rect">
              <a:avLst/>
            </a:prstGeom>
            <a:noFill/>
          </p:spPr>
          <p:txBody>
            <a:bodyPr wrap="square" rtlCol="0">
              <a:spAutoFit/>
            </a:bodyPr>
            <a:lstStyle/>
            <a:p>
              <a:r>
                <a:rPr lang="en-US" altLang="ko-KR" sz="1500" dirty="0"/>
                <a:t>LED on  : Connection completed</a:t>
              </a:r>
              <a:endParaRPr lang="ko-KR" altLang="en-US" sz="1500" dirty="0"/>
            </a:p>
          </p:txBody>
        </p:sp>
      </p:grpSp>
      <p:grpSp>
        <p:nvGrpSpPr>
          <p:cNvPr id="36" name="그룹 35">
            <a:extLst>
              <a:ext uri="{FF2B5EF4-FFF2-40B4-BE49-F238E27FC236}">
                <a16:creationId xmlns:a16="http://schemas.microsoft.com/office/drawing/2014/main" xmlns="" id="{FBCE8467-D046-485F-8824-41B315529F39}"/>
              </a:ext>
            </a:extLst>
          </p:cNvPr>
          <p:cNvGrpSpPr/>
          <p:nvPr/>
        </p:nvGrpSpPr>
        <p:grpSpPr>
          <a:xfrm>
            <a:off x="842601" y="2158708"/>
            <a:ext cx="3598350" cy="3046304"/>
            <a:chOff x="1123468" y="2348020"/>
            <a:chExt cx="4797800" cy="4061738"/>
          </a:xfrm>
        </p:grpSpPr>
        <p:pic>
          <p:nvPicPr>
            <p:cNvPr id="6" name="그림 5">
              <a:extLst>
                <a:ext uri="{FF2B5EF4-FFF2-40B4-BE49-F238E27FC236}">
                  <a16:creationId xmlns:a16="http://schemas.microsoft.com/office/drawing/2014/main" xmlns="" id="{A7664846-14FE-4A04-ADC7-2AA807349F33}"/>
                </a:ext>
              </a:extLst>
            </p:cNvPr>
            <p:cNvPicPr>
              <a:picLocks noChangeAspect="1"/>
            </p:cNvPicPr>
            <p:nvPr/>
          </p:nvPicPr>
          <p:blipFill>
            <a:blip r:embed="rId8"/>
            <a:stretch>
              <a:fillRect/>
            </a:stretch>
          </p:blipFill>
          <p:spPr>
            <a:xfrm>
              <a:off x="1204838" y="3285172"/>
              <a:ext cx="2035042" cy="1524000"/>
            </a:xfrm>
            <a:prstGeom prst="rect">
              <a:avLst/>
            </a:prstGeom>
          </p:spPr>
        </p:pic>
        <p:cxnSp>
          <p:nvCxnSpPr>
            <p:cNvPr id="8" name="직선 연결선 7">
              <a:extLst>
                <a:ext uri="{FF2B5EF4-FFF2-40B4-BE49-F238E27FC236}">
                  <a16:creationId xmlns:a16="http://schemas.microsoft.com/office/drawing/2014/main" xmlns="" id="{61C7B41C-3744-4284-AA2B-1198E91CAA6E}"/>
                </a:ext>
              </a:extLst>
            </p:cNvPr>
            <p:cNvCxnSpPr/>
            <p:nvPr/>
          </p:nvCxnSpPr>
          <p:spPr>
            <a:xfrm>
              <a:off x="2763630" y="4037647"/>
              <a:ext cx="70485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pic>
          <p:nvPicPr>
            <p:cNvPr id="9" name="그림 8">
              <a:extLst>
                <a:ext uri="{FF2B5EF4-FFF2-40B4-BE49-F238E27FC236}">
                  <a16:creationId xmlns:a16="http://schemas.microsoft.com/office/drawing/2014/main" xmlns="" id="{96408E8A-C5E2-4E75-BF64-04C6A140A64D}"/>
                </a:ext>
              </a:extLst>
            </p:cNvPr>
            <p:cNvPicPr>
              <a:picLocks noChangeAspect="1"/>
            </p:cNvPicPr>
            <p:nvPr/>
          </p:nvPicPr>
          <p:blipFill>
            <a:blip r:embed="rId4"/>
            <a:stretch>
              <a:fillRect/>
            </a:stretch>
          </p:blipFill>
          <p:spPr>
            <a:xfrm>
              <a:off x="3468480" y="3256597"/>
              <a:ext cx="857250" cy="1552575"/>
            </a:xfrm>
            <a:prstGeom prst="rect">
              <a:avLst/>
            </a:prstGeom>
          </p:spPr>
        </p:pic>
        <p:sp>
          <p:nvSpPr>
            <p:cNvPr id="26" name="TextBox 25">
              <a:extLst>
                <a:ext uri="{FF2B5EF4-FFF2-40B4-BE49-F238E27FC236}">
                  <a16:creationId xmlns:a16="http://schemas.microsoft.com/office/drawing/2014/main" xmlns="" id="{0B9D8078-443D-428B-A860-C00D0BEF176F}"/>
                </a:ext>
              </a:extLst>
            </p:cNvPr>
            <p:cNvSpPr txBox="1"/>
            <p:nvPr/>
          </p:nvSpPr>
          <p:spPr>
            <a:xfrm>
              <a:off x="1123468" y="5373257"/>
              <a:ext cx="2345012" cy="738664"/>
            </a:xfrm>
            <a:prstGeom prst="rect">
              <a:avLst/>
            </a:prstGeom>
            <a:noFill/>
          </p:spPr>
          <p:txBody>
            <a:bodyPr wrap="square" rtlCol="0">
              <a:spAutoFit/>
            </a:bodyPr>
            <a:lstStyle/>
            <a:p>
              <a:r>
                <a:rPr lang="en-US" altLang="ko-KR" sz="1500" dirty="0"/>
                <a:t>Bluetooth Module</a:t>
              </a:r>
            </a:p>
            <a:p>
              <a:r>
                <a:rPr lang="en-US" altLang="ko-KR" sz="1500" dirty="0"/>
                <a:t>(Slave)</a:t>
              </a:r>
              <a:endParaRPr lang="ko-KR" altLang="en-US" sz="1500" dirty="0"/>
            </a:p>
          </p:txBody>
        </p:sp>
        <p:pic>
          <p:nvPicPr>
            <p:cNvPr id="27" name="그림 26">
              <a:extLst>
                <a:ext uri="{FF2B5EF4-FFF2-40B4-BE49-F238E27FC236}">
                  <a16:creationId xmlns:a16="http://schemas.microsoft.com/office/drawing/2014/main" xmlns="" id="{696F96F5-49F2-45D3-8DC4-5FB1A78568ED}"/>
                </a:ext>
              </a:extLst>
            </p:cNvPr>
            <p:cNvPicPr>
              <a:picLocks noChangeAspect="1"/>
            </p:cNvPicPr>
            <p:nvPr/>
          </p:nvPicPr>
          <p:blipFill>
            <a:blip r:embed="rId9"/>
            <a:stretch>
              <a:fillRect/>
            </a:stretch>
          </p:blipFill>
          <p:spPr>
            <a:xfrm>
              <a:off x="3446612" y="5053398"/>
              <a:ext cx="1022687" cy="1356360"/>
            </a:xfrm>
            <a:prstGeom prst="rect">
              <a:avLst/>
            </a:prstGeom>
          </p:spPr>
        </p:pic>
        <p:pic>
          <p:nvPicPr>
            <p:cNvPr id="28" name="그림 27">
              <a:extLst>
                <a:ext uri="{FF2B5EF4-FFF2-40B4-BE49-F238E27FC236}">
                  <a16:creationId xmlns:a16="http://schemas.microsoft.com/office/drawing/2014/main" xmlns="" id="{CF187D7F-4270-4F4F-B54C-917B750B0AEA}"/>
                </a:ext>
              </a:extLst>
            </p:cNvPr>
            <p:cNvPicPr>
              <a:picLocks noChangeAspect="1"/>
            </p:cNvPicPr>
            <p:nvPr/>
          </p:nvPicPr>
          <p:blipFill>
            <a:blip r:embed="rId10"/>
            <a:stretch>
              <a:fillRect/>
            </a:stretch>
          </p:blipFill>
          <p:spPr>
            <a:xfrm>
              <a:off x="1204838" y="2386012"/>
              <a:ext cx="510886" cy="648653"/>
            </a:xfrm>
            <a:prstGeom prst="rect">
              <a:avLst/>
            </a:prstGeom>
          </p:spPr>
        </p:pic>
        <p:sp>
          <p:nvSpPr>
            <p:cNvPr id="30" name="TextBox 29">
              <a:extLst>
                <a:ext uri="{FF2B5EF4-FFF2-40B4-BE49-F238E27FC236}">
                  <a16:creationId xmlns:a16="http://schemas.microsoft.com/office/drawing/2014/main" xmlns="" id="{6676019A-FCF4-4633-BA5D-D18572B89A7E}"/>
                </a:ext>
              </a:extLst>
            </p:cNvPr>
            <p:cNvSpPr txBox="1"/>
            <p:nvPr/>
          </p:nvSpPr>
          <p:spPr>
            <a:xfrm>
              <a:off x="1715724" y="2650879"/>
              <a:ext cx="4205544" cy="430887"/>
            </a:xfrm>
            <a:prstGeom prst="rect">
              <a:avLst/>
            </a:prstGeom>
            <a:noFill/>
          </p:spPr>
          <p:txBody>
            <a:bodyPr wrap="square" rtlCol="0">
              <a:spAutoFit/>
            </a:bodyPr>
            <a:lstStyle/>
            <a:p>
              <a:r>
                <a:rPr lang="en-US" altLang="ko-KR" sz="1500" dirty="0"/>
                <a:t>LED on  : Connection completed</a:t>
              </a:r>
              <a:endParaRPr lang="ko-KR" altLang="en-US" sz="1500" dirty="0"/>
            </a:p>
          </p:txBody>
        </p:sp>
        <p:sp>
          <p:nvSpPr>
            <p:cNvPr id="34" name="TextBox 33">
              <a:extLst>
                <a:ext uri="{FF2B5EF4-FFF2-40B4-BE49-F238E27FC236}">
                  <a16:creationId xmlns:a16="http://schemas.microsoft.com/office/drawing/2014/main" xmlns="" id="{D0D4D947-68E4-4790-AB2A-B7C8C3B0E0E9}"/>
                </a:ext>
              </a:extLst>
            </p:cNvPr>
            <p:cNvSpPr txBox="1"/>
            <p:nvPr/>
          </p:nvSpPr>
          <p:spPr>
            <a:xfrm>
              <a:off x="1715724" y="2348020"/>
              <a:ext cx="4205544" cy="430887"/>
            </a:xfrm>
            <a:prstGeom prst="rect">
              <a:avLst/>
            </a:prstGeom>
            <a:noFill/>
          </p:spPr>
          <p:txBody>
            <a:bodyPr wrap="square" rtlCol="0">
              <a:spAutoFit/>
            </a:bodyPr>
            <a:lstStyle/>
            <a:p>
              <a:r>
                <a:rPr lang="en-US" altLang="ko-KR" sz="1500" dirty="0"/>
                <a:t>Blinking  : Waiting for Connection</a:t>
              </a:r>
              <a:endParaRPr lang="ko-KR" altLang="en-US" sz="1500" dirty="0"/>
            </a:p>
          </p:txBody>
        </p:sp>
      </p:grpSp>
      <p:sp>
        <p:nvSpPr>
          <p:cNvPr id="2" name="제목 1"/>
          <p:cNvSpPr>
            <a:spLocks noGrp="1"/>
          </p:cNvSpPr>
          <p:nvPr>
            <p:ph type="title"/>
          </p:nvPr>
        </p:nvSpPr>
        <p:spPr/>
        <p:txBody>
          <a:bodyPr/>
          <a:lstStyle/>
          <a:p>
            <a:endParaRPr lang="ko-KR" altLang="en-US"/>
          </a:p>
        </p:txBody>
      </p:sp>
      <p:pic>
        <p:nvPicPr>
          <p:cNvPr id="37" name="그림 36">
            <a:hlinkClick r:id="rId11" action="ppaction://hlinksldjump"/>
          </p:cNvPr>
          <p:cNvPicPr>
            <a:picLocks noChangeAspect="1"/>
          </p:cNvPicPr>
          <p:nvPr/>
        </p:nvPicPr>
        <p:blipFill>
          <a:blip r:embed="rId12" cstate="print"/>
          <a:stretch>
            <a:fillRect/>
          </a:stretch>
        </p:blipFill>
        <p:spPr>
          <a:xfrm>
            <a:off x="2243077" y="360312"/>
            <a:ext cx="472500" cy="326250"/>
          </a:xfrm>
          <a:prstGeom prst="rect">
            <a:avLst/>
          </a:prstGeom>
        </p:spPr>
      </p:pic>
      <p:pic>
        <p:nvPicPr>
          <p:cNvPr id="38" name="그림 37">
            <a:hlinkClick r:id="rId13" action="ppaction://hlinksldjump"/>
          </p:cNvPr>
          <p:cNvPicPr>
            <a:picLocks noChangeAspect="1"/>
          </p:cNvPicPr>
          <p:nvPr/>
        </p:nvPicPr>
        <p:blipFill>
          <a:blip r:embed="rId14" cstate="print"/>
          <a:stretch>
            <a:fillRect/>
          </a:stretch>
        </p:blipFill>
        <p:spPr>
          <a:xfrm>
            <a:off x="3180363" y="360312"/>
            <a:ext cx="461250" cy="326250"/>
          </a:xfrm>
          <a:prstGeom prst="rect">
            <a:avLst/>
          </a:prstGeom>
        </p:spPr>
      </p:pic>
      <p:pic>
        <p:nvPicPr>
          <p:cNvPr id="39" name="그림 38">
            <a:hlinkClick r:id="rId15" action="ppaction://hlinksldjump"/>
          </p:cNvPr>
          <p:cNvPicPr>
            <a:picLocks noChangeAspect="1"/>
          </p:cNvPicPr>
          <p:nvPr/>
        </p:nvPicPr>
        <p:blipFill>
          <a:blip r:embed="rId16" cstate="print"/>
          <a:stretch>
            <a:fillRect/>
          </a:stretch>
        </p:blipFill>
        <p:spPr>
          <a:xfrm>
            <a:off x="4288621" y="274645"/>
            <a:ext cx="1203836" cy="539318"/>
          </a:xfrm>
          <a:prstGeom prst="rect">
            <a:avLst/>
          </a:prstGeom>
        </p:spPr>
      </p:pic>
      <p:pic>
        <p:nvPicPr>
          <p:cNvPr id="40" name="그림 39">
            <a:hlinkClick r:id="rId17" action="ppaction://hlinksldjump"/>
          </p:cNvPr>
          <p:cNvPicPr>
            <a:picLocks noChangeAspect="1"/>
          </p:cNvPicPr>
          <p:nvPr/>
        </p:nvPicPr>
        <p:blipFill>
          <a:blip r:embed="rId18" cstate="print"/>
          <a:stretch>
            <a:fillRect/>
          </a:stretch>
        </p:blipFill>
        <p:spPr>
          <a:xfrm>
            <a:off x="339958" y="360312"/>
            <a:ext cx="301984" cy="359941"/>
          </a:xfrm>
          <a:prstGeom prst="rect">
            <a:avLst/>
          </a:prstGeom>
        </p:spPr>
      </p:pic>
      <p:pic>
        <p:nvPicPr>
          <p:cNvPr id="41" name="그림 40">
            <a:hlinkClick r:id="rId19" action="ppaction://hlinksldjump"/>
          </p:cNvPr>
          <p:cNvPicPr>
            <a:picLocks noChangeAspect="1"/>
          </p:cNvPicPr>
          <p:nvPr/>
        </p:nvPicPr>
        <p:blipFill>
          <a:blip r:embed="rId20" cstate="print"/>
          <a:stretch>
            <a:fillRect/>
          </a:stretch>
        </p:blipFill>
        <p:spPr>
          <a:xfrm>
            <a:off x="1105515" y="390812"/>
            <a:ext cx="751326" cy="295750"/>
          </a:xfrm>
          <a:prstGeom prst="rect">
            <a:avLst/>
          </a:prstGeom>
        </p:spPr>
      </p:pic>
      <p:pic>
        <p:nvPicPr>
          <p:cNvPr id="42" name="그림 41">
            <a:hlinkClick r:id="rId21" action="ppaction://hlinksldjump"/>
          </p:cNvPr>
          <p:cNvPicPr>
            <a:picLocks noChangeAspect="1"/>
          </p:cNvPicPr>
          <p:nvPr/>
        </p:nvPicPr>
        <p:blipFill>
          <a:blip r:embed="rId22"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78635009"/>
      </p:ext>
    </p:extLst>
  </p:cSld>
  <p:clrMapOvr>
    <a:masterClrMapping/>
  </p:clrMapOvr>
  <p:timing>
    <p:tnLst>
      <p:par>
        <p:cTn id="1" dur="indefinite" restart="never" nodeType="tmRoot"/>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32589031-50B1-4B77-B962-34E39E9E27D0}"/>
              </a:ext>
            </a:extLst>
          </p:cNvPr>
          <p:cNvSpPr>
            <a:spLocks noGrp="1"/>
          </p:cNvSpPr>
          <p:nvPr>
            <p:ph type="ctrTitle"/>
          </p:nvPr>
        </p:nvSpPr>
        <p:spPr/>
        <p:txBody>
          <a:bodyPr/>
          <a:lstStyle/>
          <a:p>
            <a:r>
              <a:rPr lang="en-US" altLang="ko-KR" dirty="0"/>
              <a:t>Mission</a:t>
            </a:r>
            <a:endParaRPr lang="ko-KR" altLang="en-US" dirty="0"/>
          </a:p>
        </p:txBody>
      </p:sp>
      <p:sp>
        <p:nvSpPr>
          <p:cNvPr id="3" name="부제목 2">
            <a:extLst>
              <a:ext uri="{FF2B5EF4-FFF2-40B4-BE49-F238E27FC236}">
                <a16:creationId xmlns:a16="http://schemas.microsoft.com/office/drawing/2014/main" xmlns="" id="{606C57D4-0CA9-4C2E-B81B-9DD5E37DFEFC}"/>
              </a:ext>
            </a:extLst>
          </p:cNvPr>
          <p:cNvSpPr>
            <a:spLocks noGrp="1"/>
          </p:cNvSpPr>
          <p:nvPr>
            <p:ph type="subTitle" idx="1"/>
          </p:nvPr>
        </p:nvSpPr>
        <p:spPr/>
        <p:txBody>
          <a:bodyPr/>
          <a:lstStyle/>
          <a:p>
            <a:endParaRPr lang="ko-KR" altLang="en-US"/>
          </a:p>
        </p:txBody>
      </p:sp>
    </p:spTree>
    <p:extLst>
      <p:ext uri="{BB962C8B-B14F-4D97-AF65-F5344CB8AC3E}">
        <p14:creationId xmlns:p14="http://schemas.microsoft.com/office/powerpoint/2010/main" val="3409309244"/>
      </p:ext>
    </p:extLst>
  </p:cSld>
  <p:clrMapOvr>
    <a:masterClrMapping/>
  </p:clrMapOvr>
  <p:timing>
    <p:tnLst>
      <p:par>
        <p:cTn id="1" dur="indefinite" restart="never" nodeType="tmRoot"/>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17A4468E-1821-4F6C-B7E6-2964FC0BDF7D}"/>
              </a:ext>
            </a:extLst>
          </p:cNvPr>
          <p:cNvSpPr>
            <a:spLocks noGrp="1"/>
          </p:cNvSpPr>
          <p:nvPr>
            <p:ph type="title"/>
          </p:nvPr>
        </p:nvSpPr>
        <p:spPr/>
        <p:txBody>
          <a:bodyPr/>
          <a:lstStyle/>
          <a:p>
            <a:endParaRPr lang="ko-KR" altLang="en-US" dirty="0"/>
          </a:p>
        </p:txBody>
      </p:sp>
      <p:sp>
        <p:nvSpPr>
          <p:cNvPr id="12" name="직사각형 11">
            <a:extLst>
              <a:ext uri="{FF2B5EF4-FFF2-40B4-BE49-F238E27FC236}">
                <a16:creationId xmlns:a16="http://schemas.microsoft.com/office/drawing/2014/main" xmlns="" id="{601A0B28-8C64-451C-8ED6-B85E34C61A29}"/>
              </a:ext>
            </a:extLst>
          </p:cNvPr>
          <p:cNvSpPr/>
          <p:nvPr/>
        </p:nvSpPr>
        <p:spPr>
          <a:xfrm flipV="1">
            <a:off x="2919345" y="4337527"/>
            <a:ext cx="1900238" cy="7143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ko-KR" altLang="en-US" sz="1350"/>
          </a:p>
        </p:txBody>
      </p:sp>
      <p:sp>
        <p:nvSpPr>
          <p:cNvPr id="13" name="직사각형 12">
            <a:extLst>
              <a:ext uri="{FF2B5EF4-FFF2-40B4-BE49-F238E27FC236}">
                <a16:creationId xmlns:a16="http://schemas.microsoft.com/office/drawing/2014/main" xmlns="" id="{ACC3C973-23F5-4238-B8B0-796D98691D26}"/>
              </a:ext>
            </a:extLst>
          </p:cNvPr>
          <p:cNvSpPr/>
          <p:nvPr/>
        </p:nvSpPr>
        <p:spPr>
          <a:xfrm flipV="1">
            <a:off x="2847907" y="5002970"/>
            <a:ext cx="1900238" cy="7143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ko-KR" altLang="en-US" sz="1350"/>
          </a:p>
        </p:txBody>
      </p:sp>
      <p:sp>
        <p:nvSpPr>
          <p:cNvPr id="14" name="직사각형 13">
            <a:extLst>
              <a:ext uri="{FF2B5EF4-FFF2-40B4-BE49-F238E27FC236}">
                <a16:creationId xmlns:a16="http://schemas.microsoft.com/office/drawing/2014/main" xmlns="" id="{C15E8EA6-DE78-44CA-B2AF-2B020BD2E6EA}"/>
              </a:ext>
            </a:extLst>
          </p:cNvPr>
          <p:cNvSpPr/>
          <p:nvPr/>
        </p:nvSpPr>
        <p:spPr>
          <a:xfrm flipV="1">
            <a:off x="4748145" y="5002970"/>
            <a:ext cx="1900238" cy="7143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ko-KR" altLang="en-US" sz="1350"/>
          </a:p>
        </p:txBody>
      </p:sp>
      <p:sp>
        <p:nvSpPr>
          <p:cNvPr id="15" name="직사각형 14">
            <a:extLst>
              <a:ext uri="{FF2B5EF4-FFF2-40B4-BE49-F238E27FC236}">
                <a16:creationId xmlns:a16="http://schemas.microsoft.com/office/drawing/2014/main" xmlns="" id="{68C1DA97-99F6-4C2A-AC27-3975A406694A}"/>
              </a:ext>
            </a:extLst>
          </p:cNvPr>
          <p:cNvSpPr/>
          <p:nvPr/>
        </p:nvSpPr>
        <p:spPr>
          <a:xfrm rot="5400000" flipV="1">
            <a:off x="5333576" y="3738171"/>
            <a:ext cx="2593895" cy="7858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ko-KR" altLang="en-US" sz="1350"/>
          </a:p>
        </p:txBody>
      </p:sp>
      <p:sp>
        <p:nvSpPr>
          <p:cNvPr id="16" name="직사각형 15">
            <a:extLst>
              <a:ext uri="{FF2B5EF4-FFF2-40B4-BE49-F238E27FC236}">
                <a16:creationId xmlns:a16="http://schemas.microsoft.com/office/drawing/2014/main" xmlns="" id="{1B064773-3240-4392-87A9-DFF74E1751BB}"/>
              </a:ext>
            </a:extLst>
          </p:cNvPr>
          <p:cNvSpPr/>
          <p:nvPr/>
        </p:nvSpPr>
        <p:spPr>
          <a:xfrm flipV="1">
            <a:off x="2826047" y="2480512"/>
            <a:ext cx="1900238" cy="7143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ko-KR" altLang="en-US" sz="1350"/>
          </a:p>
        </p:txBody>
      </p:sp>
      <p:sp>
        <p:nvSpPr>
          <p:cNvPr id="17" name="직사각형 16">
            <a:extLst>
              <a:ext uri="{FF2B5EF4-FFF2-40B4-BE49-F238E27FC236}">
                <a16:creationId xmlns:a16="http://schemas.microsoft.com/office/drawing/2014/main" xmlns="" id="{420CAA54-885F-4B9E-A5E1-BDF6586D982C}"/>
              </a:ext>
            </a:extLst>
          </p:cNvPr>
          <p:cNvSpPr/>
          <p:nvPr/>
        </p:nvSpPr>
        <p:spPr>
          <a:xfrm flipV="1">
            <a:off x="4697710" y="2476760"/>
            <a:ext cx="1900238" cy="7143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ko-KR" altLang="en-US" sz="1350"/>
          </a:p>
        </p:txBody>
      </p:sp>
      <p:sp>
        <p:nvSpPr>
          <p:cNvPr id="18" name="직사각형 17">
            <a:extLst>
              <a:ext uri="{FF2B5EF4-FFF2-40B4-BE49-F238E27FC236}">
                <a16:creationId xmlns:a16="http://schemas.microsoft.com/office/drawing/2014/main" xmlns="" id="{2B1A7870-54BE-4B35-BEF0-14E8CA5BAC8C}"/>
              </a:ext>
            </a:extLst>
          </p:cNvPr>
          <p:cNvSpPr/>
          <p:nvPr/>
        </p:nvSpPr>
        <p:spPr>
          <a:xfrm flipV="1">
            <a:off x="2876482" y="3075948"/>
            <a:ext cx="1900238" cy="7143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ko-KR" altLang="en-US" sz="1350"/>
          </a:p>
        </p:txBody>
      </p:sp>
      <p:sp>
        <p:nvSpPr>
          <p:cNvPr id="19" name="직사각형 18">
            <a:extLst>
              <a:ext uri="{FF2B5EF4-FFF2-40B4-BE49-F238E27FC236}">
                <a16:creationId xmlns:a16="http://schemas.microsoft.com/office/drawing/2014/main" xmlns="" id="{D96BFB15-BBE5-4A0D-BA03-6CBB13CECAEF}"/>
              </a:ext>
            </a:extLst>
          </p:cNvPr>
          <p:cNvSpPr/>
          <p:nvPr/>
        </p:nvSpPr>
        <p:spPr>
          <a:xfrm flipV="1">
            <a:off x="4276657" y="4337527"/>
            <a:ext cx="1900238" cy="7143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ko-KR" altLang="en-US" sz="1350"/>
          </a:p>
        </p:txBody>
      </p:sp>
      <p:sp>
        <p:nvSpPr>
          <p:cNvPr id="20" name="직사각형 19">
            <a:extLst>
              <a:ext uri="{FF2B5EF4-FFF2-40B4-BE49-F238E27FC236}">
                <a16:creationId xmlns:a16="http://schemas.microsoft.com/office/drawing/2014/main" xmlns="" id="{7AB59FC2-E838-424E-AA56-3B7F694D9BF0}"/>
              </a:ext>
            </a:extLst>
          </p:cNvPr>
          <p:cNvSpPr/>
          <p:nvPr/>
        </p:nvSpPr>
        <p:spPr>
          <a:xfrm flipV="1">
            <a:off x="4748145" y="3686013"/>
            <a:ext cx="1900238" cy="7143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ko-KR" altLang="en-US" sz="1350"/>
          </a:p>
        </p:txBody>
      </p:sp>
      <p:sp>
        <p:nvSpPr>
          <p:cNvPr id="21" name="직사각형 20">
            <a:extLst>
              <a:ext uri="{FF2B5EF4-FFF2-40B4-BE49-F238E27FC236}">
                <a16:creationId xmlns:a16="http://schemas.microsoft.com/office/drawing/2014/main" xmlns="" id="{F30D89D6-FA3C-4B3C-94E7-96202378DAFB}"/>
              </a:ext>
            </a:extLst>
          </p:cNvPr>
          <p:cNvSpPr/>
          <p:nvPr/>
        </p:nvSpPr>
        <p:spPr>
          <a:xfrm flipV="1">
            <a:off x="3462270" y="3686013"/>
            <a:ext cx="1357313" cy="7143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ko-KR" altLang="en-US" sz="1350"/>
          </a:p>
        </p:txBody>
      </p:sp>
      <p:sp>
        <p:nvSpPr>
          <p:cNvPr id="22" name="직사각형 21">
            <a:extLst>
              <a:ext uri="{FF2B5EF4-FFF2-40B4-BE49-F238E27FC236}">
                <a16:creationId xmlns:a16="http://schemas.microsoft.com/office/drawing/2014/main" xmlns="" id="{F9EB112D-FCDD-42BF-8B22-7EE56707C6D6}"/>
              </a:ext>
            </a:extLst>
          </p:cNvPr>
          <p:cNvSpPr/>
          <p:nvPr/>
        </p:nvSpPr>
        <p:spPr>
          <a:xfrm flipV="1">
            <a:off x="4226650" y="3075948"/>
            <a:ext cx="1900238" cy="7143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ko-KR" altLang="en-US" sz="1350"/>
          </a:p>
        </p:txBody>
      </p:sp>
      <p:sp>
        <p:nvSpPr>
          <p:cNvPr id="23" name="직사각형 22">
            <a:extLst>
              <a:ext uri="{FF2B5EF4-FFF2-40B4-BE49-F238E27FC236}">
                <a16:creationId xmlns:a16="http://schemas.microsoft.com/office/drawing/2014/main" xmlns="" id="{A2E8E182-BE42-4F33-B435-8B99E45B97F9}"/>
              </a:ext>
            </a:extLst>
          </p:cNvPr>
          <p:cNvSpPr/>
          <p:nvPr/>
        </p:nvSpPr>
        <p:spPr>
          <a:xfrm rot="5400000" flipV="1">
            <a:off x="2202555" y="3692727"/>
            <a:ext cx="1319281" cy="85727"/>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ko-KR" altLang="en-US" sz="1350"/>
          </a:p>
        </p:txBody>
      </p:sp>
      <p:sp>
        <p:nvSpPr>
          <p:cNvPr id="33" name="TextBox 32">
            <a:extLst>
              <a:ext uri="{FF2B5EF4-FFF2-40B4-BE49-F238E27FC236}">
                <a16:creationId xmlns:a16="http://schemas.microsoft.com/office/drawing/2014/main" xmlns="" id="{444C2E86-12CA-4F25-A79F-6A49EA52CB9B}"/>
              </a:ext>
            </a:extLst>
          </p:cNvPr>
          <p:cNvSpPr txBox="1"/>
          <p:nvPr/>
        </p:nvSpPr>
        <p:spPr>
          <a:xfrm>
            <a:off x="2286201" y="3057040"/>
            <a:ext cx="818389" cy="300082"/>
          </a:xfrm>
          <a:prstGeom prst="rect">
            <a:avLst/>
          </a:prstGeom>
          <a:noFill/>
        </p:spPr>
        <p:txBody>
          <a:bodyPr wrap="square" rtlCol="0">
            <a:spAutoFit/>
          </a:bodyPr>
          <a:lstStyle/>
          <a:p>
            <a:r>
              <a:rPr lang="en-US" altLang="ko-KR" sz="1350" dirty="0"/>
              <a:t>Goal</a:t>
            </a:r>
            <a:endParaRPr lang="ko-KR" altLang="en-US" sz="1350" dirty="0"/>
          </a:p>
        </p:txBody>
      </p:sp>
      <p:sp>
        <p:nvSpPr>
          <p:cNvPr id="38" name="TextBox 37">
            <a:extLst>
              <a:ext uri="{FF2B5EF4-FFF2-40B4-BE49-F238E27FC236}">
                <a16:creationId xmlns:a16="http://schemas.microsoft.com/office/drawing/2014/main" xmlns="" id="{1EBB2597-2571-4FFD-922D-1921FB067A22}"/>
              </a:ext>
            </a:extLst>
          </p:cNvPr>
          <p:cNvSpPr txBox="1"/>
          <p:nvPr/>
        </p:nvSpPr>
        <p:spPr>
          <a:xfrm>
            <a:off x="3305107" y="5156738"/>
            <a:ext cx="2271713" cy="300082"/>
          </a:xfrm>
          <a:prstGeom prst="rect">
            <a:avLst/>
          </a:prstGeom>
          <a:noFill/>
        </p:spPr>
        <p:txBody>
          <a:bodyPr wrap="square" rtlCol="0">
            <a:spAutoFit/>
          </a:bodyPr>
          <a:lstStyle/>
          <a:p>
            <a:r>
              <a:rPr lang="en-US" altLang="ko-KR" sz="1350" dirty="0"/>
              <a:t>Step 1: Maze escape</a:t>
            </a:r>
            <a:endParaRPr lang="ko-KR" altLang="en-US" sz="1350" dirty="0"/>
          </a:p>
        </p:txBody>
      </p:sp>
      <p:pic>
        <p:nvPicPr>
          <p:cNvPr id="3" name="그림 2">
            <a:extLst>
              <a:ext uri="{FF2B5EF4-FFF2-40B4-BE49-F238E27FC236}">
                <a16:creationId xmlns:a16="http://schemas.microsoft.com/office/drawing/2014/main" xmlns="" id="{B62B72E9-0DAF-4DAC-BC0E-503D88D361FF}"/>
              </a:ext>
            </a:extLst>
          </p:cNvPr>
          <p:cNvPicPr>
            <a:picLocks noChangeAspect="1"/>
          </p:cNvPicPr>
          <p:nvPr/>
        </p:nvPicPr>
        <p:blipFill>
          <a:blip r:embed="rId2"/>
          <a:stretch>
            <a:fillRect/>
          </a:stretch>
        </p:blipFill>
        <p:spPr>
          <a:xfrm flipH="1">
            <a:off x="2274991" y="4538452"/>
            <a:ext cx="486030" cy="335030"/>
          </a:xfrm>
          <a:prstGeom prst="rect">
            <a:avLst/>
          </a:prstGeom>
        </p:spPr>
      </p:pic>
      <p:pic>
        <p:nvPicPr>
          <p:cNvPr id="4" name="그림 3">
            <a:extLst>
              <a:ext uri="{FF2B5EF4-FFF2-40B4-BE49-F238E27FC236}">
                <a16:creationId xmlns:a16="http://schemas.microsoft.com/office/drawing/2014/main" xmlns="" id="{0E7E0F96-08F1-4D8C-BFF0-28B0AA25BC4F}"/>
              </a:ext>
            </a:extLst>
          </p:cNvPr>
          <p:cNvPicPr>
            <a:picLocks noChangeAspect="1"/>
          </p:cNvPicPr>
          <p:nvPr/>
        </p:nvPicPr>
        <p:blipFill>
          <a:blip r:embed="rId2"/>
          <a:stretch>
            <a:fillRect/>
          </a:stretch>
        </p:blipFill>
        <p:spPr>
          <a:xfrm flipH="1">
            <a:off x="4927058" y="4507704"/>
            <a:ext cx="531979" cy="396529"/>
          </a:xfrm>
          <a:prstGeom prst="rect">
            <a:avLst/>
          </a:prstGeom>
        </p:spPr>
      </p:pic>
      <p:sp>
        <p:nvSpPr>
          <p:cNvPr id="5" name="화살표: 오른쪽 4">
            <a:extLst>
              <a:ext uri="{FF2B5EF4-FFF2-40B4-BE49-F238E27FC236}">
                <a16:creationId xmlns:a16="http://schemas.microsoft.com/office/drawing/2014/main" xmlns="" id="{4BBB7D4C-301C-46FB-B788-5B513FF9AF46}"/>
              </a:ext>
            </a:extLst>
          </p:cNvPr>
          <p:cNvSpPr/>
          <p:nvPr/>
        </p:nvSpPr>
        <p:spPr>
          <a:xfrm>
            <a:off x="4301979" y="4639697"/>
            <a:ext cx="392906" cy="17573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0"/>
          </a:p>
        </p:txBody>
      </p:sp>
      <p:sp>
        <p:nvSpPr>
          <p:cNvPr id="32" name="직사각형 29">
            <a:extLst>
              <a:ext uri="{FF2B5EF4-FFF2-40B4-BE49-F238E27FC236}">
                <a16:creationId xmlns:a16="http://schemas.microsoft.com/office/drawing/2014/main" xmlns="" id="{E7D65C15-4019-4B3A-8269-D4B7BE435DCD}"/>
              </a:ext>
            </a:extLst>
          </p:cNvPr>
          <p:cNvSpPr/>
          <p:nvPr/>
        </p:nvSpPr>
        <p:spPr>
          <a:xfrm>
            <a:off x="2080139" y="4464720"/>
            <a:ext cx="818388" cy="49176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0"/>
          </a:p>
        </p:txBody>
      </p:sp>
      <p:pic>
        <p:nvPicPr>
          <p:cNvPr id="35" name="그림 3">
            <a:extLst>
              <a:ext uri="{FF2B5EF4-FFF2-40B4-BE49-F238E27FC236}">
                <a16:creationId xmlns:a16="http://schemas.microsoft.com/office/drawing/2014/main" xmlns="" id="{98423DA7-6858-499E-B96B-D32AF4E223E8}"/>
              </a:ext>
            </a:extLst>
          </p:cNvPr>
          <p:cNvPicPr>
            <a:picLocks noChangeAspect="1"/>
          </p:cNvPicPr>
          <p:nvPr/>
        </p:nvPicPr>
        <p:blipFill>
          <a:blip r:embed="rId2"/>
          <a:stretch>
            <a:fillRect/>
          </a:stretch>
        </p:blipFill>
        <p:spPr>
          <a:xfrm>
            <a:off x="4323998" y="3831777"/>
            <a:ext cx="541683" cy="403763"/>
          </a:xfrm>
          <a:prstGeom prst="rect">
            <a:avLst/>
          </a:prstGeom>
        </p:spPr>
      </p:pic>
      <p:sp>
        <p:nvSpPr>
          <p:cNvPr id="36" name="화살표: 오른쪽 4">
            <a:extLst>
              <a:ext uri="{FF2B5EF4-FFF2-40B4-BE49-F238E27FC236}">
                <a16:creationId xmlns:a16="http://schemas.microsoft.com/office/drawing/2014/main" xmlns="" id="{07D0C1EA-A004-451F-9CBE-988AB78A059F}"/>
              </a:ext>
            </a:extLst>
          </p:cNvPr>
          <p:cNvSpPr/>
          <p:nvPr/>
        </p:nvSpPr>
        <p:spPr>
          <a:xfrm flipH="1">
            <a:off x="3579713" y="3974704"/>
            <a:ext cx="392906" cy="17573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0"/>
          </a:p>
        </p:txBody>
      </p:sp>
      <p:sp>
        <p:nvSpPr>
          <p:cNvPr id="42" name="직사각형 29">
            <a:extLst>
              <a:ext uri="{FF2B5EF4-FFF2-40B4-BE49-F238E27FC236}">
                <a16:creationId xmlns:a16="http://schemas.microsoft.com/office/drawing/2014/main" xmlns="" id="{854FAFF3-9869-4353-A75E-1D16E223AEAB}"/>
              </a:ext>
            </a:extLst>
          </p:cNvPr>
          <p:cNvSpPr/>
          <p:nvPr/>
        </p:nvSpPr>
        <p:spPr>
          <a:xfrm>
            <a:off x="2430979" y="2647730"/>
            <a:ext cx="116709" cy="343112"/>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ko-KR" altLang="en-US" sz="1350"/>
          </a:p>
        </p:txBody>
      </p:sp>
      <p:pic>
        <p:nvPicPr>
          <p:cNvPr id="44" name="그림 3">
            <a:extLst>
              <a:ext uri="{FF2B5EF4-FFF2-40B4-BE49-F238E27FC236}">
                <a16:creationId xmlns:a16="http://schemas.microsoft.com/office/drawing/2014/main" xmlns="" id="{9A8D1089-070F-47A5-9A2F-B6113ED298DA}"/>
              </a:ext>
            </a:extLst>
          </p:cNvPr>
          <p:cNvPicPr>
            <a:picLocks noChangeAspect="1"/>
          </p:cNvPicPr>
          <p:nvPr/>
        </p:nvPicPr>
        <p:blipFill>
          <a:blip r:embed="rId2"/>
          <a:stretch>
            <a:fillRect/>
          </a:stretch>
        </p:blipFill>
        <p:spPr>
          <a:xfrm flipH="1">
            <a:off x="5272549" y="3229116"/>
            <a:ext cx="498130" cy="371299"/>
          </a:xfrm>
          <a:prstGeom prst="rect">
            <a:avLst/>
          </a:prstGeom>
        </p:spPr>
      </p:pic>
      <p:pic>
        <p:nvPicPr>
          <p:cNvPr id="45" name="그림 3">
            <a:extLst>
              <a:ext uri="{FF2B5EF4-FFF2-40B4-BE49-F238E27FC236}">
                <a16:creationId xmlns:a16="http://schemas.microsoft.com/office/drawing/2014/main" xmlns="" id="{3FC881F7-A911-4F53-A14B-7FBFC80E3FA3}"/>
              </a:ext>
            </a:extLst>
          </p:cNvPr>
          <p:cNvPicPr>
            <a:picLocks noChangeAspect="1"/>
          </p:cNvPicPr>
          <p:nvPr/>
        </p:nvPicPr>
        <p:blipFill>
          <a:blip r:embed="rId2"/>
          <a:stretch>
            <a:fillRect/>
          </a:stretch>
        </p:blipFill>
        <p:spPr>
          <a:xfrm>
            <a:off x="2589174" y="2628831"/>
            <a:ext cx="460316" cy="343112"/>
          </a:xfrm>
          <a:prstGeom prst="rect">
            <a:avLst/>
          </a:prstGeom>
        </p:spPr>
      </p:pic>
      <p:sp>
        <p:nvSpPr>
          <p:cNvPr id="46" name="화살표: 오른쪽 4">
            <a:extLst>
              <a:ext uri="{FF2B5EF4-FFF2-40B4-BE49-F238E27FC236}">
                <a16:creationId xmlns:a16="http://schemas.microsoft.com/office/drawing/2014/main" xmlns="" id="{40C848EA-0EC0-4223-9B7F-D3C86264128E}"/>
              </a:ext>
            </a:extLst>
          </p:cNvPr>
          <p:cNvSpPr/>
          <p:nvPr/>
        </p:nvSpPr>
        <p:spPr>
          <a:xfrm>
            <a:off x="4674093" y="3365340"/>
            <a:ext cx="383176" cy="15809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0"/>
          </a:p>
        </p:txBody>
      </p:sp>
      <p:pic>
        <p:nvPicPr>
          <p:cNvPr id="27" name="그림 26">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28" name="그림 27">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29" name="그림 28">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30" name="그림 29">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31" name="그림 30">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34" name="그림 33">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6" name="직사각형 5"/>
          <p:cNvSpPr/>
          <p:nvPr/>
        </p:nvSpPr>
        <p:spPr>
          <a:xfrm>
            <a:off x="356025" y="1309735"/>
            <a:ext cx="910827" cy="369332"/>
          </a:xfrm>
          <a:prstGeom prst="rect">
            <a:avLst/>
          </a:prstGeom>
        </p:spPr>
        <p:txBody>
          <a:bodyPr wrap="none">
            <a:spAutoFit/>
          </a:bodyPr>
          <a:lstStyle/>
          <a:p>
            <a:r>
              <a:rPr lang="en-US" altLang="ko-KR" dirty="0"/>
              <a:t>Mission</a:t>
            </a:r>
            <a:endParaRPr lang="ko-KR" altLang="en-US" dirty="0"/>
          </a:p>
        </p:txBody>
      </p:sp>
    </p:spTree>
    <p:extLst>
      <p:ext uri="{BB962C8B-B14F-4D97-AF65-F5344CB8AC3E}">
        <p14:creationId xmlns:p14="http://schemas.microsoft.com/office/powerpoint/2010/main" val="881394766"/>
      </p:ext>
    </p:extLst>
  </p:cSld>
  <p:clrMapOvr>
    <a:masterClrMapping/>
  </p:clrMapOvr>
  <p:timing>
    <p:tnLst>
      <p:par>
        <p:cTn id="1" dur="indefinite" restart="never" nodeType="tmRoot"/>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17A4468E-1821-4F6C-B7E6-2964FC0BDF7D}"/>
              </a:ext>
            </a:extLst>
          </p:cNvPr>
          <p:cNvSpPr>
            <a:spLocks noGrp="1"/>
          </p:cNvSpPr>
          <p:nvPr>
            <p:ph type="title"/>
          </p:nvPr>
        </p:nvSpPr>
        <p:spPr/>
        <p:txBody>
          <a:bodyPr/>
          <a:lstStyle/>
          <a:p>
            <a:endParaRPr lang="ko-KR" altLang="en-US" dirty="0"/>
          </a:p>
        </p:txBody>
      </p:sp>
      <p:sp>
        <p:nvSpPr>
          <p:cNvPr id="12" name="직사각형 11">
            <a:extLst>
              <a:ext uri="{FF2B5EF4-FFF2-40B4-BE49-F238E27FC236}">
                <a16:creationId xmlns:a16="http://schemas.microsoft.com/office/drawing/2014/main" xmlns="" id="{601A0B28-8C64-451C-8ED6-B85E34C61A29}"/>
              </a:ext>
            </a:extLst>
          </p:cNvPr>
          <p:cNvSpPr/>
          <p:nvPr/>
        </p:nvSpPr>
        <p:spPr>
          <a:xfrm flipV="1">
            <a:off x="4264819" y="4187305"/>
            <a:ext cx="1900238" cy="7143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ko-KR" altLang="en-US" sz="1350"/>
          </a:p>
        </p:txBody>
      </p:sp>
      <p:sp>
        <p:nvSpPr>
          <p:cNvPr id="13" name="직사각형 12">
            <a:extLst>
              <a:ext uri="{FF2B5EF4-FFF2-40B4-BE49-F238E27FC236}">
                <a16:creationId xmlns:a16="http://schemas.microsoft.com/office/drawing/2014/main" xmlns="" id="{ACC3C973-23F5-4238-B8B0-796D98691D26}"/>
              </a:ext>
            </a:extLst>
          </p:cNvPr>
          <p:cNvSpPr/>
          <p:nvPr/>
        </p:nvSpPr>
        <p:spPr>
          <a:xfrm flipV="1">
            <a:off x="4193381" y="4852747"/>
            <a:ext cx="1900238" cy="7143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ko-KR" altLang="en-US" sz="1350"/>
          </a:p>
        </p:txBody>
      </p:sp>
      <p:sp>
        <p:nvSpPr>
          <p:cNvPr id="14" name="직사각형 13">
            <a:extLst>
              <a:ext uri="{FF2B5EF4-FFF2-40B4-BE49-F238E27FC236}">
                <a16:creationId xmlns:a16="http://schemas.microsoft.com/office/drawing/2014/main" xmlns="" id="{C15E8EA6-DE78-44CA-B2AF-2B020BD2E6EA}"/>
              </a:ext>
            </a:extLst>
          </p:cNvPr>
          <p:cNvSpPr/>
          <p:nvPr/>
        </p:nvSpPr>
        <p:spPr>
          <a:xfrm flipV="1">
            <a:off x="6093619" y="4852747"/>
            <a:ext cx="1900238" cy="7143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ko-KR" altLang="en-US" sz="1350"/>
          </a:p>
        </p:txBody>
      </p:sp>
      <p:sp>
        <p:nvSpPr>
          <p:cNvPr id="15" name="직사각형 14">
            <a:extLst>
              <a:ext uri="{FF2B5EF4-FFF2-40B4-BE49-F238E27FC236}">
                <a16:creationId xmlns:a16="http://schemas.microsoft.com/office/drawing/2014/main" xmlns="" id="{68C1DA97-99F6-4C2A-AC27-3975A406694A}"/>
              </a:ext>
            </a:extLst>
          </p:cNvPr>
          <p:cNvSpPr/>
          <p:nvPr/>
        </p:nvSpPr>
        <p:spPr>
          <a:xfrm rot="5400000" flipV="1">
            <a:off x="6679050" y="3587949"/>
            <a:ext cx="2593895" cy="7858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ko-KR" altLang="en-US" sz="1350"/>
          </a:p>
        </p:txBody>
      </p:sp>
      <p:sp>
        <p:nvSpPr>
          <p:cNvPr id="16" name="직사각형 15">
            <a:extLst>
              <a:ext uri="{FF2B5EF4-FFF2-40B4-BE49-F238E27FC236}">
                <a16:creationId xmlns:a16="http://schemas.microsoft.com/office/drawing/2014/main" xmlns="" id="{1B064773-3240-4392-87A9-DFF74E1751BB}"/>
              </a:ext>
            </a:extLst>
          </p:cNvPr>
          <p:cNvSpPr/>
          <p:nvPr/>
        </p:nvSpPr>
        <p:spPr>
          <a:xfrm flipV="1">
            <a:off x="4171521" y="2330290"/>
            <a:ext cx="1900238" cy="7143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ko-KR" altLang="en-US" sz="1350"/>
          </a:p>
        </p:txBody>
      </p:sp>
      <p:sp>
        <p:nvSpPr>
          <p:cNvPr id="17" name="직사각형 16">
            <a:extLst>
              <a:ext uri="{FF2B5EF4-FFF2-40B4-BE49-F238E27FC236}">
                <a16:creationId xmlns:a16="http://schemas.microsoft.com/office/drawing/2014/main" xmlns="" id="{420CAA54-885F-4B9E-A5E1-BDF6586D982C}"/>
              </a:ext>
            </a:extLst>
          </p:cNvPr>
          <p:cNvSpPr/>
          <p:nvPr/>
        </p:nvSpPr>
        <p:spPr>
          <a:xfrm flipV="1">
            <a:off x="6043183" y="2326537"/>
            <a:ext cx="1900238" cy="7143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ko-KR" altLang="en-US" sz="1350"/>
          </a:p>
        </p:txBody>
      </p:sp>
      <p:sp>
        <p:nvSpPr>
          <p:cNvPr id="18" name="직사각형 17">
            <a:extLst>
              <a:ext uri="{FF2B5EF4-FFF2-40B4-BE49-F238E27FC236}">
                <a16:creationId xmlns:a16="http://schemas.microsoft.com/office/drawing/2014/main" xmlns="" id="{2B1A7870-54BE-4B35-BEF0-14E8CA5BAC8C}"/>
              </a:ext>
            </a:extLst>
          </p:cNvPr>
          <p:cNvSpPr/>
          <p:nvPr/>
        </p:nvSpPr>
        <p:spPr>
          <a:xfrm flipV="1">
            <a:off x="4221955" y="2925725"/>
            <a:ext cx="1900238" cy="7143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ko-KR" altLang="en-US" sz="1350"/>
          </a:p>
        </p:txBody>
      </p:sp>
      <p:sp>
        <p:nvSpPr>
          <p:cNvPr id="19" name="직사각형 18">
            <a:extLst>
              <a:ext uri="{FF2B5EF4-FFF2-40B4-BE49-F238E27FC236}">
                <a16:creationId xmlns:a16="http://schemas.microsoft.com/office/drawing/2014/main" xmlns="" id="{D96BFB15-BBE5-4A0D-BA03-6CBB13CECAEF}"/>
              </a:ext>
            </a:extLst>
          </p:cNvPr>
          <p:cNvSpPr/>
          <p:nvPr/>
        </p:nvSpPr>
        <p:spPr>
          <a:xfrm flipV="1">
            <a:off x="5622131" y="4187305"/>
            <a:ext cx="1900238" cy="7143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ko-KR" altLang="en-US" sz="1350"/>
          </a:p>
        </p:txBody>
      </p:sp>
      <p:sp>
        <p:nvSpPr>
          <p:cNvPr id="20" name="직사각형 19">
            <a:extLst>
              <a:ext uri="{FF2B5EF4-FFF2-40B4-BE49-F238E27FC236}">
                <a16:creationId xmlns:a16="http://schemas.microsoft.com/office/drawing/2014/main" xmlns="" id="{7AB59FC2-E838-424E-AA56-3B7F694D9BF0}"/>
              </a:ext>
            </a:extLst>
          </p:cNvPr>
          <p:cNvSpPr/>
          <p:nvPr/>
        </p:nvSpPr>
        <p:spPr>
          <a:xfrm flipV="1">
            <a:off x="6093619" y="3535790"/>
            <a:ext cx="1900238" cy="7143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ko-KR" altLang="en-US" sz="1350"/>
          </a:p>
        </p:txBody>
      </p:sp>
      <p:sp>
        <p:nvSpPr>
          <p:cNvPr id="21" name="직사각형 20">
            <a:extLst>
              <a:ext uri="{FF2B5EF4-FFF2-40B4-BE49-F238E27FC236}">
                <a16:creationId xmlns:a16="http://schemas.microsoft.com/office/drawing/2014/main" xmlns="" id="{F30D89D6-FA3C-4B3C-94E7-96202378DAFB}"/>
              </a:ext>
            </a:extLst>
          </p:cNvPr>
          <p:cNvSpPr/>
          <p:nvPr/>
        </p:nvSpPr>
        <p:spPr>
          <a:xfrm flipV="1">
            <a:off x="4807744" y="3535790"/>
            <a:ext cx="1357313" cy="7143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ko-KR" altLang="en-US" sz="1350"/>
          </a:p>
        </p:txBody>
      </p:sp>
      <p:sp>
        <p:nvSpPr>
          <p:cNvPr id="22" name="직사각형 21">
            <a:extLst>
              <a:ext uri="{FF2B5EF4-FFF2-40B4-BE49-F238E27FC236}">
                <a16:creationId xmlns:a16="http://schemas.microsoft.com/office/drawing/2014/main" xmlns="" id="{F9EB112D-FCDD-42BF-8B22-7EE56707C6D6}"/>
              </a:ext>
            </a:extLst>
          </p:cNvPr>
          <p:cNvSpPr/>
          <p:nvPr/>
        </p:nvSpPr>
        <p:spPr>
          <a:xfrm flipV="1">
            <a:off x="5572124" y="2925725"/>
            <a:ext cx="1900238" cy="7143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ko-KR" altLang="en-US" sz="1350"/>
          </a:p>
        </p:txBody>
      </p:sp>
      <p:sp>
        <p:nvSpPr>
          <p:cNvPr id="23" name="직사각형 22">
            <a:extLst>
              <a:ext uri="{FF2B5EF4-FFF2-40B4-BE49-F238E27FC236}">
                <a16:creationId xmlns:a16="http://schemas.microsoft.com/office/drawing/2014/main" xmlns="" id="{A2E8E182-BE42-4F33-B435-8B99E45B97F9}"/>
              </a:ext>
            </a:extLst>
          </p:cNvPr>
          <p:cNvSpPr/>
          <p:nvPr/>
        </p:nvSpPr>
        <p:spPr>
          <a:xfrm rot="5400000" flipV="1">
            <a:off x="3548029" y="3542504"/>
            <a:ext cx="1319281" cy="85727"/>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ko-KR" altLang="en-US" sz="1350"/>
          </a:p>
        </p:txBody>
      </p:sp>
      <p:sp>
        <p:nvSpPr>
          <p:cNvPr id="25" name="자유형: 도형 24">
            <a:extLst>
              <a:ext uri="{FF2B5EF4-FFF2-40B4-BE49-F238E27FC236}">
                <a16:creationId xmlns:a16="http://schemas.microsoft.com/office/drawing/2014/main" xmlns="" id="{89265022-9DD2-4278-8102-9487C07E9D91}"/>
              </a:ext>
            </a:extLst>
          </p:cNvPr>
          <p:cNvSpPr/>
          <p:nvPr/>
        </p:nvSpPr>
        <p:spPr>
          <a:xfrm>
            <a:off x="1328738" y="4221956"/>
            <a:ext cx="2921794" cy="689561"/>
          </a:xfrm>
          <a:custGeom>
            <a:avLst/>
            <a:gdLst>
              <a:gd name="connsiteX0" fmla="*/ 3895725 w 3895725"/>
              <a:gd name="connsiteY0" fmla="*/ 590550 h 919414"/>
              <a:gd name="connsiteX1" fmla="*/ 3590925 w 3895725"/>
              <a:gd name="connsiteY1" fmla="*/ 581025 h 919414"/>
              <a:gd name="connsiteX2" fmla="*/ 3514725 w 3895725"/>
              <a:gd name="connsiteY2" fmla="*/ 571500 h 919414"/>
              <a:gd name="connsiteX3" fmla="*/ 3476625 w 3895725"/>
              <a:gd name="connsiteY3" fmla="*/ 561975 h 919414"/>
              <a:gd name="connsiteX4" fmla="*/ 3133725 w 3895725"/>
              <a:gd name="connsiteY4" fmla="*/ 552450 h 919414"/>
              <a:gd name="connsiteX5" fmla="*/ 3105150 w 3895725"/>
              <a:gd name="connsiteY5" fmla="*/ 542925 h 919414"/>
              <a:gd name="connsiteX6" fmla="*/ 3048000 w 3895725"/>
              <a:gd name="connsiteY6" fmla="*/ 533400 h 919414"/>
              <a:gd name="connsiteX7" fmla="*/ 3038475 w 3895725"/>
              <a:gd name="connsiteY7" fmla="*/ 495300 h 919414"/>
              <a:gd name="connsiteX8" fmla="*/ 2981325 w 3895725"/>
              <a:gd name="connsiteY8" fmla="*/ 457200 h 919414"/>
              <a:gd name="connsiteX9" fmla="*/ 2971800 w 3895725"/>
              <a:gd name="connsiteY9" fmla="*/ 419100 h 919414"/>
              <a:gd name="connsiteX10" fmla="*/ 2895600 w 3895725"/>
              <a:gd name="connsiteY10" fmla="*/ 333375 h 919414"/>
              <a:gd name="connsiteX11" fmla="*/ 2876550 w 3895725"/>
              <a:gd name="connsiteY11" fmla="*/ 304800 h 919414"/>
              <a:gd name="connsiteX12" fmla="*/ 2838450 w 3895725"/>
              <a:gd name="connsiteY12" fmla="*/ 238125 h 919414"/>
              <a:gd name="connsiteX13" fmla="*/ 2781300 w 3895725"/>
              <a:gd name="connsiteY13" fmla="*/ 200025 h 919414"/>
              <a:gd name="connsiteX14" fmla="*/ 2752725 w 3895725"/>
              <a:gd name="connsiteY14" fmla="*/ 180975 h 919414"/>
              <a:gd name="connsiteX15" fmla="*/ 2724150 w 3895725"/>
              <a:gd name="connsiteY15" fmla="*/ 152400 h 919414"/>
              <a:gd name="connsiteX16" fmla="*/ 2695575 w 3895725"/>
              <a:gd name="connsiteY16" fmla="*/ 114300 h 919414"/>
              <a:gd name="connsiteX17" fmla="*/ 2638425 w 3895725"/>
              <a:gd name="connsiteY17" fmla="*/ 76200 h 919414"/>
              <a:gd name="connsiteX18" fmla="*/ 2590800 w 3895725"/>
              <a:gd name="connsiteY18" fmla="*/ 38100 h 919414"/>
              <a:gd name="connsiteX19" fmla="*/ 2562225 w 3895725"/>
              <a:gd name="connsiteY19" fmla="*/ 19050 h 919414"/>
              <a:gd name="connsiteX20" fmla="*/ 2505075 w 3895725"/>
              <a:gd name="connsiteY20" fmla="*/ 0 h 919414"/>
              <a:gd name="connsiteX21" fmla="*/ 2362200 w 3895725"/>
              <a:gd name="connsiteY21" fmla="*/ 9525 h 919414"/>
              <a:gd name="connsiteX22" fmla="*/ 2276475 w 3895725"/>
              <a:gd name="connsiteY22" fmla="*/ 57150 h 919414"/>
              <a:gd name="connsiteX23" fmla="*/ 2219325 w 3895725"/>
              <a:gd name="connsiteY23" fmla="*/ 114300 h 919414"/>
              <a:gd name="connsiteX24" fmla="*/ 2200275 w 3895725"/>
              <a:gd name="connsiteY24" fmla="*/ 152400 h 919414"/>
              <a:gd name="connsiteX25" fmla="*/ 2190750 w 3895725"/>
              <a:gd name="connsiteY25" fmla="*/ 180975 h 919414"/>
              <a:gd name="connsiteX26" fmla="*/ 2171700 w 3895725"/>
              <a:gd name="connsiteY26" fmla="*/ 228600 h 919414"/>
              <a:gd name="connsiteX27" fmla="*/ 2162175 w 3895725"/>
              <a:gd name="connsiteY27" fmla="*/ 323850 h 919414"/>
              <a:gd name="connsiteX28" fmla="*/ 2152650 w 3895725"/>
              <a:gd name="connsiteY28" fmla="*/ 390525 h 919414"/>
              <a:gd name="connsiteX29" fmla="*/ 2143125 w 3895725"/>
              <a:gd name="connsiteY29" fmla="*/ 847725 h 919414"/>
              <a:gd name="connsiteX30" fmla="*/ 2076450 w 3895725"/>
              <a:gd name="connsiteY30" fmla="*/ 914400 h 919414"/>
              <a:gd name="connsiteX31" fmla="*/ 1724025 w 3895725"/>
              <a:gd name="connsiteY31" fmla="*/ 885825 h 919414"/>
              <a:gd name="connsiteX32" fmla="*/ 1695450 w 3895725"/>
              <a:gd name="connsiteY32" fmla="*/ 866775 h 919414"/>
              <a:gd name="connsiteX33" fmla="*/ 1647825 w 3895725"/>
              <a:gd name="connsiteY33" fmla="*/ 828675 h 919414"/>
              <a:gd name="connsiteX34" fmla="*/ 1619250 w 3895725"/>
              <a:gd name="connsiteY34" fmla="*/ 790575 h 919414"/>
              <a:gd name="connsiteX35" fmla="*/ 1600200 w 3895725"/>
              <a:gd name="connsiteY35" fmla="*/ 752475 h 919414"/>
              <a:gd name="connsiteX36" fmla="*/ 1562100 w 3895725"/>
              <a:gd name="connsiteY36" fmla="*/ 742950 h 919414"/>
              <a:gd name="connsiteX37" fmla="*/ 1543050 w 3895725"/>
              <a:gd name="connsiteY37" fmla="*/ 714375 h 919414"/>
              <a:gd name="connsiteX38" fmla="*/ 1485900 w 3895725"/>
              <a:gd name="connsiteY38" fmla="*/ 666750 h 919414"/>
              <a:gd name="connsiteX39" fmla="*/ 1466850 w 3895725"/>
              <a:gd name="connsiteY39" fmla="*/ 638175 h 919414"/>
              <a:gd name="connsiteX40" fmla="*/ 1438275 w 3895725"/>
              <a:gd name="connsiteY40" fmla="*/ 600075 h 919414"/>
              <a:gd name="connsiteX41" fmla="*/ 1419225 w 3895725"/>
              <a:gd name="connsiteY41" fmla="*/ 571500 h 919414"/>
              <a:gd name="connsiteX42" fmla="*/ 1371600 w 3895725"/>
              <a:gd name="connsiteY42" fmla="*/ 504825 h 919414"/>
              <a:gd name="connsiteX43" fmla="*/ 1343025 w 3895725"/>
              <a:gd name="connsiteY43" fmla="*/ 390525 h 919414"/>
              <a:gd name="connsiteX44" fmla="*/ 1333500 w 3895725"/>
              <a:gd name="connsiteY44" fmla="*/ 352425 h 919414"/>
              <a:gd name="connsiteX45" fmla="*/ 1323975 w 3895725"/>
              <a:gd name="connsiteY45" fmla="*/ 295275 h 919414"/>
              <a:gd name="connsiteX46" fmla="*/ 1314450 w 3895725"/>
              <a:gd name="connsiteY46" fmla="*/ 247650 h 919414"/>
              <a:gd name="connsiteX47" fmla="*/ 1285875 w 3895725"/>
              <a:gd name="connsiteY47" fmla="*/ 180975 h 919414"/>
              <a:gd name="connsiteX48" fmla="*/ 1257300 w 3895725"/>
              <a:gd name="connsiteY48" fmla="*/ 161925 h 919414"/>
              <a:gd name="connsiteX49" fmla="*/ 1238250 w 3895725"/>
              <a:gd name="connsiteY49" fmla="*/ 133350 h 919414"/>
              <a:gd name="connsiteX50" fmla="*/ 1200150 w 3895725"/>
              <a:gd name="connsiteY50" fmla="*/ 123825 h 919414"/>
              <a:gd name="connsiteX51" fmla="*/ 1171575 w 3895725"/>
              <a:gd name="connsiteY51" fmla="*/ 114300 h 919414"/>
              <a:gd name="connsiteX52" fmla="*/ 1057275 w 3895725"/>
              <a:gd name="connsiteY52" fmla="*/ 142875 h 919414"/>
              <a:gd name="connsiteX53" fmla="*/ 1038225 w 3895725"/>
              <a:gd name="connsiteY53" fmla="*/ 171450 h 919414"/>
              <a:gd name="connsiteX54" fmla="*/ 990600 w 3895725"/>
              <a:gd name="connsiteY54" fmla="*/ 180975 h 919414"/>
              <a:gd name="connsiteX55" fmla="*/ 962025 w 3895725"/>
              <a:gd name="connsiteY55" fmla="*/ 190500 h 919414"/>
              <a:gd name="connsiteX56" fmla="*/ 923925 w 3895725"/>
              <a:gd name="connsiteY56" fmla="*/ 209550 h 919414"/>
              <a:gd name="connsiteX57" fmla="*/ 895350 w 3895725"/>
              <a:gd name="connsiteY57" fmla="*/ 228600 h 919414"/>
              <a:gd name="connsiteX58" fmla="*/ 809625 w 3895725"/>
              <a:gd name="connsiteY58" fmla="*/ 257175 h 919414"/>
              <a:gd name="connsiteX59" fmla="*/ 752475 w 3895725"/>
              <a:gd name="connsiteY59" fmla="*/ 285750 h 919414"/>
              <a:gd name="connsiteX60" fmla="*/ 685800 w 3895725"/>
              <a:gd name="connsiteY60" fmla="*/ 371475 h 919414"/>
              <a:gd name="connsiteX61" fmla="*/ 666750 w 3895725"/>
              <a:gd name="connsiteY61" fmla="*/ 400050 h 919414"/>
              <a:gd name="connsiteX62" fmla="*/ 638175 w 3895725"/>
              <a:gd name="connsiteY62" fmla="*/ 457200 h 919414"/>
              <a:gd name="connsiteX63" fmla="*/ 619125 w 3895725"/>
              <a:gd name="connsiteY63" fmla="*/ 495300 h 919414"/>
              <a:gd name="connsiteX64" fmla="*/ 609600 w 3895725"/>
              <a:gd name="connsiteY64" fmla="*/ 533400 h 919414"/>
              <a:gd name="connsiteX65" fmla="*/ 581025 w 3895725"/>
              <a:gd name="connsiteY65" fmla="*/ 552450 h 919414"/>
              <a:gd name="connsiteX66" fmla="*/ 533400 w 3895725"/>
              <a:gd name="connsiteY66" fmla="*/ 609600 h 919414"/>
              <a:gd name="connsiteX67" fmla="*/ 504825 w 3895725"/>
              <a:gd name="connsiteY67" fmla="*/ 628650 h 919414"/>
              <a:gd name="connsiteX68" fmla="*/ 400050 w 3895725"/>
              <a:gd name="connsiteY68" fmla="*/ 647700 h 919414"/>
              <a:gd name="connsiteX69" fmla="*/ 352425 w 3895725"/>
              <a:gd name="connsiteY69" fmla="*/ 657225 h 919414"/>
              <a:gd name="connsiteX70" fmla="*/ 209550 w 3895725"/>
              <a:gd name="connsiteY70" fmla="*/ 676275 h 919414"/>
              <a:gd name="connsiteX71" fmla="*/ 9525 w 3895725"/>
              <a:gd name="connsiteY71" fmla="*/ 647700 h 919414"/>
              <a:gd name="connsiteX72" fmla="*/ 0 w 3895725"/>
              <a:gd name="connsiteY72" fmla="*/ 628650 h 91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3895725" h="919414">
                <a:moveTo>
                  <a:pt x="3895725" y="590550"/>
                </a:moveTo>
                <a:lnTo>
                  <a:pt x="3590925" y="581025"/>
                </a:lnTo>
                <a:cubicBezTo>
                  <a:pt x="3565359" y="579747"/>
                  <a:pt x="3539974" y="575708"/>
                  <a:pt x="3514725" y="571500"/>
                </a:cubicBezTo>
                <a:cubicBezTo>
                  <a:pt x="3501812" y="569348"/>
                  <a:pt x="3489700" y="562629"/>
                  <a:pt x="3476625" y="561975"/>
                </a:cubicBezTo>
                <a:cubicBezTo>
                  <a:pt x="3362424" y="556265"/>
                  <a:pt x="3248025" y="555625"/>
                  <a:pt x="3133725" y="552450"/>
                </a:cubicBezTo>
                <a:cubicBezTo>
                  <a:pt x="3124200" y="549275"/>
                  <a:pt x="3114951" y="545103"/>
                  <a:pt x="3105150" y="542925"/>
                </a:cubicBezTo>
                <a:cubicBezTo>
                  <a:pt x="3086297" y="538735"/>
                  <a:pt x="3063715" y="544625"/>
                  <a:pt x="3048000" y="533400"/>
                </a:cubicBezTo>
                <a:cubicBezTo>
                  <a:pt x="3037348" y="525791"/>
                  <a:pt x="3047095" y="505152"/>
                  <a:pt x="3038475" y="495300"/>
                </a:cubicBezTo>
                <a:cubicBezTo>
                  <a:pt x="3023398" y="478070"/>
                  <a:pt x="2981325" y="457200"/>
                  <a:pt x="2981325" y="457200"/>
                </a:cubicBezTo>
                <a:cubicBezTo>
                  <a:pt x="2978150" y="444500"/>
                  <a:pt x="2976957" y="431132"/>
                  <a:pt x="2971800" y="419100"/>
                </a:cubicBezTo>
                <a:cubicBezTo>
                  <a:pt x="2955166" y="380287"/>
                  <a:pt x="2919990" y="369960"/>
                  <a:pt x="2895600" y="333375"/>
                </a:cubicBezTo>
                <a:cubicBezTo>
                  <a:pt x="2889250" y="323850"/>
                  <a:pt x="2881670" y="315039"/>
                  <a:pt x="2876550" y="304800"/>
                </a:cubicBezTo>
                <a:cubicBezTo>
                  <a:pt x="2857667" y="267034"/>
                  <a:pt x="2879908" y="274976"/>
                  <a:pt x="2838450" y="238125"/>
                </a:cubicBezTo>
                <a:cubicBezTo>
                  <a:pt x="2821338" y="222914"/>
                  <a:pt x="2800350" y="212725"/>
                  <a:pt x="2781300" y="200025"/>
                </a:cubicBezTo>
                <a:cubicBezTo>
                  <a:pt x="2771775" y="193675"/>
                  <a:pt x="2760820" y="189070"/>
                  <a:pt x="2752725" y="180975"/>
                </a:cubicBezTo>
                <a:cubicBezTo>
                  <a:pt x="2743200" y="171450"/>
                  <a:pt x="2732916" y="162627"/>
                  <a:pt x="2724150" y="152400"/>
                </a:cubicBezTo>
                <a:cubicBezTo>
                  <a:pt x="2713819" y="140347"/>
                  <a:pt x="2707440" y="124847"/>
                  <a:pt x="2695575" y="114300"/>
                </a:cubicBezTo>
                <a:cubicBezTo>
                  <a:pt x="2678463" y="99089"/>
                  <a:pt x="2638425" y="76200"/>
                  <a:pt x="2638425" y="76200"/>
                </a:cubicBezTo>
                <a:cubicBezTo>
                  <a:pt x="2606312" y="28030"/>
                  <a:pt x="2636808" y="61104"/>
                  <a:pt x="2590800" y="38100"/>
                </a:cubicBezTo>
                <a:cubicBezTo>
                  <a:pt x="2580561" y="32980"/>
                  <a:pt x="2572686" y="23699"/>
                  <a:pt x="2562225" y="19050"/>
                </a:cubicBezTo>
                <a:cubicBezTo>
                  <a:pt x="2543875" y="10895"/>
                  <a:pt x="2505075" y="0"/>
                  <a:pt x="2505075" y="0"/>
                </a:cubicBezTo>
                <a:cubicBezTo>
                  <a:pt x="2457450" y="3175"/>
                  <a:pt x="2409639" y="4254"/>
                  <a:pt x="2362200" y="9525"/>
                </a:cubicBezTo>
                <a:cubicBezTo>
                  <a:pt x="2335251" y="12519"/>
                  <a:pt x="2288742" y="44883"/>
                  <a:pt x="2276475" y="57150"/>
                </a:cubicBezTo>
                <a:cubicBezTo>
                  <a:pt x="2257425" y="76200"/>
                  <a:pt x="2231373" y="90203"/>
                  <a:pt x="2219325" y="114300"/>
                </a:cubicBezTo>
                <a:cubicBezTo>
                  <a:pt x="2212975" y="127000"/>
                  <a:pt x="2205868" y="139349"/>
                  <a:pt x="2200275" y="152400"/>
                </a:cubicBezTo>
                <a:cubicBezTo>
                  <a:pt x="2196320" y="161628"/>
                  <a:pt x="2194275" y="171574"/>
                  <a:pt x="2190750" y="180975"/>
                </a:cubicBezTo>
                <a:cubicBezTo>
                  <a:pt x="2184747" y="196984"/>
                  <a:pt x="2178050" y="212725"/>
                  <a:pt x="2171700" y="228600"/>
                </a:cubicBezTo>
                <a:cubicBezTo>
                  <a:pt x="2168525" y="260350"/>
                  <a:pt x="2165903" y="292160"/>
                  <a:pt x="2162175" y="323850"/>
                </a:cubicBezTo>
                <a:cubicBezTo>
                  <a:pt x="2159552" y="346147"/>
                  <a:pt x="2153466" y="368089"/>
                  <a:pt x="2152650" y="390525"/>
                </a:cubicBezTo>
                <a:cubicBezTo>
                  <a:pt x="2147111" y="542857"/>
                  <a:pt x="2157179" y="695941"/>
                  <a:pt x="2143125" y="847725"/>
                </a:cubicBezTo>
                <a:cubicBezTo>
                  <a:pt x="2138257" y="900295"/>
                  <a:pt x="2109730" y="903307"/>
                  <a:pt x="2076450" y="914400"/>
                </a:cubicBezTo>
                <a:cubicBezTo>
                  <a:pt x="1934664" y="909969"/>
                  <a:pt x="1835735" y="941680"/>
                  <a:pt x="1724025" y="885825"/>
                </a:cubicBezTo>
                <a:cubicBezTo>
                  <a:pt x="1713786" y="880705"/>
                  <a:pt x="1704975" y="873125"/>
                  <a:pt x="1695450" y="866775"/>
                </a:cubicBezTo>
                <a:cubicBezTo>
                  <a:pt x="1637108" y="779263"/>
                  <a:pt x="1716837" y="886185"/>
                  <a:pt x="1647825" y="828675"/>
                </a:cubicBezTo>
                <a:cubicBezTo>
                  <a:pt x="1635629" y="818512"/>
                  <a:pt x="1627664" y="804037"/>
                  <a:pt x="1619250" y="790575"/>
                </a:cubicBezTo>
                <a:cubicBezTo>
                  <a:pt x="1611725" y="778534"/>
                  <a:pt x="1611108" y="761565"/>
                  <a:pt x="1600200" y="752475"/>
                </a:cubicBezTo>
                <a:cubicBezTo>
                  <a:pt x="1590143" y="744094"/>
                  <a:pt x="1574800" y="746125"/>
                  <a:pt x="1562100" y="742950"/>
                </a:cubicBezTo>
                <a:cubicBezTo>
                  <a:pt x="1555750" y="733425"/>
                  <a:pt x="1551145" y="722470"/>
                  <a:pt x="1543050" y="714375"/>
                </a:cubicBezTo>
                <a:cubicBezTo>
                  <a:pt x="1468125" y="639450"/>
                  <a:pt x="1563921" y="760375"/>
                  <a:pt x="1485900" y="666750"/>
                </a:cubicBezTo>
                <a:cubicBezTo>
                  <a:pt x="1478571" y="657956"/>
                  <a:pt x="1473504" y="647490"/>
                  <a:pt x="1466850" y="638175"/>
                </a:cubicBezTo>
                <a:cubicBezTo>
                  <a:pt x="1457623" y="625257"/>
                  <a:pt x="1447502" y="612993"/>
                  <a:pt x="1438275" y="600075"/>
                </a:cubicBezTo>
                <a:cubicBezTo>
                  <a:pt x="1431621" y="590760"/>
                  <a:pt x="1426554" y="580294"/>
                  <a:pt x="1419225" y="571500"/>
                </a:cubicBezTo>
                <a:cubicBezTo>
                  <a:pt x="1383818" y="529012"/>
                  <a:pt x="1393292" y="559056"/>
                  <a:pt x="1371600" y="504825"/>
                </a:cubicBezTo>
                <a:cubicBezTo>
                  <a:pt x="1346140" y="441174"/>
                  <a:pt x="1356143" y="456113"/>
                  <a:pt x="1343025" y="390525"/>
                </a:cubicBezTo>
                <a:cubicBezTo>
                  <a:pt x="1340458" y="377688"/>
                  <a:pt x="1336067" y="365262"/>
                  <a:pt x="1333500" y="352425"/>
                </a:cubicBezTo>
                <a:cubicBezTo>
                  <a:pt x="1329712" y="333487"/>
                  <a:pt x="1327430" y="314276"/>
                  <a:pt x="1323975" y="295275"/>
                </a:cubicBezTo>
                <a:cubicBezTo>
                  <a:pt x="1321079" y="279347"/>
                  <a:pt x="1317962" y="263454"/>
                  <a:pt x="1314450" y="247650"/>
                </a:cubicBezTo>
                <a:cubicBezTo>
                  <a:pt x="1308204" y="219544"/>
                  <a:pt x="1306891" y="201991"/>
                  <a:pt x="1285875" y="180975"/>
                </a:cubicBezTo>
                <a:cubicBezTo>
                  <a:pt x="1277780" y="172880"/>
                  <a:pt x="1266825" y="168275"/>
                  <a:pt x="1257300" y="161925"/>
                </a:cubicBezTo>
                <a:cubicBezTo>
                  <a:pt x="1250950" y="152400"/>
                  <a:pt x="1247775" y="139700"/>
                  <a:pt x="1238250" y="133350"/>
                </a:cubicBezTo>
                <a:cubicBezTo>
                  <a:pt x="1227358" y="126088"/>
                  <a:pt x="1212737" y="127421"/>
                  <a:pt x="1200150" y="123825"/>
                </a:cubicBezTo>
                <a:cubicBezTo>
                  <a:pt x="1190496" y="121067"/>
                  <a:pt x="1181100" y="117475"/>
                  <a:pt x="1171575" y="114300"/>
                </a:cubicBezTo>
                <a:cubicBezTo>
                  <a:pt x="1133475" y="123825"/>
                  <a:pt x="1093372" y="127405"/>
                  <a:pt x="1057275" y="142875"/>
                </a:cubicBezTo>
                <a:cubicBezTo>
                  <a:pt x="1046753" y="147384"/>
                  <a:pt x="1048164" y="165770"/>
                  <a:pt x="1038225" y="171450"/>
                </a:cubicBezTo>
                <a:cubicBezTo>
                  <a:pt x="1024169" y="179482"/>
                  <a:pt x="1006306" y="177048"/>
                  <a:pt x="990600" y="180975"/>
                </a:cubicBezTo>
                <a:cubicBezTo>
                  <a:pt x="980860" y="183410"/>
                  <a:pt x="971253" y="186545"/>
                  <a:pt x="962025" y="190500"/>
                </a:cubicBezTo>
                <a:cubicBezTo>
                  <a:pt x="948974" y="196093"/>
                  <a:pt x="936253" y="202505"/>
                  <a:pt x="923925" y="209550"/>
                </a:cubicBezTo>
                <a:cubicBezTo>
                  <a:pt x="913986" y="215230"/>
                  <a:pt x="905917" y="224197"/>
                  <a:pt x="895350" y="228600"/>
                </a:cubicBezTo>
                <a:cubicBezTo>
                  <a:pt x="867546" y="240185"/>
                  <a:pt x="834687" y="240467"/>
                  <a:pt x="809625" y="257175"/>
                </a:cubicBezTo>
                <a:cubicBezTo>
                  <a:pt x="772696" y="281794"/>
                  <a:pt x="791910" y="272605"/>
                  <a:pt x="752475" y="285750"/>
                </a:cubicBezTo>
                <a:cubicBezTo>
                  <a:pt x="707711" y="330514"/>
                  <a:pt x="731372" y="303117"/>
                  <a:pt x="685800" y="371475"/>
                </a:cubicBezTo>
                <a:cubicBezTo>
                  <a:pt x="679450" y="381000"/>
                  <a:pt x="670370" y="389190"/>
                  <a:pt x="666750" y="400050"/>
                </a:cubicBezTo>
                <a:cubicBezTo>
                  <a:pt x="649286" y="452441"/>
                  <a:pt x="667718" y="405499"/>
                  <a:pt x="638175" y="457200"/>
                </a:cubicBezTo>
                <a:cubicBezTo>
                  <a:pt x="631130" y="469528"/>
                  <a:pt x="624111" y="482005"/>
                  <a:pt x="619125" y="495300"/>
                </a:cubicBezTo>
                <a:cubicBezTo>
                  <a:pt x="614528" y="507557"/>
                  <a:pt x="616862" y="522508"/>
                  <a:pt x="609600" y="533400"/>
                </a:cubicBezTo>
                <a:cubicBezTo>
                  <a:pt x="603250" y="542925"/>
                  <a:pt x="590550" y="546100"/>
                  <a:pt x="581025" y="552450"/>
                </a:cubicBezTo>
                <a:cubicBezTo>
                  <a:pt x="562294" y="580547"/>
                  <a:pt x="560902" y="586681"/>
                  <a:pt x="533400" y="609600"/>
                </a:cubicBezTo>
                <a:cubicBezTo>
                  <a:pt x="524606" y="616929"/>
                  <a:pt x="515544" y="624630"/>
                  <a:pt x="504825" y="628650"/>
                </a:cubicBezTo>
                <a:cubicBezTo>
                  <a:pt x="493753" y="632802"/>
                  <a:pt x="406973" y="646441"/>
                  <a:pt x="400050" y="647700"/>
                </a:cubicBezTo>
                <a:cubicBezTo>
                  <a:pt x="384122" y="650596"/>
                  <a:pt x="368394" y="654563"/>
                  <a:pt x="352425" y="657225"/>
                </a:cubicBezTo>
                <a:cubicBezTo>
                  <a:pt x="312990" y="663798"/>
                  <a:pt x="248077" y="671459"/>
                  <a:pt x="209550" y="676275"/>
                </a:cubicBezTo>
                <a:cubicBezTo>
                  <a:pt x="161141" y="673586"/>
                  <a:pt x="58831" y="697006"/>
                  <a:pt x="9525" y="647700"/>
                </a:cubicBezTo>
                <a:cubicBezTo>
                  <a:pt x="4505" y="642680"/>
                  <a:pt x="3175" y="635000"/>
                  <a:pt x="0" y="628650"/>
                </a:cubicBezTo>
              </a:path>
            </a:pathLst>
          </a:custGeom>
          <a:noFill/>
          <a:ln w="762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0" dirty="0"/>
          </a:p>
        </p:txBody>
      </p:sp>
      <p:sp>
        <p:nvSpPr>
          <p:cNvPr id="26" name="직사각형 25">
            <a:extLst>
              <a:ext uri="{FF2B5EF4-FFF2-40B4-BE49-F238E27FC236}">
                <a16:creationId xmlns:a16="http://schemas.microsoft.com/office/drawing/2014/main" xmlns="" id="{FA2D826A-4F73-42F1-9595-8E86E3737E8C}"/>
              </a:ext>
            </a:extLst>
          </p:cNvPr>
          <p:cNvSpPr/>
          <p:nvPr/>
        </p:nvSpPr>
        <p:spPr>
          <a:xfrm rot="5400000" flipV="1">
            <a:off x="839390" y="4627908"/>
            <a:ext cx="885825" cy="928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ko-KR" altLang="en-US" sz="1350"/>
          </a:p>
        </p:txBody>
      </p:sp>
      <p:sp>
        <p:nvSpPr>
          <p:cNvPr id="29" name="직사각형 28">
            <a:extLst>
              <a:ext uri="{FF2B5EF4-FFF2-40B4-BE49-F238E27FC236}">
                <a16:creationId xmlns:a16="http://schemas.microsoft.com/office/drawing/2014/main" xmlns="" id="{319B9186-0B9B-4314-BF1D-FFEDDB670741}"/>
              </a:ext>
            </a:extLst>
          </p:cNvPr>
          <p:cNvSpPr/>
          <p:nvPr/>
        </p:nvSpPr>
        <p:spPr>
          <a:xfrm>
            <a:off x="6818495" y="3880123"/>
            <a:ext cx="342900" cy="30718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0"/>
          </a:p>
        </p:txBody>
      </p:sp>
      <p:sp>
        <p:nvSpPr>
          <p:cNvPr id="30" name="직사각형 29">
            <a:extLst>
              <a:ext uri="{FF2B5EF4-FFF2-40B4-BE49-F238E27FC236}">
                <a16:creationId xmlns:a16="http://schemas.microsoft.com/office/drawing/2014/main" xmlns="" id="{3955AF50-BD07-43FE-9C1D-2C1579713E0E}"/>
              </a:ext>
            </a:extLst>
          </p:cNvPr>
          <p:cNvSpPr/>
          <p:nvPr/>
        </p:nvSpPr>
        <p:spPr>
          <a:xfrm>
            <a:off x="5304235" y="3234128"/>
            <a:ext cx="342900" cy="30718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0"/>
          </a:p>
        </p:txBody>
      </p:sp>
      <p:sp>
        <p:nvSpPr>
          <p:cNvPr id="31" name="직사각형 30">
            <a:extLst>
              <a:ext uri="{FF2B5EF4-FFF2-40B4-BE49-F238E27FC236}">
                <a16:creationId xmlns:a16="http://schemas.microsoft.com/office/drawing/2014/main" xmlns="" id="{64C1BF32-A5BE-4713-934E-46DD6B598392}"/>
              </a:ext>
            </a:extLst>
          </p:cNvPr>
          <p:cNvSpPr/>
          <p:nvPr/>
        </p:nvSpPr>
        <p:spPr>
          <a:xfrm>
            <a:off x="3471433" y="2338942"/>
            <a:ext cx="472487" cy="599188"/>
          </a:xfrm>
          <a:prstGeom prst="rect">
            <a:avLst/>
          </a:prstGeom>
          <a:blipFill>
            <a:blip r:embed="rId2"/>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0"/>
          </a:p>
        </p:txBody>
      </p:sp>
      <p:sp>
        <p:nvSpPr>
          <p:cNvPr id="33" name="TextBox 32">
            <a:extLst>
              <a:ext uri="{FF2B5EF4-FFF2-40B4-BE49-F238E27FC236}">
                <a16:creationId xmlns:a16="http://schemas.microsoft.com/office/drawing/2014/main" xmlns="" id="{444C2E86-12CA-4F25-A79F-6A49EA52CB9B}"/>
              </a:ext>
            </a:extLst>
          </p:cNvPr>
          <p:cNvSpPr txBox="1"/>
          <p:nvPr/>
        </p:nvSpPr>
        <p:spPr>
          <a:xfrm>
            <a:off x="3471434" y="3024033"/>
            <a:ext cx="818389" cy="300082"/>
          </a:xfrm>
          <a:prstGeom prst="rect">
            <a:avLst/>
          </a:prstGeom>
          <a:noFill/>
        </p:spPr>
        <p:txBody>
          <a:bodyPr wrap="square" rtlCol="0">
            <a:spAutoFit/>
          </a:bodyPr>
          <a:lstStyle/>
          <a:p>
            <a:r>
              <a:rPr lang="en-US" altLang="ko-KR" sz="1350" dirty="0"/>
              <a:t>Goal</a:t>
            </a:r>
            <a:endParaRPr lang="ko-KR" altLang="en-US" sz="1350" dirty="0"/>
          </a:p>
        </p:txBody>
      </p:sp>
      <p:sp>
        <p:nvSpPr>
          <p:cNvPr id="34" name="화살표: 왼쪽/오른쪽 33">
            <a:extLst>
              <a:ext uri="{FF2B5EF4-FFF2-40B4-BE49-F238E27FC236}">
                <a16:creationId xmlns:a16="http://schemas.microsoft.com/office/drawing/2014/main" xmlns="" id="{FD12E129-04A4-4DFB-AD8A-0EFC9174BD94}"/>
              </a:ext>
            </a:extLst>
          </p:cNvPr>
          <p:cNvSpPr/>
          <p:nvPr/>
        </p:nvSpPr>
        <p:spPr>
          <a:xfrm>
            <a:off x="1597999" y="5048398"/>
            <a:ext cx="2221277" cy="142871"/>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0"/>
          </a:p>
        </p:txBody>
      </p:sp>
      <p:sp>
        <p:nvSpPr>
          <p:cNvPr id="37" name="TextBox 36">
            <a:extLst>
              <a:ext uri="{FF2B5EF4-FFF2-40B4-BE49-F238E27FC236}">
                <a16:creationId xmlns:a16="http://schemas.microsoft.com/office/drawing/2014/main" xmlns="" id="{DD42707A-DA6D-49A4-B2A8-74960D8FB8FA}"/>
              </a:ext>
            </a:extLst>
          </p:cNvPr>
          <p:cNvSpPr txBox="1"/>
          <p:nvPr/>
        </p:nvSpPr>
        <p:spPr>
          <a:xfrm>
            <a:off x="1814512" y="5328149"/>
            <a:ext cx="1500188" cy="507831"/>
          </a:xfrm>
          <a:prstGeom prst="rect">
            <a:avLst/>
          </a:prstGeom>
          <a:noFill/>
        </p:spPr>
        <p:txBody>
          <a:bodyPr wrap="square" rtlCol="0">
            <a:spAutoFit/>
          </a:bodyPr>
          <a:lstStyle/>
          <a:p>
            <a:r>
              <a:rPr lang="en-US" altLang="ko-KR" sz="1350" dirty="0"/>
              <a:t>Step 1: Line tracing</a:t>
            </a:r>
            <a:endParaRPr lang="ko-KR" altLang="en-US" sz="1350" dirty="0"/>
          </a:p>
        </p:txBody>
      </p:sp>
      <p:sp>
        <p:nvSpPr>
          <p:cNvPr id="38" name="TextBox 37">
            <a:extLst>
              <a:ext uri="{FF2B5EF4-FFF2-40B4-BE49-F238E27FC236}">
                <a16:creationId xmlns:a16="http://schemas.microsoft.com/office/drawing/2014/main" xmlns="" id="{1EBB2597-2571-4FFD-922D-1921FB067A22}"/>
              </a:ext>
            </a:extLst>
          </p:cNvPr>
          <p:cNvSpPr txBox="1"/>
          <p:nvPr/>
        </p:nvSpPr>
        <p:spPr>
          <a:xfrm>
            <a:off x="4650580" y="5006515"/>
            <a:ext cx="2271713" cy="300082"/>
          </a:xfrm>
          <a:prstGeom prst="rect">
            <a:avLst/>
          </a:prstGeom>
          <a:noFill/>
        </p:spPr>
        <p:txBody>
          <a:bodyPr wrap="square" rtlCol="0">
            <a:spAutoFit/>
          </a:bodyPr>
          <a:lstStyle/>
          <a:p>
            <a:r>
              <a:rPr lang="en-US" altLang="ko-KR" sz="1350" dirty="0"/>
              <a:t>Step 2: Maze escape</a:t>
            </a:r>
            <a:endParaRPr lang="ko-KR" altLang="en-US" sz="1350" dirty="0"/>
          </a:p>
        </p:txBody>
      </p:sp>
      <p:sp>
        <p:nvSpPr>
          <p:cNvPr id="39" name="TextBox 38">
            <a:extLst>
              <a:ext uri="{FF2B5EF4-FFF2-40B4-BE49-F238E27FC236}">
                <a16:creationId xmlns:a16="http://schemas.microsoft.com/office/drawing/2014/main" xmlns="" id="{B35DF821-19F1-4874-831A-886C33FE1EC2}"/>
              </a:ext>
            </a:extLst>
          </p:cNvPr>
          <p:cNvSpPr txBox="1"/>
          <p:nvPr/>
        </p:nvSpPr>
        <p:spPr>
          <a:xfrm>
            <a:off x="996124" y="3801721"/>
            <a:ext cx="818389" cy="300082"/>
          </a:xfrm>
          <a:prstGeom prst="rect">
            <a:avLst/>
          </a:prstGeom>
          <a:noFill/>
        </p:spPr>
        <p:txBody>
          <a:bodyPr wrap="square" rtlCol="0">
            <a:spAutoFit/>
          </a:bodyPr>
          <a:lstStyle/>
          <a:p>
            <a:r>
              <a:rPr lang="en-US" altLang="ko-KR" sz="1350" dirty="0"/>
              <a:t>Wall</a:t>
            </a:r>
            <a:endParaRPr lang="ko-KR" altLang="en-US" sz="1350" dirty="0"/>
          </a:p>
        </p:txBody>
      </p:sp>
      <p:sp>
        <p:nvSpPr>
          <p:cNvPr id="41" name="TextBox 40">
            <a:extLst>
              <a:ext uri="{FF2B5EF4-FFF2-40B4-BE49-F238E27FC236}">
                <a16:creationId xmlns:a16="http://schemas.microsoft.com/office/drawing/2014/main" xmlns="" id="{5355DF54-C80F-41E1-82D7-C854970EBF9B}"/>
              </a:ext>
            </a:extLst>
          </p:cNvPr>
          <p:cNvSpPr txBox="1"/>
          <p:nvPr/>
        </p:nvSpPr>
        <p:spPr>
          <a:xfrm>
            <a:off x="4779169" y="3675704"/>
            <a:ext cx="2271713" cy="300082"/>
          </a:xfrm>
          <a:prstGeom prst="rect">
            <a:avLst/>
          </a:prstGeom>
          <a:noFill/>
        </p:spPr>
        <p:txBody>
          <a:bodyPr wrap="square" rtlCol="0">
            <a:spAutoFit/>
          </a:bodyPr>
          <a:lstStyle/>
          <a:p>
            <a:r>
              <a:rPr lang="en-US" altLang="ko-KR" sz="1350" dirty="0"/>
              <a:t>Step 3: Obstacle avoidance</a:t>
            </a:r>
            <a:endParaRPr lang="ko-KR" altLang="en-US" sz="1350" dirty="0"/>
          </a:p>
        </p:txBody>
      </p:sp>
      <p:pic>
        <p:nvPicPr>
          <p:cNvPr id="3" name="그림 2">
            <a:extLst>
              <a:ext uri="{FF2B5EF4-FFF2-40B4-BE49-F238E27FC236}">
                <a16:creationId xmlns:a16="http://schemas.microsoft.com/office/drawing/2014/main" xmlns="" id="{B62B72E9-0DAF-4DAC-BC0E-503D88D361FF}"/>
              </a:ext>
            </a:extLst>
          </p:cNvPr>
          <p:cNvPicPr>
            <a:picLocks noChangeAspect="1"/>
          </p:cNvPicPr>
          <p:nvPr/>
        </p:nvPicPr>
        <p:blipFill>
          <a:blip r:embed="rId3"/>
          <a:stretch>
            <a:fillRect/>
          </a:stretch>
        </p:blipFill>
        <p:spPr>
          <a:xfrm>
            <a:off x="3686953" y="4388245"/>
            <a:ext cx="557213" cy="384098"/>
          </a:xfrm>
          <a:prstGeom prst="rect">
            <a:avLst/>
          </a:prstGeom>
        </p:spPr>
      </p:pic>
      <p:pic>
        <p:nvPicPr>
          <p:cNvPr id="4" name="그림 3">
            <a:extLst>
              <a:ext uri="{FF2B5EF4-FFF2-40B4-BE49-F238E27FC236}">
                <a16:creationId xmlns:a16="http://schemas.microsoft.com/office/drawing/2014/main" xmlns="" id="{0E7E0F96-08F1-4D8C-BFF0-28B0AA25BC4F}"/>
              </a:ext>
            </a:extLst>
          </p:cNvPr>
          <p:cNvPicPr>
            <a:picLocks noChangeAspect="1"/>
          </p:cNvPicPr>
          <p:nvPr/>
        </p:nvPicPr>
        <p:blipFill>
          <a:blip r:embed="rId3"/>
          <a:stretch>
            <a:fillRect/>
          </a:stretch>
        </p:blipFill>
        <p:spPr>
          <a:xfrm flipH="1">
            <a:off x="5433386" y="4388245"/>
            <a:ext cx="531979" cy="396529"/>
          </a:xfrm>
          <a:prstGeom prst="rect">
            <a:avLst/>
          </a:prstGeom>
        </p:spPr>
      </p:pic>
      <p:sp>
        <p:nvSpPr>
          <p:cNvPr id="5" name="화살표: 오른쪽 4">
            <a:extLst>
              <a:ext uri="{FF2B5EF4-FFF2-40B4-BE49-F238E27FC236}">
                <a16:creationId xmlns:a16="http://schemas.microsoft.com/office/drawing/2014/main" xmlns="" id="{4BBB7D4C-301C-46FB-B788-5B513FF9AF46}"/>
              </a:ext>
            </a:extLst>
          </p:cNvPr>
          <p:cNvSpPr/>
          <p:nvPr/>
        </p:nvSpPr>
        <p:spPr>
          <a:xfrm>
            <a:off x="4529137" y="4492427"/>
            <a:ext cx="392906" cy="17573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0"/>
          </a:p>
        </p:txBody>
      </p:sp>
      <p:pic>
        <p:nvPicPr>
          <p:cNvPr id="32" name="그림 31">
            <a:hlinkClick r:id="rId4" action="ppaction://hlinksldjump"/>
          </p:cNvPr>
          <p:cNvPicPr>
            <a:picLocks noChangeAspect="1"/>
          </p:cNvPicPr>
          <p:nvPr/>
        </p:nvPicPr>
        <p:blipFill>
          <a:blip r:embed="rId5" cstate="print"/>
          <a:stretch>
            <a:fillRect/>
          </a:stretch>
        </p:blipFill>
        <p:spPr>
          <a:xfrm>
            <a:off x="2243077" y="360312"/>
            <a:ext cx="472500" cy="326250"/>
          </a:xfrm>
          <a:prstGeom prst="rect">
            <a:avLst/>
          </a:prstGeom>
        </p:spPr>
      </p:pic>
      <p:pic>
        <p:nvPicPr>
          <p:cNvPr id="35" name="그림 34">
            <a:hlinkClick r:id="rId6" action="ppaction://hlinksldjump"/>
          </p:cNvPr>
          <p:cNvPicPr>
            <a:picLocks noChangeAspect="1"/>
          </p:cNvPicPr>
          <p:nvPr/>
        </p:nvPicPr>
        <p:blipFill>
          <a:blip r:embed="rId7" cstate="print"/>
          <a:stretch>
            <a:fillRect/>
          </a:stretch>
        </p:blipFill>
        <p:spPr>
          <a:xfrm>
            <a:off x="3180363" y="360312"/>
            <a:ext cx="461250" cy="326250"/>
          </a:xfrm>
          <a:prstGeom prst="rect">
            <a:avLst/>
          </a:prstGeom>
        </p:spPr>
      </p:pic>
      <p:pic>
        <p:nvPicPr>
          <p:cNvPr id="36" name="그림 35">
            <a:hlinkClick r:id="rId8" action="ppaction://hlinksldjump"/>
          </p:cNvPr>
          <p:cNvPicPr>
            <a:picLocks noChangeAspect="1"/>
          </p:cNvPicPr>
          <p:nvPr/>
        </p:nvPicPr>
        <p:blipFill>
          <a:blip r:embed="rId9" cstate="print"/>
          <a:stretch>
            <a:fillRect/>
          </a:stretch>
        </p:blipFill>
        <p:spPr>
          <a:xfrm>
            <a:off x="4288621" y="274645"/>
            <a:ext cx="1203836" cy="539318"/>
          </a:xfrm>
          <a:prstGeom prst="rect">
            <a:avLst/>
          </a:prstGeom>
        </p:spPr>
      </p:pic>
      <p:pic>
        <p:nvPicPr>
          <p:cNvPr id="40" name="그림 39">
            <a:hlinkClick r:id="rId10" action="ppaction://hlinksldjump"/>
          </p:cNvPr>
          <p:cNvPicPr>
            <a:picLocks noChangeAspect="1"/>
          </p:cNvPicPr>
          <p:nvPr/>
        </p:nvPicPr>
        <p:blipFill>
          <a:blip r:embed="rId11" cstate="print"/>
          <a:stretch>
            <a:fillRect/>
          </a:stretch>
        </p:blipFill>
        <p:spPr>
          <a:xfrm>
            <a:off x="339958" y="360312"/>
            <a:ext cx="301984" cy="359941"/>
          </a:xfrm>
          <a:prstGeom prst="rect">
            <a:avLst/>
          </a:prstGeom>
        </p:spPr>
      </p:pic>
      <p:pic>
        <p:nvPicPr>
          <p:cNvPr id="42" name="그림 41">
            <a:hlinkClick r:id="rId12" action="ppaction://hlinksldjump"/>
          </p:cNvPr>
          <p:cNvPicPr>
            <a:picLocks noChangeAspect="1"/>
          </p:cNvPicPr>
          <p:nvPr/>
        </p:nvPicPr>
        <p:blipFill>
          <a:blip r:embed="rId13" cstate="print"/>
          <a:stretch>
            <a:fillRect/>
          </a:stretch>
        </p:blipFill>
        <p:spPr>
          <a:xfrm>
            <a:off x="1105515" y="390812"/>
            <a:ext cx="751326" cy="295750"/>
          </a:xfrm>
          <a:prstGeom prst="rect">
            <a:avLst/>
          </a:prstGeom>
        </p:spPr>
      </p:pic>
      <p:pic>
        <p:nvPicPr>
          <p:cNvPr id="43" name="그림 42">
            <a:hlinkClick r:id="rId14" action="ppaction://hlinksldjump"/>
          </p:cNvPr>
          <p:cNvPicPr>
            <a:picLocks noChangeAspect="1"/>
          </p:cNvPicPr>
          <p:nvPr/>
        </p:nvPicPr>
        <p:blipFill>
          <a:blip r:embed="rId15"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372193442"/>
      </p:ext>
    </p:extLst>
  </p:cSld>
  <p:clrMapOvr>
    <a:masterClrMapping/>
  </p:clrMapOvr>
  <p:timing>
    <p:tnLst>
      <p:par>
        <p:cTn id="1" dur="indefinite" restart="never" nodeType="tmRoot"/>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그림 1"/>
          <p:cNvPicPr>
            <a:picLocks noChangeAspect="1"/>
          </p:cNvPicPr>
          <p:nvPr/>
        </p:nvPicPr>
        <p:blipFill>
          <a:blip r:embed="rId2" cstate="print"/>
          <a:stretch>
            <a:fillRect/>
          </a:stretch>
        </p:blipFill>
        <p:spPr>
          <a:xfrm>
            <a:off x="4931635" y="1323976"/>
            <a:ext cx="3477844" cy="5013528"/>
          </a:xfrm>
          <a:prstGeom prst="rect">
            <a:avLst/>
          </a:prstGeom>
        </p:spPr>
      </p:pic>
      <p:sp>
        <p:nvSpPr>
          <p:cNvPr id="3" name="직사각형 2"/>
          <p:cNvSpPr/>
          <p:nvPr/>
        </p:nvSpPr>
        <p:spPr>
          <a:xfrm>
            <a:off x="650538" y="1466585"/>
            <a:ext cx="2833542" cy="1323439"/>
          </a:xfrm>
          <a:prstGeom prst="rect">
            <a:avLst/>
          </a:prstGeom>
        </p:spPr>
        <p:txBody>
          <a:bodyPr wrap="square">
            <a:spAutoFit/>
          </a:bodyPr>
          <a:lstStyle/>
          <a:p>
            <a:r>
              <a:rPr lang="en-US" altLang="ko-KR" sz="4000" dirty="0" err="1" smtClean="0">
                <a:solidFill>
                  <a:schemeClr val="bg1"/>
                </a:solidFill>
                <a:latin typeface="LG스마트체 Bold" panose="020B0600000101010101" pitchFamily="50" charset="-127"/>
                <a:ea typeface="LG스마트체 Bold" panose="020B0600000101010101" pitchFamily="50" charset="-127"/>
              </a:rPr>
              <a:t>eContents</a:t>
            </a:r>
            <a:endParaRPr lang="en-US" altLang="ko-KR" sz="4000" dirty="0">
              <a:solidFill>
                <a:schemeClr val="bg1"/>
              </a:solidFill>
              <a:latin typeface="LG스마트체 Bold" panose="020B0600000101010101" pitchFamily="50" charset="-127"/>
              <a:ea typeface="LG스마트체 Bold" panose="020B0600000101010101" pitchFamily="50" charset="-127"/>
            </a:endParaRPr>
          </a:p>
          <a:p>
            <a:r>
              <a:rPr lang="en-US" altLang="ko-KR" sz="4000" dirty="0">
                <a:solidFill>
                  <a:schemeClr val="bg1"/>
                </a:solidFill>
                <a:latin typeface="LG스마트체 Bold" panose="020B0600000101010101" pitchFamily="50" charset="-127"/>
                <a:ea typeface="LG스마트체 Bold" panose="020B0600000101010101" pitchFamily="50" charset="-127"/>
              </a:rPr>
              <a:t>Challenge</a:t>
            </a:r>
            <a:endParaRPr lang="ko-KR" altLang="en-US" sz="4000" dirty="0">
              <a:solidFill>
                <a:schemeClr val="bg1"/>
              </a:solidFill>
              <a:latin typeface="LG스마트체 Bold" panose="020B0600000101010101" pitchFamily="50" charset="-127"/>
              <a:ea typeface="LG스마트체 Bold" panose="020B0600000101010101" pitchFamily="50" charset="-127"/>
            </a:endParaRPr>
          </a:p>
        </p:txBody>
      </p:sp>
      <p:sp>
        <p:nvSpPr>
          <p:cNvPr id="4" name="직사각형 3"/>
          <p:cNvSpPr/>
          <p:nvPr/>
        </p:nvSpPr>
        <p:spPr>
          <a:xfrm>
            <a:off x="5877846" y="1457818"/>
            <a:ext cx="1585422" cy="461665"/>
          </a:xfrm>
          <a:prstGeom prst="rect">
            <a:avLst/>
          </a:prstGeom>
        </p:spPr>
        <p:txBody>
          <a:bodyPr wrap="square">
            <a:spAutoFit/>
          </a:bodyPr>
          <a:lstStyle/>
          <a:p>
            <a:pPr algn="ctr"/>
            <a:r>
              <a:rPr lang="ko-KR" altLang="en-US" sz="2400" dirty="0" smtClean="0">
                <a:solidFill>
                  <a:schemeClr val="tx1">
                    <a:lumMod val="75000"/>
                    <a:lumOff val="25000"/>
                  </a:schemeClr>
                </a:solidFill>
                <a:latin typeface="LG스마트체 Bold" panose="020B0600000101010101" pitchFamily="50" charset="-127"/>
                <a:ea typeface="LG스마트체 Bold" panose="020B0600000101010101" pitchFamily="50" charset="-127"/>
              </a:rPr>
              <a:t>목  차</a:t>
            </a:r>
            <a:endParaRPr lang="ko-KR" altLang="en-US" sz="2400" dirty="0">
              <a:solidFill>
                <a:schemeClr val="tx1">
                  <a:lumMod val="75000"/>
                  <a:lumOff val="25000"/>
                </a:schemeClr>
              </a:solidFill>
              <a:latin typeface="LG스마트체 Bold" panose="020B0600000101010101" pitchFamily="50" charset="-127"/>
              <a:ea typeface="LG스마트체 Bold" panose="020B0600000101010101" pitchFamily="50" charset="-127"/>
            </a:endParaRPr>
          </a:p>
        </p:txBody>
      </p:sp>
      <p:pic>
        <p:nvPicPr>
          <p:cNvPr id="15" name="그림 14">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16" name="그림 15">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17" name="그림 16">
            <a:hlinkClick r:id="rId7" action="ppaction://hlinksldjump"/>
          </p:cNvPr>
          <p:cNvPicPr>
            <a:picLocks noChangeAspect="1"/>
          </p:cNvPicPr>
          <p:nvPr/>
        </p:nvPicPr>
        <p:blipFill>
          <a:blip r:embed="rId8" cstate="print"/>
          <a:stretch>
            <a:fillRect/>
          </a:stretch>
        </p:blipFill>
        <p:spPr>
          <a:xfrm>
            <a:off x="339958" y="360312"/>
            <a:ext cx="301984" cy="359941"/>
          </a:xfrm>
          <a:prstGeom prst="rect">
            <a:avLst/>
          </a:prstGeom>
        </p:spPr>
      </p:pic>
      <p:pic>
        <p:nvPicPr>
          <p:cNvPr id="19" name="그림 18">
            <a:hlinkClick r:id="rId9" action="ppaction://hlinksldjump"/>
          </p:cNvPr>
          <p:cNvPicPr>
            <a:picLocks noChangeAspect="1"/>
          </p:cNvPicPr>
          <p:nvPr/>
        </p:nvPicPr>
        <p:blipFill>
          <a:blip r:embed="rId10" cstate="print"/>
          <a:stretch>
            <a:fillRect/>
          </a:stretch>
        </p:blipFill>
        <p:spPr>
          <a:xfrm>
            <a:off x="5229950" y="272038"/>
            <a:ext cx="1287386" cy="538277"/>
          </a:xfrm>
          <a:prstGeom prst="rect">
            <a:avLst/>
          </a:prstGeom>
        </p:spPr>
      </p:pic>
      <p:pic>
        <p:nvPicPr>
          <p:cNvPr id="20" name="그림 19">
            <a:hlinkClick r:id="rId11" action="ppaction://hlinksldjump"/>
          </p:cNvPr>
          <p:cNvPicPr>
            <a:picLocks noChangeAspect="1"/>
          </p:cNvPicPr>
          <p:nvPr/>
        </p:nvPicPr>
        <p:blipFill>
          <a:blip r:embed="rId12" cstate="print"/>
          <a:stretch>
            <a:fillRect/>
          </a:stretch>
        </p:blipFill>
        <p:spPr>
          <a:xfrm>
            <a:off x="4063806" y="354686"/>
            <a:ext cx="709177" cy="331875"/>
          </a:xfrm>
          <a:prstGeom prst="rect">
            <a:avLst/>
          </a:prstGeom>
        </p:spPr>
      </p:pic>
      <p:pic>
        <p:nvPicPr>
          <p:cNvPr id="18" name="그림 17">
            <a:hlinkClick r:id="rId13" action="ppaction://hlinksldjump"/>
          </p:cNvPr>
          <p:cNvPicPr>
            <a:picLocks noChangeAspect="1"/>
          </p:cNvPicPr>
          <p:nvPr/>
        </p:nvPicPr>
        <p:blipFill>
          <a:blip r:embed="rId14" cstate="print"/>
          <a:stretch>
            <a:fillRect/>
          </a:stretch>
        </p:blipFill>
        <p:spPr>
          <a:xfrm>
            <a:off x="1105515" y="390812"/>
            <a:ext cx="751326" cy="295750"/>
          </a:xfrm>
          <a:prstGeom prst="rect">
            <a:avLst/>
          </a:prstGeom>
        </p:spPr>
      </p:pic>
      <p:pic>
        <p:nvPicPr>
          <p:cNvPr id="45" name="그림 44">
            <a:hlinkClick r:id="rId15" action="ppaction://hlinksldjump"/>
          </p:cNvPr>
          <p:cNvPicPr>
            <a:picLocks noChangeAspect="1"/>
          </p:cNvPicPr>
          <p:nvPr/>
        </p:nvPicPr>
        <p:blipFill>
          <a:blip r:embed="rId16" cstate="print"/>
          <a:stretch>
            <a:fillRect/>
          </a:stretch>
        </p:blipFill>
        <p:spPr>
          <a:xfrm>
            <a:off x="6343097" y="2476822"/>
            <a:ext cx="620880" cy="107672"/>
          </a:xfrm>
          <a:prstGeom prst="rect">
            <a:avLst/>
          </a:prstGeom>
        </p:spPr>
      </p:pic>
      <p:pic>
        <p:nvPicPr>
          <p:cNvPr id="46" name="그림 45">
            <a:hlinkClick r:id="rId17" action="ppaction://hlinksldjump"/>
          </p:cNvPr>
          <p:cNvPicPr>
            <a:picLocks noChangeAspect="1"/>
          </p:cNvPicPr>
          <p:nvPr/>
        </p:nvPicPr>
        <p:blipFill>
          <a:blip r:embed="rId18" cstate="print"/>
          <a:stretch>
            <a:fillRect/>
          </a:stretch>
        </p:blipFill>
        <p:spPr>
          <a:xfrm>
            <a:off x="6367932" y="2843898"/>
            <a:ext cx="571210" cy="107672"/>
          </a:xfrm>
          <a:prstGeom prst="rect">
            <a:avLst/>
          </a:prstGeom>
        </p:spPr>
      </p:pic>
      <p:pic>
        <p:nvPicPr>
          <p:cNvPr id="47" name="그림 46">
            <a:hlinkClick r:id="rId19" action="ppaction://hlinksldjump"/>
          </p:cNvPr>
          <p:cNvPicPr>
            <a:picLocks noChangeAspect="1"/>
          </p:cNvPicPr>
          <p:nvPr/>
        </p:nvPicPr>
        <p:blipFill>
          <a:blip r:embed="rId20" cstate="print"/>
          <a:stretch>
            <a:fillRect/>
          </a:stretch>
        </p:blipFill>
        <p:spPr>
          <a:xfrm>
            <a:off x="6268591" y="3210973"/>
            <a:ext cx="769892" cy="140802"/>
          </a:xfrm>
          <a:prstGeom prst="rect">
            <a:avLst/>
          </a:prstGeom>
        </p:spPr>
      </p:pic>
      <p:pic>
        <p:nvPicPr>
          <p:cNvPr id="48" name="그림 47">
            <a:hlinkClick r:id="rId21" action="ppaction://hlinksldjump"/>
          </p:cNvPr>
          <p:cNvPicPr>
            <a:picLocks noChangeAspect="1"/>
          </p:cNvPicPr>
          <p:nvPr/>
        </p:nvPicPr>
        <p:blipFill>
          <a:blip r:embed="rId22" cstate="print"/>
          <a:stretch>
            <a:fillRect/>
          </a:stretch>
        </p:blipFill>
        <p:spPr>
          <a:xfrm>
            <a:off x="6285147" y="3611178"/>
            <a:ext cx="736780" cy="107672"/>
          </a:xfrm>
          <a:prstGeom prst="rect">
            <a:avLst/>
          </a:prstGeom>
        </p:spPr>
      </p:pic>
      <p:pic>
        <p:nvPicPr>
          <p:cNvPr id="49" name="그림 48">
            <a:hlinkClick r:id="rId23" action="ppaction://hlinksldjump"/>
          </p:cNvPr>
          <p:cNvPicPr>
            <a:picLocks noChangeAspect="1"/>
          </p:cNvPicPr>
          <p:nvPr/>
        </p:nvPicPr>
        <p:blipFill>
          <a:blip r:embed="rId24" cstate="print"/>
          <a:stretch>
            <a:fillRect/>
          </a:stretch>
        </p:blipFill>
        <p:spPr>
          <a:xfrm>
            <a:off x="6529360" y="3978254"/>
            <a:ext cx="248354" cy="115956"/>
          </a:xfrm>
          <a:prstGeom prst="rect">
            <a:avLst/>
          </a:prstGeom>
        </p:spPr>
      </p:pic>
      <p:pic>
        <p:nvPicPr>
          <p:cNvPr id="50" name="그림 49">
            <a:hlinkClick r:id="rId25" action="ppaction://hlinksldjump"/>
          </p:cNvPr>
          <p:cNvPicPr>
            <a:picLocks noChangeAspect="1"/>
          </p:cNvPicPr>
          <p:nvPr/>
        </p:nvPicPr>
        <p:blipFill>
          <a:blip r:embed="rId26" cstate="print"/>
          <a:stretch>
            <a:fillRect/>
          </a:stretch>
        </p:blipFill>
        <p:spPr>
          <a:xfrm>
            <a:off x="6338956" y="4353613"/>
            <a:ext cx="629162" cy="107672"/>
          </a:xfrm>
          <a:prstGeom prst="rect">
            <a:avLst/>
          </a:prstGeom>
        </p:spPr>
      </p:pic>
      <p:pic>
        <p:nvPicPr>
          <p:cNvPr id="51" name="그림 50">
            <a:hlinkClick r:id="rId27" action="ppaction://hlinksldjump"/>
          </p:cNvPr>
          <p:cNvPicPr>
            <a:picLocks noChangeAspect="1"/>
          </p:cNvPicPr>
          <p:nvPr/>
        </p:nvPicPr>
        <p:blipFill>
          <a:blip r:embed="rId28" cstate="print"/>
          <a:stretch>
            <a:fillRect/>
          </a:stretch>
        </p:blipFill>
        <p:spPr>
          <a:xfrm>
            <a:off x="6227198" y="4720689"/>
            <a:ext cx="852678" cy="107672"/>
          </a:xfrm>
          <a:prstGeom prst="rect">
            <a:avLst/>
          </a:prstGeom>
        </p:spPr>
      </p:pic>
    </p:spTree>
    <p:extLst>
      <p:ext uri="{BB962C8B-B14F-4D97-AF65-F5344CB8AC3E}">
        <p14:creationId xmlns:p14="http://schemas.microsoft.com/office/powerpoint/2010/main" val="224585414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그림 10">
            <a:hlinkClick r:id="rId2"/>
          </p:cNvPr>
          <p:cNvPicPr>
            <a:picLocks noChangeAspect="1"/>
          </p:cNvPicPr>
          <p:nvPr/>
        </p:nvPicPr>
        <p:blipFill>
          <a:blip r:embed="rId3" cstate="print"/>
          <a:stretch>
            <a:fillRect/>
          </a:stretch>
        </p:blipFill>
        <p:spPr>
          <a:xfrm>
            <a:off x="3951506" y="2997786"/>
            <a:ext cx="2096869" cy="656734"/>
          </a:xfrm>
          <a:prstGeom prst="rect">
            <a:avLst/>
          </a:prstGeom>
          <a:effectLst>
            <a:outerShdw blurRad="50800" dist="38100" dir="2700000" algn="tl" rotWithShape="0">
              <a:prstClr val="black">
                <a:alpha val="40000"/>
              </a:prstClr>
            </a:outerShdw>
          </a:effectLst>
        </p:spPr>
      </p:pic>
      <p:pic>
        <p:nvPicPr>
          <p:cNvPr id="12" name="그림 11">
            <a:hlinkClick r:id="rId4"/>
          </p:cNvPr>
          <p:cNvPicPr>
            <a:picLocks noChangeAspect="1"/>
          </p:cNvPicPr>
          <p:nvPr/>
        </p:nvPicPr>
        <p:blipFill>
          <a:blip r:embed="rId5" cstate="print"/>
          <a:stretch>
            <a:fillRect/>
          </a:stretch>
        </p:blipFill>
        <p:spPr>
          <a:xfrm>
            <a:off x="3950834" y="3904923"/>
            <a:ext cx="2096869" cy="656734"/>
          </a:xfrm>
          <a:prstGeom prst="rect">
            <a:avLst/>
          </a:prstGeom>
          <a:effectLst>
            <a:outerShdw blurRad="50800" dist="38100" dir="2700000" algn="tl" rotWithShape="0">
              <a:prstClr val="black">
                <a:alpha val="40000"/>
              </a:prstClr>
            </a:outerShdw>
          </a:effectLst>
        </p:spPr>
      </p:pic>
      <p:pic>
        <p:nvPicPr>
          <p:cNvPr id="13" name="그림 12">
            <a:hlinkClick r:id="rId6"/>
          </p:cNvPr>
          <p:cNvPicPr>
            <a:picLocks noChangeAspect="1"/>
          </p:cNvPicPr>
          <p:nvPr/>
        </p:nvPicPr>
        <p:blipFill>
          <a:blip r:embed="rId7" cstate="print"/>
          <a:stretch>
            <a:fillRect/>
          </a:stretch>
        </p:blipFill>
        <p:spPr>
          <a:xfrm>
            <a:off x="3951308" y="4814683"/>
            <a:ext cx="2096869" cy="656734"/>
          </a:xfrm>
          <a:prstGeom prst="rect">
            <a:avLst/>
          </a:prstGeom>
          <a:effectLst>
            <a:outerShdw blurRad="50800" dist="38100" dir="2700000" algn="tl" rotWithShape="0">
              <a:prstClr val="black">
                <a:alpha val="40000"/>
              </a:prstClr>
            </a:outerShdw>
          </a:effectLst>
        </p:spPr>
      </p:pic>
      <p:pic>
        <p:nvPicPr>
          <p:cNvPr id="14" name="그림 13">
            <a:hlinkClick r:id="rId8"/>
          </p:cNvPr>
          <p:cNvPicPr>
            <a:picLocks noChangeAspect="1"/>
          </p:cNvPicPr>
          <p:nvPr/>
        </p:nvPicPr>
        <p:blipFill>
          <a:blip r:embed="rId9" cstate="print"/>
          <a:stretch>
            <a:fillRect/>
          </a:stretch>
        </p:blipFill>
        <p:spPr>
          <a:xfrm>
            <a:off x="3950792" y="5709930"/>
            <a:ext cx="2096869" cy="656734"/>
          </a:xfrm>
          <a:prstGeom prst="rect">
            <a:avLst/>
          </a:prstGeom>
          <a:effectLst>
            <a:outerShdw blurRad="50800" dist="38100" dir="2700000" algn="tl" rotWithShape="0">
              <a:prstClr val="black">
                <a:alpha val="40000"/>
              </a:prstClr>
            </a:outerShdw>
          </a:effectLst>
        </p:spPr>
      </p:pic>
      <p:pic>
        <p:nvPicPr>
          <p:cNvPr id="30" name="그림 29">
            <a:hlinkClick r:id="rId10"/>
          </p:cNvPr>
          <p:cNvPicPr>
            <a:picLocks noChangeAspect="1"/>
          </p:cNvPicPr>
          <p:nvPr/>
        </p:nvPicPr>
        <p:blipFill>
          <a:blip r:embed="rId11" cstate="print"/>
          <a:stretch>
            <a:fillRect/>
          </a:stretch>
        </p:blipFill>
        <p:spPr>
          <a:xfrm>
            <a:off x="6164505" y="2996546"/>
            <a:ext cx="794602" cy="656332"/>
          </a:xfrm>
          <a:prstGeom prst="rect">
            <a:avLst/>
          </a:prstGeom>
          <a:effectLst>
            <a:outerShdw blurRad="50800" dist="38100" dir="2700000" algn="tl" rotWithShape="0">
              <a:prstClr val="black">
                <a:alpha val="40000"/>
              </a:prstClr>
            </a:outerShdw>
          </a:effectLst>
        </p:spPr>
      </p:pic>
      <p:sp>
        <p:nvSpPr>
          <p:cNvPr id="37" name="TextBox 36"/>
          <p:cNvSpPr txBox="1"/>
          <p:nvPr/>
        </p:nvSpPr>
        <p:spPr>
          <a:xfrm>
            <a:off x="4247549" y="2474167"/>
            <a:ext cx="2924198" cy="461665"/>
          </a:xfrm>
          <a:prstGeom prst="rect">
            <a:avLst/>
          </a:prstGeom>
          <a:noFill/>
        </p:spPr>
        <p:txBody>
          <a:bodyPr wrap="none" rtlCol="0">
            <a:spAutoFit/>
          </a:bodyPr>
          <a:lstStyle/>
          <a:p>
            <a:r>
              <a:rPr lang="en-US" altLang="ko-KR" sz="2400" dirty="0">
                <a:solidFill>
                  <a:schemeClr val="bg1"/>
                </a:solidFill>
                <a:latin typeface="LG스마트체 SemiBold" panose="020B0600000101010101" pitchFamily="50" charset="-127"/>
                <a:ea typeface="LG스마트체 SemiBold" panose="020B0600000101010101" pitchFamily="50" charset="-127"/>
              </a:rPr>
              <a:t>Learning  Contents!</a:t>
            </a:r>
            <a:endParaRPr lang="ko-KR" altLang="en-US" sz="2400" dirty="0">
              <a:solidFill>
                <a:schemeClr val="bg1"/>
              </a:solidFill>
              <a:latin typeface="LG스마트체 SemiBold" panose="020B0600000101010101" pitchFamily="50" charset="-127"/>
              <a:ea typeface="LG스마트체 SemiBold" panose="020B0600000101010101" pitchFamily="50" charset="-127"/>
            </a:endParaRPr>
          </a:p>
        </p:txBody>
      </p:sp>
      <p:pic>
        <p:nvPicPr>
          <p:cNvPr id="31" name="Picture 2"/>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l="1041" t="1821" r="2769" b="2430"/>
          <a:stretch/>
        </p:blipFill>
        <p:spPr bwMode="auto">
          <a:xfrm>
            <a:off x="431800" y="2528888"/>
            <a:ext cx="3092450" cy="30924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그림 4">
            <a:hlinkClick r:id="rId13" action="ppaction://hlinksldjump"/>
          </p:cNvPr>
          <p:cNvPicPr>
            <a:picLocks noChangeAspect="1"/>
          </p:cNvPicPr>
          <p:nvPr/>
        </p:nvPicPr>
        <p:blipFill>
          <a:blip r:embed="rId14" cstate="print"/>
          <a:stretch>
            <a:fillRect/>
          </a:stretch>
        </p:blipFill>
        <p:spPr>
          <a:xfrm>
            <a:off x="4184166" y="360312"/>
            <a:ext cx="461250" cy="326250"/>
          </a:xfrm>
          <a:prstGeom prst="rect">
            <a:avLst/>
          </a:prstGeom>
        </p:spPr>
      </p:pic>
      <p:pic>
        <p:nvPicPr>
          <p:cNvPr id="6" name="그림 5">
            <a:hlinkClick r:id="rId15" action="ppaction://hlinksldjump"/>
          </p:cNvPr>
          <p:cNvPicPr>
            <a:picLocks noChangeAspect="1"/>
          </p:cNvPicPr>
          <p:nvPr/>
        </p:nvPicPr>
        <p:blipFill>
          <a:blip r:embed="rId16" cstate="print"/>
          <a:stretch>
            <a:fillRect/>
          </a:stretch>
        </p:blipFill>
        <p:spPr>
          <a:xfrm>
            <a:off x="2320414" y="269829"/>
            <a:ext cx="1203836" cy="548950"/>
          </a:xfrm>
          <a:prstGeom prst="rect">
            <a:avLst/>
          </a:prstGeom>
        </p:spPr>
      </p:pic>
      <p:pic>
        <p:nvPicPr>
          <p:cNvPr id="7" name="그림 6">
            <a:hlinkClick r:id="rId17" action="ppaction://hlinksldjump"/>
          </p:cNvPr>
          <p:cNvPicPr>
            <a:picLocks noChangeAspect="1"/>
          </p:cNvPicPr>
          <p:nvPr/>
        </p:nvPicPr>
        <p:blipFill>
          <a:blip r:embed="rId18" cstate="print"/>
          <a:stretch>
            <a:fillRect/>
          </a:stretch>
        </p:blipFill>
        <p:spPr>
          <a:xfrm>
            <a:off x="339958" y="360312"/>
            <a:ext cx="301984" cy="359941"/>
          </a:xfrm>
          <a:prstGeom prst="rect">
            <a:avLst/>
          </a:prstGeom>
        </p:spPr>
      </p:pic>
      <p:pic>
        <p:nvPicPr>
          <p:cNvPr id="8" name="그림 7"/>
          <p:cNvPicPr>
            <a:picLocks noChangeAspect="1"/>
          </p:cNvPicPr>
          <p:nvPr/>
        </p:nvPicPr>
        <p:blipFill>
          <a:blip r:embed="rId19" cstate="print"/>
          <a:stretch>
            <a:fillRect/>
          </a:stretch>
        </p:blipFill>
        <p:spPr>
          <a:xfrm>
            <a:off x="431800" y="1091974"/>
            <a:ext cx="1821786" cy="1211501"/>
          </a:xfrm>
          <a:prstGeom prst="rect">
            <a:avLst/>
          </a:prstGeom>
        </p:spPr>
      </p:pic>
      <p:sp>
        <p:nvSpPr>
          <p:cNvPr id="9" name="직사각형 8"/>
          <p:cNvSpPr/>
          <p:nvPr/>
        </p:nvSpPr>
        <p:spPr>
          <a:xfrm>
            <a:off x="476110" y="1125548"/>
            <a:ext cx="1683160" cy="415498"/>
          </a:xfrm>
          <a:prstGeom prst="rect">
            <a:avLst/>
          </a:prstGeom>
        </p:spPr>
        <p:txBody>
          <a:bodyPr wrap="square">
            <a:spAutoFit/>
          </a:bodyPr>
          <a:lstStyle/>
          <a:p>
            <a:r>
              <a:rPr lang="en-US" altLang="ko-KR" sz="2100" dirty="0" err="1" smtClean="0">
                <a:solidFill>
                  <a:schemeClr val="tx1">
                    <a:lumMod val="75000"/>
                    <a:lumOff val="25000"/>
                  </a:schemeClr>
                </a:solidFill>
                <a:latin typeface="LG스마트체 Bold" panose="020B0600000101010101" pitchFamily="50" charset="-127"/>
                <a:ea typeface="LG스마트체 Bold" panose="020B0600000101010101" pitchFamily="50" charset="-127"/>
              </a:rPr>
              <a:t>Powerpoint</a:t>
            </a:r>
            <a:endParaRPr lang="ko-KR" altLang="en-US" sz="2100" dirty="0">
              <a:solidFill>
                <a:schemeClr val="tx1">
                  <a:lumMod val="75000"/>
                  <a:lumOff val="25000"/>
                </a:schemeClr>
              </a:solidFill>
              <a:latin typeface="LG스마트체 Bold" panose="020B0600000101010101" pitchFamily="50" charset="-127"/>
              <a:ea typeface="LG스마트체 Bold" panose="020B0600000101010101" pitchFamily="50" charset="-127"/>
            </a:endParaRPr>
          </a:p>
        </p:txBody>
      </p:sp>
      <p:sp>
        <p:nvSpPr>
          <p:cNvPr id="10" name="직사각형 9"/>
          <p:cNvSpPr/>
          <p:nvPr/>
        </p:nvSpPr>
        <p:spPr>
          <a:xfrm>
            <a:off x="476110" y="1545234"/>
            <a:ext cx="1683160" cy="307777"/>
          </a:xfrm>
          <a:prstGeom prst="rect">
            <a:avLst/>
          </a:prstGeom>
        </p:spPr>
        <p:txBody>
          <a:bodyPr wrap="square">
            <a:spAutoFit/>
          </a:bodyPr>
          <a:lstStyle/>
          <a:p>
            <a:r>
              <a:rPr lang="en-US" altLang="ko-KR" sz="1400" dirty="0">
                <a:solidFill>
                  <a:schemeClr val="tx1">
                    <a:lumMod val="50000"/>
                    <a:lumOff val="50000"/>
                  </a:schemeClr>
                </a:solidFill>
                <a:latin typeface="LG스마트체 Bold" panose="020B0600000101010101" pitchFamily="50" charset="-127"/>
                <a:ea typeface="LG스마트체 Bold" panose="020B0600000101010101" pitchFamily="50" charset="-127"/>
              </a:rPr>
              <a:t>Animations</a:t>
            </a:r>
          </a:p>
        </p:txBody>
      </p:sp>
      <p:sp>
        <p:nvSpPr>
          <p:cNvPr id="34" name="TextBox 33"/>
          <p:cNvSpPr txBox="1"/>
          <p:nvPr/>
        </p:nvSpPr>
        <p:spPr>
          <a:xfrm>
            <a:off x="2438401" y="1027719"/>
            <a:ext cx="6273800" cy="1384995"/>
          </a:xfrm>
          <a:prstGeom prst="rect">
            <a:avLst/>
          </a:prstGeom>
          <a:noFill/>
        </p:spPr>
        <p:txBody>
          <a:bodyPr wrap="square" rtlCol="0">
            <a:spAutoFit/>
          </a:bodyPr>
          <a:lstStyle/>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In PowerPoint, text and objects such as clip art, shapes, and pictures can be can animated. </a:t>
            </a:r>
            <a:r>
              <a:rPr lang="en-US" altLang="ko-KR" sz="1400" b="1" dirty="0">
                <a:solidFill>
                  <a:schemeClr val="bg1"/>
                </a:solidFill>
                <a:latin typeface="LG스마트체 SemiBold" panose="020B0600000101010101" pitchFamily="50" charset="-127"/>
                <a:ea typeface="LG스마트체 SemiBold" panose="020B0600000101010101" pitchFamily="50" charset="-127"/>
              </a:rPr>
              <a:t>Animation</a:t>
            </a:r>
            <a:r>
              <a:rPr lang="en-US" altLang="ko-KR" sz="1400" dirty="0">
                <a:solidFill>
                  <a:schemeClr val="bg1"/>
                </a:solidFill>
                <a:latin typeface="LG스마트체 SemiBold" panose="020B0600000101010101" pitchFamily="50" charset="-127"/>
                <a:ea typeface="LG스마트체 SemiBold" panose="020B0600000101010101" pitchFamily="50" charset="-127"/>
              </a:rPr>
              <a:t>, or </a:t>
            </a: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movement can </a:t>
            </a:r>
            <a:r>
              <a:rPr lang="en-US" altLang="ko-KR" sz="1400" dirty="0">
                <a:solidFill>
                  <a:schemeClr val="bg1"/>
                </a:solidFill>
                <a:latin typeface="LG스마트체 SemiBold" panose="020B0600000101010101" pitchFamily="50" charset="-127"/>
                <a:ea typeface="LG스마트체 SemiBold" panose="020B0600000101010101" pitchFamily="50" charset="-127"/>
              </a:rPr>
              <a:t>be used to </a:t>
            </a:r>
            <a:r>
              <a:rPr lang="en-US" altLang="ko-KR" sz="1400" b="1" dirty="0">
                <a:solidFill>
                  <a:schemeClr val="bg1"/>
                </a:solidFill>
                <a:latin typeface="LG스마트체 SemiBold" panose="020B0600000101010101" pitchFamily="50" charset="-127"/>
                <a:ea typeface="LG스마트체 SemiBold" panose="020B0600000101010101" pitchFamily="50" charset="-127"/>
              </a:rPr>
              <a:t>draw </a:t>
            </a:r>
            <a:r>
              <a:rPr lang="en-US" altLang="ko-KR" sz="1400" b="1" dirty="0" smtClean="0">
                <a:solidFill>
                  <a:schemeClr val="bg1"/>
                </a:solidFill>
                <a:latin typeface="LG스마트체 SemiBold" panose="020B0600000101010101" pitchFamily="50" charset="-127"/>
                <a:ea typeface="LG스마트체 SemiBold" panose="020B0600000101010101" pitchFamily="50" charset="-127"/>
              </a:rPr>
              <a:t>attention </a:t>
            </a:r>
            <a:r>
              <a:rPr lang="en-US" altLang="ko-KR" sz="1400" b="1" dirty="0">
                <a:solidFill>
                  <a:schemeClr val="bg1"/>
                </a:solidFill>
                <a:latin typeface="LG스마트체 SemiBold" panose="020B0600000101010101" pitchFamily="50" charset="-127"/>
                <a:ea typeface="LG스마트체 SemiBold" panose="020B0600000101010101" pitchFamily="50" charset="-127"/>
              </a:rPr>
              <a:t>to specific content</a:t>
            </a:r>
            <a:r>
              <a:rPr lang="en-US" altLang="ko-KR" sz="1400" dirty="0">
                <a:solidFill>
                  <a:schemeClr val="bg1"/>
                </a:solidFill>
                <a:latin typeface="LG스마트체 SemiBold" panose="020B0600000101010101" pitchFamily="50" charset="-127"/>
                <a:ea typeface="LG스마트체 SemiBold" panose="020B0600000101010101" pitchFamily="50" charset="-127"/>
              </a:rPr>
              <a:t> or to </a:t>
            </a:r>
            <a:r>
              <a:rPr lang="en-US" altLang="ko-KR" sz="1400" b="1" dirty="0">
                <a:solidFill>
                  <a:schemeClr val="bg1"/>
                </a:solidFill>
                <a:latin typeface="LG스마트체 SemiBold" panose="020B0600000101010101" pitchFamily="50" charset="-127"/>
                <a:ea typeface="LG스마트체 SemiBold" panose="020B0600000101010101" pitchFamily="50" charset="-127"/>
              </a:rPr>
              <a:t>make the slide easier to read</a:t>
            </a:r>
            <a:r>
              <a:rPr lang="en-US" altLang="ko-KR" sz="1400" dirty="0">
                <a:solidFill>
                  <a:schemeClr val="bg1"/>
                </a:solidFill>
                <a:latin typeface="LG스마트체 SemiBold" panose="020B0600000101010101" pitchFamily="50" charset="-127"/>
                <a:ea typeface="LG스마트체 SemiBold" panose="020B0600000101010101" pitchFamily="50" charset="-127"/>
              </a:rPr>
              <a:t>. </a:t>
            </a:r>
            <a:endParaRPr lang="en-US" altLang="ko-KR" sz="1400" dirty="0" smtClean="0">
              <a:solidFill>
                <a:schemeClr val="bg1"/>
              </a:solidFill>
              <a:latin typeface="LG스마트체 SemiBold" panose="020B0600000101010101" pitchFamily="50" charset="-127"/>
              <a:ea typeface="LG스마트체 SemiBold" panose="020B0600000101010101" pitchFamily="50" charset="-127"/>
            </a:endParaRPr>
          </a:p>
          <a:p>
            <a:pPr>
              <a:lnSpc>
                <a:spcPct val="120000"/>
              </a:lnSpc>
            </a:pP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In </a:t>
            </a:r>
            <a:r>
              <a:rPr lang="en-US" altLang="ko-KR" sz="1400" dirty="0">
                <a:solidFill>
                  <a:schemeClr val="bg1"/>
                </a:solidFill>
                <a:latin typeface="LG스마트체 SemiBold" panose="020B0600000101010101" pitchFamily="50" charset="-127"/>
                <a:ea typeface="LG스마트체 SemiBold" panose="020B0600000101010101" pitchFamily="50" charset="-127"/>
              </a:rPr>
              <a:t>this lesson, you will learn how to </a:t>
            </a:r>
            <a:r>
              <a:rPr lang="en-US" altLang="ko-KR" sz="1400" b="1" dirty="0">
                <a:solidFill>
                  <a:schemeClr val="bg1"/>
                </a:solidFill>
                <a:latin typeface="LG스마트체 SemiBold" panose="020B0600000101010101" pitchFamily="50" charset="-127"/>
                <a:ea typeface="LG스마트체 SemiBold" panose="020B0600000101010101" pitchFamily="50" charset="-127"/>
              </a:rPr>
              <a:t>add animation effects </a:t>
            </a:r>
            <a:r>
              <a:rPr lang="en-US" altLang="ko-KR" sz="1400" dirty="0">
                <a:solidFill>
                  <a:schemeClr val="bg1"/>
                </a:solidFill>
                <a:latin typeface="LG스마트체 SemiBold" panose="020B0600000101010101" pitchFamily="50" charset="-127"/>
                <a:ea typeface="LG스마트체 SemiBold" panose="020B0600000101010101" pitchFamily="50" charset="-127"/>
              </a:rPr>
              <a:t>to text and objects and </a:t>
            </a:r>
            <a:r>
              <a:rPr lang="en-US" altLang="ko-KR" sz="1400" b="1" dirty="0">
                <a:solidFill>
                  <a:schemeClr val="bg1"/>
                </a:solidFill>
                <a:latin typeface="LG스마트체 SemiBold" panose="020B0600000101010101" pitchFamily="50" charset="-127"/>
                <a:ea typeface="LG스마트체 SemiBold" panose="020B0600000101010101" pitchFamily="50" charset="-127"/>
              </a:rPr>
              <a:t>customize</a:t>
            </a:r>
            <a:r>
              <a:rPr lang="en-US" altLang="ko-KR" sz="1400" dirty="0">
                <a:solidFill>
                  <a:schemeClr val="bg1"/>
                </a:solidFill>
                <a:latin typeface="LG스마트체 SemiBold" panose="020B0600000101010101" pitchFamily="50" charset="-127"/>
                <a:ea typeface="LG스마트체 SemiBold" panose="020B0600000101010101" pitchFamily="50" charset="-127"/>
              </a:rPr>
              <a:t> </a:t>
            </a: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them.</a:t>
            </a:r>
            <a:endParaRPr lang="en-US" altLang="ko-KR" sz="1400" dirty="0">
              <a:solidFill>
                <a:schemeClr val="bg1"/>
              </a:solidFill>
              <a:latin typeface="LG스마트체 SemiBold" panose="020B0600000101010101" pitchFamily="50" charset="-127"/>
              <a:ea typeface="LG스마트체 SemiBold" panose="020B0600000101010101" pitchFamily="50" charset="-127"/>
            </a:endParaRPr>
          </a:p>
        </p:txBody>
      </p:sp>
      <p:pic>
        <p:nvPicPr>
          <p:cNvPr id="26" name="그림 25"/>
          <p:cNvPicPr>
            <a:picLocks noChangeAspect="1"/>
          </p:cNvPicPr>
          <p:nvPr/>
        </p:nvPicPr>
        <p:blipFill>
          <a:blip r:embed="rId20" cstate="print"/>
          <a:stretch>
            <a:fillRect/>
          </a:stretch>
        </p:blipFill>
        <p:spPr>
          <a:xfrm>
            <a:off x="3918138" y="2540295"/>
            <a:ext cx="329411" cy="329411"/>
          </a:xfrm>
          <a:prstGeom prst="rect">
            <a:avLst/>
          </a:prstGeom>
        </p:spPr>
      </p:pic>
      <p:pic>
        <p:nvPicPr>
          <p:cNvPr id="32" name="그림 31"/>
          <p:cNvPicPr>
            <a:picLocks noChangeAspect="1"/>
          </p:cNvPicPr>
          <p:nvPr/>
        </p:nvPicPr>
        <p:blipFill>
          <a:blip r:embed="rId21" cstate="print"/>
          <a:stretch>
            <a:fillRect/>
          </a:stretch>
        </p:blipFill>
        <p:spPr>
          <a:xfrm>
            <a:off x="3918138" y="3779717"/>
            <a:ext cx="4443750" cy="33750"/>
          </a:xfrm>
          <a:prstGeom prst="rect">
            <a:avLst/>
          </a:prstGeom>
        </p:spPr>
      </p:pic>
      <p:pic>
        <p:nvPicPr>
          <p:cNvPr id="29" name="그림 28"/>
          <p:cNvPicPr>
            <a:picLocks noChangeAspect="1"/>
          </p:cNvPicPr>
          <p:nvPr/>
        </p:nvPicPr>
        <p:blipFill>
          <a:blip r:embed="rId21" cstate="print"/>
          <a:stretch>
            <a:fillRect/>
          </a:stretch>
        </p:blipFill>
        <p:spPr>
          <a:xfrm>
            <a:off x="3918138" y="4690020"/>
            <a:ext cx="4443750" cy="33750"/>
          </a:xfrm>
          <a:prstGeom prst="rect">
            <a:avLst/>
          </a:prstGeom>
        </p:spPr>
      </p:pic>
      <p:pic>
        <p:nvPicPr>
          <p:cNvPr id="28" name="그림 27"/>
          <p:cNvPicPr>
            <a:picLocks noChangeAspect="1"/>
          </p:cNvPicPr>
          <p:nvPr/>
        </p:nvPicPr>
        <p:blipFill>
          <a:blip r:embed="rId21" cstate="print"/>
          <a:stretch>
            <a:fillRect/>
          </a:stretch>
        </p:blipFill>
        <p:spPr>
          <a:xfrm>
            <a:off x="3918138" y="5566573"/>
            <a:ext cx="4443750" cy="33750"/>
          </a:xfrm>
          <a:prstGeom prst="rect">
            <a:avLst/>
          </a:prstGeom>
        </p:spPr>
      </p:pic>
      <p:pic>
        <p:nvPicPr>
          <p:cNvPr id="35" name="그림 34">
            <a:hlinkClick r:id="rId22" action="ppaction://hlinksldjump"/>
          </p:cNvPr>
          <p:cNvPicPr>
            <a:picLocks noChangeAspect="1"/>
          </p:cNvPicPr>
          <p:nvPr/>
        </p:nvPicPr>
        <p:blipFill>
          <a:blip r:embed="rId23" cstate="print"/>
          <a:stretch>
            <a:fillRect/>
          </a:stretch>
        </p:blipFill>
        <p:spPr>
          <a:xfrm>
            <a:off x="1105515" y="390812"/>
            <a:ext cx="751326" cy="295750"/>
          </a:xfrm>
          <a:prstGeom prst="rect">
            <a:avLst/>
          </a:prstGeom>
        </p:spPr>
      </p:pic>
      <p:pic>
        <p:nvPicPr>
          <p:cNvPr id="25" name="그림 24">
            <a:hlinkClick r:id="rId24"/>
          </p:cNvPr>
          <p:cNvPicPr>
            <a:picLocks noChangeAspect="1"/>
          </p:cNvPicPr>
          <p:nvPr/>
        </p:nvPicPr>
        <p:blipFill>
          <a:blip r:embed="rId25" cstate="print"/>
          <a:stretch>
            <a:fillRect/>
          </a:stretch>
        </p:blipFill>
        <p:spPr>
          <a:xfrm>
            <a:off x="1105516" y="5763692"/>
            <a:ext cx="1800570" cy="655075"/>
          </a:xfrm>
          <a:prstGeom prst="rect">
            <a:avLst/>
          </a:prstGeom>
          <a:effectLst>
            <a:outerShdw blurRad="50800" dist="38100" dir="2700000" algn="tl" rotWithShape="0">
              <a:prstClr val="black">
                <a:alpha val="40000"/>
              </a:prstClr>
            </a:outerShdw>
          </a:effectLst>
        </p:spPr>
      </p:pic>
      <p:pic>
        <p:nvPicPr>
          <p:cNvPr id="27" name="그림 26"/>
          <p:cNvPicPr>
            <a:picLocks noChangeAspect="1"/>
          </p:cNvPicPr>
          <p:nvPr/>
        </p:nvPicPr>
        <p:blipFill>
          <a:blip r:embed="rId26" cstate="print"/>
          <a:stretch>
            <a:fillRect/>
          </a:stretch>
        </p:blipFill>
        <p:spPr>
          <a:xfrm>
            <a:off x="641942" y="5827577"/>
            <a:ext cx="791415" cy="691435"/>
          </a:xfrm>
          <a:prstGeom prst="rect">
            <a:avLst/>
          </a:prstGeom>
          <a:effectLst>
            <a:outerShdw blurRad="50800" dist="38100" dir="2700000" algn="tl" rotWithShape="0">
              <a:prstClr val="black">
                <a:alpha val="40000"/>
              </a:prstClr>
            </a:outerShdw>
          </a:effectLst>
        </p:spPr>
      </p:pic>
      <p:pic>
        <p:nvPicPr>
          <p:cNvPr id="24" name="그림 23">
            <a:hlinkClick r:id="rId27" action="ppaction://hlinksldjump"/>
          </p:cNvPr>
          <p:cNvPicPr>
            <a:picLocks noChangeAspect="1"/>
          </p:cNvPicPr>
          <p:nvPr/>
        </p:nvPicPr>
        <p:blipFill>
          <a:blip r:embed="rId28" cstate="print"/>
          <a:stretch>
            <a:fillRect/>
          </a:stretch>
        </p:blipFill>
        <p:spPr>
          <a:xfrm>
            <a:off x="5960865" y="354688"/>
            <a:ext cx="759445" cy="328876"/>
          </a:xfrm>
          <a:prstGeom prst="rect">
            <a:avLst/>
          </a:prstGeom>
        </p:spPr>
      </p:pic>
      <p:pic>
        <p:nvPicPr>
          <p:cNvPr id="36" name="그림 35">
            <a:hlinkClick r:id="rId29" action="ppaction://hlinksldjump"/>
          </p:cNvPr>
          <p:cNvPicPr>
            <a:picLocks noChangeAspect="1"/>
          </p:cNvPicPr>
          <p:nvPr/>
        </p:nvPicPr>
        <p:blipFill>
          <a:blip r:embed="rId30"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1255528702"/>
      </p:ext>
    </p:extLst>
  </p:cSld>
  <p:clrMapOvr>
    <a:masterClrMapping/>
  </p:clrMapOvr>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그림 2"/>
          <p:cNvPicPr>
            <a:picLocks noChangeAspect="1"/>
          </p:cNvPicPr>
          <p:nvPr/>
        </p:nvPicPr>
        <p:blipFill>
          <a:blip r:embed="rId2" cstate="print"/>
          <a:stretch>
            <a:fillRect/>
          </a:stretch>
        </p:blipFill>
        <p:spPr>
          <a:xfrm>
            <a:off x="201758" y="1112097"/>
            <a:ext cx="2946401" cy="1707303"/>
          </a:xfrm>
          <a:prstGeom prst="rect">
            <a:avLst/>
          </a:prstGeom>
        </p:spPr>
      </p:pic>
      <p:sp>
        <p:nvSpPr>
          <p:cNvPr id="4" name="직사각형 3"/>
          <p:cNvSpPr/>
          <p:nvPr/>
        </p:nvSpPr>
        <p:spPr>
          <a:xfrm>
            <a:off x="422020" y="1254706"/>
            <a:ext cx="2754783" cy="1323439"/>
          </a:xfrm>
          <a:prstGeom prst="rect">
            <a:avLst/>
          </a:prstGeom>
        </p:spPr>
        <p:txBody>
          <a:bodyPr wrap="square">
            <a:spAutoFit/>
          </a:bodyPr>
          <a:lstStyle/>
          <a:p>
            <a:r>
              <a:rPr lang="en-US" altLang="ko-KR" sz="4000" dirty="0" err="1" smtClean="0">
                <a:solidFill>
                  <a:schemeClr val="tx1">
                    <a:lumMod val="75000"/>
                    <a:lumOff val="25000"/>
                  </a:schemeClr>
                </a:solidFill>
                <a:latin typeface="LG스마트체 Bold" panose="020B0600000101010101" pitchFamily="50" charset="-127"/>
                <a:ea typeface="LG스마트체 Bold" panose="020B0600000101010101" pitchFamily="50" charset="-127"/>
              </a:rPr>
              <a:t>eContents</a:t>
            </a:r>
            <a:endParaRPr lang="en-US" altLang="ko-KR" sz="4000" dirty="0" smtClean="0">
              <a:solidFill>
                <a:schemeClr val="tx1">
                  <a:lumMod val="75000"/>
                  <a:lumOff val="25000"/>
                </a:schemeClr>
              </a:solidFill>
              <a:latin typeface="LG스마트체 Bold" panose="020B0600000101010101" pitchFamily="50" charset="-127"/>
              <a:ea typeface="LG스마트체 Bold" panose="020B0600000101010101" pitchFamily="50" charset="-127"/>
            </a:endParaRPr>
          </a:p>
          <a:p>
            <a:r>
              <a:rPr lang="en-US" altLang="ko-KR" sz="4000" dirty="0" smtClean="0">
                <a:solidFill>
                  <a:schemeClr val="tx1">
                    <a:lumMod val="75000"/>
                    <a:lumOff val="25000"/>
                  </a:schemeClr>
                </a:solidFill>
                <a:latin typeface="LG스마트체 Bold" panose="020B0600000101010101" pitchFamily="50" charset="-127"/>
                <a:ea typeface="LG스마트체 Bold" panose="020B0600000101010101" pitchFamily="50" charset="-127"/>
              </a:rPr>
              <a:t>Challenge</a:t>
            </a:r>
            <a:endParaRPr lang="ko-KR" altLang="en-US" sz="4000" dirty="0">
              <a:solidFill>
                <a:schemeClr val="tx1">
                  <a:lumMod val="75000"/>
                  <a:lumOff val="25000"/>
                </a:schemeClr>
              </a:solidFill>
              <a:latin typeface="LG스마트체 Bold" panose="020B0600000101010101" pitchFamily="50" charset="-127"/>
              <a:ea typeface="LG스마트체 Bold" panose="020B0600000101010101" pitchFamily="50" charset="-127"/>
            </a:endParaRPr>
          </a:p>
        </p:txBody>
      </p:sp>
      <p:pic>
        <p:nvPicPr>
          <p:cNvPr id="5" name="그림 4"/>
          <p:cNvPicPr>
            <a:picLocks noChangeAspect="1"/>
          </p:cNvPicPr>
          <p:nvPr/>
        </p:nvPicPr>
        <p:blipFill>
          <a:blip r:embed="rId3" cstate="print"/>
          <a:stretch>
            <a:fillRect/>
          </a:stretch>
        </p:blipFill>
        <p:spPr>
          <a:xfrm>
            <a:off x="788110" y="4595887"/>
            <a:ext cx="1773694" cy="1928738"/>
          </a:xfrm>
          <a:prstGeom prst="rect">
            <a:avLst/>
          </a:prstGeom>
          <a:effectLst>
            <a:outerShdw blurRad="50800" dist="38100" dir="2700000" algn="tl" rotWithShape="0">
              <a:prstClr val="black">
                <a:alpha val="40000"/>
              </a:prstClr>
            </a:outerShdw>
          </a:effectLst>
        </p:spPr>
      </p:pic>
      <p:pic>
        <p:nvPicPr>
          <p:cNvPr id="8" name="그림 7">
            <a:hlinkClick r:id="rId4" action="ppaction://hlinksldjump"/>
          </p:cNvPr>
          <p:cNvPicPr>
            <a:picLocks noChangeAspect="1"/>
          </p:cNvPicPr>
          <p:nvPr/>
        </p:nvPicPr>
        <p:blipFill>
          <a:blip r:embed="rId5" cstate="print"/>
          <a:stretch>
            <a:fillRect/>
          </a:stretch>
        </p:blipFill>
        <p:spPr>
          <a:xfrm>
            <a:off x="2243077" y="360312"/>
            <a:ext cx="472500" cy="326250"/>
          </a:xfrm>
          <a:prstGeom prst="rect">
            <a:avLst/>
          </a:prstGeom>
        </p:spPr>
      </p:pic>
      <p:pic>
        <p:nvPicPr>
          <p:cNvPr id="9" name="그림 8">
            <a:hlinkClick r:id="rId6" action="ppaction://hlinksldjump"/>
          </p:cNvPr>
          <p:cNvPicPr>
            <a:picLocks noChangeAspect="1"/>
          </p:cNvPicPr>
          <p:nvPr/>
        </p:nvPicPr>
        <p:blipFill>
          <a:blip r:embed="rId7" cstate="print"/>
          <a:stretch>
            <a:fillRect/>
          </a:stretch>
        </p:blipFill>
        <p:spPr>
          <a:xfrm>
            <a:off x="3180363" y="360312"/>
            <a:ext cx="461250" cy="326250"/>
          </a:xfrm>
          <a:prstGeom prst="rect">
            <a:avLst/>
          </a:prstGeom>
        </p:spPr>
      </p:pic>
      <p:pic>
        <p:nvPicPr>
          <p:cNvPr id="10" name="그림 9">
            <a:hlinkClick r:id="rId8" action="ppaction://hlinksldjump"/>
          </p:cNvPr>
          <p:cNvPicPr>
            <a:picLocks noChangeAspect="1"/>
          </p:cNvPicPr>
          <p:nvPr/>
        </p:nvPicPr>
        <p:blipFill>
          <a:blip r:embed="rId9" cstate="print"/>
          <a:stretch>
            <a:fillRect/>
          </a:stretch>
        </p:blipFill>
        <p:spPr>
          <a:xfrm>
            <a:off x="339958" y="360312"/>
            <a:ext cx="301984" cy="359941"/>
          </a:xfrm>
          <a:prstGeom prst="rect">
            <a:avLst/>
          </a:prstGeom>
        </p:spPr>
      </p:pic>
      <p:pic>
        <p:nvPicPr>
          <p:cNvPr id="12" name="그림 11">
            <a:hlinkClick r:id="rId10" action="ppaction://hlinksldjump"/>
          </p:cNvPr>
          <p:cNvPicPr>
            <a:picLocks noChangeAspect="1"/>
          </p:cNvPicPr>
          <p:nvPr/>
        </p:nvPicPr>
        <p:blipFill>
          <a:blip r:embed="rId11" cstate="print"/>
          <a:stretch>
            <a:fillRect/>
          </a:stretch>
        </p:blipFill>
        <p:spPr>
          <a:xfrm>
            <a:off x="4063806" y="354686"/>
            <a:ext cx="709177" cy="331875"/>
          </a:xfrm>
          <a:prstGeom prst="rect">
            <a:avLst/>
          </a:prstGeom>
        </p:spPr>
      </p:pic>
      <p:pic>
        <p:nvPicPr>
          <p:cNvPr id="14" name="그림 13">
            <a:hlinkClick r:id="rId12" action="ppaction://hlinksldjump"/>
          </p:cNvPr>
          <p:cNvPicPr>
            <a:picLocks noChangeAspect="1"/>
          </p:cNvPicPr>
          <p:nvPr/>
        </p:nvPicPr>
        <p:blipFill>
          <a:blip r:embed="rId13" cstate="print"/>
          <a:stretch>
            <a:fillRect/>
          </a:stretch>
        </p:blipFill>
        <p:spPr>
          <a:xfrm>
            <a:off x="1105515" y="390812"/>
            <a:ext cx="751326" cy="295750"/>
          </a:xfrm>
          <a:prstGeom prst="rect">
            <a:avLst/>
          </a:prstGeom>
        </p:spPr>
      </p:pic>
      <p:pic>
        <p:nvPicPr>
          <p:cNvPr id="15" name="그림 14">
            <a:hlinkClick r:id="rId14" action="ppaction://hlinksldjump"/>
          </p:cNvPr>
          <p:cNvPicPr>
            <a:picLocks noChangeAspect="1"/>
          </p:cNvPicPr>
          <p:nvPr/>
        </p:nvPicPr>
        <p:blipFill>
          <a:blip r:embed="rId15" cstate="print"/>
          <a:stretch>
            <a:fillRect/>
          </a:stretch>
        </p:blipFill>
        <p:spPr>
          <a:xfrm>
            <a:off x="5229950" y="272038"/>
            <a:ext cx="1287386" cy="538277"/>
          </a:xfrm>
          <a:prstGeom prst="rect">
            <a:avLst/>
          </a:prstGeom>
        </p:spPr>
      </p:pic>
      <p:pic>
        <p:nvPicPr>
          <p:cNvPr id="16" name="그림 15"/>
          <p:cNvPicPr>
            <a:picLocks noChangeAspect="1"/>
          </p:cNvPicPr>
          <p:nvPr/>
        </p:nvPicPr>
        <p:blipFill>
          <a:blip r:embed="rId16" cstate="print"/>
          <a:stretch>
            <a:fillRect/>
          </a:stretch>
        </p:blipFill>
        <p:spPr>
          <a:xfrm>
            <a:off x="2590448" y="1112097"/>
            <a:ext cx="6121752" cy="5425665"/>
          </a:xfrm>
          <a:prstGeom prst="rect">
            <a:avLst/>
          </a:prstGeom>
        </p:spPr>
      </p:pic>
      <p:sp>
        <p:nvSpPr>
          <p:cNvPr id="18" name="TextBox 17"/>
          <p:cNvSpPr txBox="1"/>
          <p:nvPr/>
        </p:nvSpPr>
        <p:spPr>
          <a:xfrm>
            <a:off x="3410988" y="1295400"/>
            <a:ext cx="5165749" cy="5045997"/>
          </a:xfrm>
          <a:prstGeom prst="rect">
            <a:avLst/>
          </a:prstGeom>
          <a:noFill/>
        </p:spPr>
        <p:txBody>
          <a:bodyPr wrap="square" rtlCol="0">
            <a:spAutoFit/>
          </a:bodyPr>
          <a:lstStyle/>
          <a:p>
            <a:pPr fontAlgn="base">
              <a:lnSpc>
                <a:spcPct val="110000"/>
              </a:lnSpc>
            </a:pPr>
            <a:r>
              <a:rPr lang="en-US" altLang="ko-KR" sz="1600" dirty="0">
                <a:solidFill>
                  <a:schemeClr val="tx1">
                    <a:lumMod val="75000"/>
                    <a:lumOff val="25000"/>
                  </a:schemeClr>
                </a:solidFill>
                <a:latin typeface="LG스마트체 Bold" panose="020B0600000101010101" pitchFamily="50" charset="-127"/>
                <a:ea typeface="LG스마트체 Bold" panose="020B0600000101010101" pitchFamily="50" charset="-127"/>
              </a:rPr>
              <a:t>What is the </a:t>
            </a:r>
            <a:r>
              <a:rPr lang="en-US" altLang="ko-KR" sz="1600" dirty="0" err="1" smtClean="0">
                <a:solidFill>
                  <a:schemeClr val="tx1">
                    <a:lumMod val="75000"/>
                    <a:lumOff val="25000"/>
                  </a:schemeClr>
                </a:solidFill>
                <a:latin typeface="LG스마트체 Bold" panose="020B0600000101010101" pitchFamily="50" charset="-127"/>
                <a:ea typeface="LG스마트체 Bold" panose="020B0600000101010101" pitchFamily="50" charset="-127"/>
              </a:rPr>
              <a:t>eContents</a:t>
            </a:r>
            <a:r>
              <a:rPr lang="en-US" altLang="ko-KR" sz="1600" dirty="0" smtClean="0">
                <a:solidFill>
                  <a:schemeClr val="tx1">
                    <a:lumMod val="75000"/>
                    <a:lumOff val="25000"/>
                  </a:schemeClr>
                </a:solidFill>
                <a:latin typeface="LG스마트체 Bold" panose="020B0600000101010101" pitchFamily="50" charset="-127"/>
                <a:ea typeface="LG스마트체 Bold" panose="020B0600000101010101" pitchFamily="50" charset="-127"/>
              </a:rPr>
              <a:t> </a:t>
            </a:r>
            <a:r>
              <a:rPr lang="en-US" altLang="ko-KR" sz="1600" dirty="0">
                <a:solidFill>
                  <a:schemeClr val="tx1">
                    <a:lumMod val="75000"/>
                    <a:lumOff val="25000"/>
                  </a:schemeClr>
                </a:solidFill>
                <a:latin typeface="LG스마트체 Bold" panose="020B0600000101010101" pitchFamily="50" charset="-127"/>
                <a:ea typeface="LG스마트체 Bold" panose="020B0600000101010101" pitchFamily="50" charset="-127"/>
              </a:rPr>
              <a:t>Challenge</a:t>
            </a:r>
            <a:r>
              <a:rPr lang="en-US" altLang="ko-KR" sz="1600" dirty="0" smtClean="0">
                <a:solidFill>
                  <a:schemeClr val="tx1">
                    <a:lumMod val="75000"/>
                    <a:lumOff val="25000"/>
                  </a:schemeClr>
                </a:solidFill>
                <a:latin typeface="LG스마트체 Bold" panose="020B0600000101010101" pitchFamily="50" charset="-127"/>
                <a:ea typeface="LG스마트체 Bold" panose="020B0600000101010101" pitchFamily="50" charset="-127"/>
              </a:rPr>
              <a:t>?</a:t>
            </a:r>
          </a:p>
          <a:p>
            <a:pPr fontAlgn="base">
              <a:lnSpc>
                <a:spcPct val="110000"/>
              </a:lnSpc>
            </a:pPr>
            <a:r>
              <a:rPr lang="en-US" altLang="ko-KR" sz="1300" dirty="0" err="1"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eContents</a:t>
            </a:r>
            <a:r>
              <a:rPr lang="en-US" altLang="ko-KR" sz="13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 </a:t>
            </a: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Challenge tests your ability to </a:t>
            </a:r>
            <a:r>
              <a:rPr lang="en-US" altLang="ko-KR" sz="13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make good videos </a:t>
            </a: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with a program called </a:t>
            </a:r>
            <a:r>
              <a:rPr lang="en-US" altLang="ko-KR" sz="1300" b="1" dirty="0">
                <a:solidFill>
                  <a:schemeClr val="tx1">
                    <a:lumMod val="65000"/>
                    <a:lumOff val="35000"/>
                  </a:schemeClr>
                </a:solidFill>
                <a:latin typeface="LG스마트체 SemiBold" panose="020B0600000101010101" pitchFamily="50" charset="-127"/>
                <a:ea typeface="LG스마트체 SemiBold" panose="020B0600000101010101" pitchFamily="50" charset="-127"/>
              </a:rPr>
              <a:t>Windows Movie Maker</a:t>
            </a: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 </a:t>
            </a:r>
            <a:r>
              <a:rPr lang="en-US" altLang="ko-KR" sz="13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You </a:t>
            </a: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have to </a:t>
            </a:r>
            <a:r>
              <a:rPr lang="en-US" altLang="ko-KR" sz="1300" b="1" dirty="0">
                <a:solidFill>
                  <a:schemeClr val="tx1">
                    <a:lumMod val="65000"/>
                    <a:lumOff val="35000"/>
                  </a:schemeClr>
                </a:solidFill>
                <a:latin typeface="LG스마트체 SemiBold" panose="020B0600000101010101" pitchFamily="50" charset="-127"/>
                <a:ea typeface="LG스마트체 SemiBold" panose="020B0600000101010101" pitchFamily="50" charset="-127"/>
              </a:rPr>
              <a:t>edit video clips </a:t>
            </a: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taken by mobile device or video recorder, and </a:t>
            </a:r>
            <a:r>
              <a:rPr lang="en-US" altLang="ko-KR" sz="1300" b="1" dirty="0">
                <a:solidFill>
                  <a:schemeClr val="tx1">
                    <a:lumMod val="65000"/>
                    <a:lumOff val="35000"/>
                  </a:schemeClr>
                </a:solidFill>
                <a:latin typeface="LG스마트체 SemiBold" panose="020B0600000101010101" pitchFamily="50" charset="-127"/>
                <a:ea typeface="LG스마트체 SemiBold" panose="020B0600000101010101" pitchFamily="50" charset="-127"/>
              </a:rPr>
              <a:t>insert subtitles.</a:t>
            </a:r>
          </a:p>
          <a:p>
            <a:pPr fontAlgn="base">
              <a:lnSpc>
                <a:spcPct val="50000"/>
              </a:lnSpc>
            </a:pPr>
            <a:endPar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endParaRPr>
          </a:p>
          <a:p>
            <a:pPr fontAlgn="base">
              <a:lnSpc>
                <a:spcPct val="110000"/>
              </a:lnSpc>
            </a:pPr>
            <a:r>
              <a:rPr lang="en-US" altLang="ko-KR" sz="13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In </a:t>
            </a: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the actual competition, you </a:t>
            </a:r>
            <a:r>
              <a:rPr lang="en-US" altLang="ko-KR" sz="13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will be </a:t>
            </a:r>
            <a:r>
              <a:rPr lang="en-US" altLang="ko-KR" sz="1300" b="1"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in a team</a:t>
            </a:r>
            <a:r>
              <a:rPr lang="en-US" altLang="ko-KR" sz="13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 </a:t>
            </a: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Then, you will </a:t>
            </a:r>
            <a:r>
              <a:rPr lang="en-US" altLang="ko-KR" sz="1300" b="1" dirty="0">
                <a:solidFill>
                  <a:schemeClr val="tx1">
                    <a:lumMod val="65000"/>
                    <a:lumOff val="35000"/>
                  </a:schemeClr>
                </a:solidFill>
                <a:latin typeface="LG스마트체 SemiBold" panose="020B0600000101010101" pitchFamily="50" charset="-127"/>
                <a:ea typeface="LG스마트체 SemiBold" panose="020B0600000101010101" pitchFamily="50" charset="-127"/>
              </a:rPr>
              <a:t>discuss ideas </a:t>
            </a: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and </a:t>
            </a:r>
            <a:r>
              <a:rPr lang="en-US" altLang="ko-KR" sz="1300" b="1" dirty="0">
                <a:solidFill>
                  <a:schemeClr val="tx1">
                    <a:lumMod val="65000"/>
                    <a:lumOff val="35000"/>
                  </a:schemeClr>
                </a:solidFill>
                <a:latin typeface="LG스마트체 SemiBold" panose="020B0600000101010101" pitchFamily="50" charset="-127"/>
                <a:ea typeface="LG스마트체 SemiBold" panose="020B0600000101010101" pitchFamily="50" charset="-127"/>
              </a:rPr>
              <a:t>write a scenario</a:t>
            </a: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 If your video has </a:t>
            </a:r>
            <a:r>
              <a:rPr lang="en-US" altLang="ko-KR" sz="1300" b="1"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suitable subtitles</a:t>
            </a: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 and better </a:t>
            </a:r>
            <a:r>
              <a:rPr lang="en-US" altLang="ko-KR" sz="1300" b="1" dirty="0">
                <a:solidFill>
                  <a:schemeClr val="tx1">
                    <a:lumMod val="65000"/>
                    <a:lumOff val="35000"/>
                  </a:schemeClr>
                </a:solidFill>
                <a:latin typeface="LG스마트체 SemiBold" panose="020B0600000101010101" pitchFamily="50" charset="-127"/>
                <a:ea typeface="LG스마트체 SemiBold" panose="020B0600000101010101" pitchFamily="50" charset="-127"/>
              </a:rPr>
              <a:t>visual &amp; sound effects</a:t>
            </a: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 your grade </a:t>
            </a:r>
            <a:r>
              <a:rPr lang="en-US" altLang="ko-KR" sz="13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will be higher.</a:t>
            </a:r>
          </a:p>
          <a:p>
            <a:pPr fontAlgn="base">
              <a:lnSpc>
                <a:spcPct val="50000"/>
              </a:lnSpc>
            </a:pPr>
            <a:endPar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endParaRPr>
          </a:p>
          <a:p>
            <a:pPr fontAlgn="base">
              <a:lnSpc>
                <a:spcPct val="110000"/>
              </a:lnSpc>
            </a:pPr>
            <a:r>
              <a:rPr lang="en-US" altLang="ko-KR" sz="13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Two </a:t>
            </a: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hours will be given for this competition</a:t>
            </a:r>
            <a:r>
              <a:rPr lang="en-US" altLang="ko-KR" sz="13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a:t>
            </a:r>
          </a:p>
          <a:p>
            <a:pPr fontAlgn="base">
              <a:lnSpc>
                <a:spcPct val="110000"/>
              </a:lnSpc>
            </a:pPr>
            <a:endParaRPr lang="en-US" altLang="ko-KR" sz="1600" dirty="0" smtClean="0">
              <a:solidFill>
                <a:schemeClr val="tx1">
                  <a:lumMod val="75000"/>
                  <a:lumOff val="25000"/>
                </a:schemeClr>
              </a:solidFill>
              <a:latin typeface="LG스마트체 SemiBold" panose="020B0600000101010101" pitchFamily="50" charset="-127"/>
              <a:ea typeface="LG스마트체 SemiBold" panose="020B0600000101010101" pitchFamily="50" charset="-127"/>
            </a:endParaRPr>
          </a:p>
          <a:p>
            <a:pPr fontAlgn="base">
              <a:lnSpc>
                <a:spcPct val="110000"/>
              </a:lnSpc>
            </a:pPr>
            <a:r>
              <a:rPr lang="en-US" altLang="ko-KR" sz="1600" dirty="0" err="1" smtClean="0">
                <a:solidFill>
                  <a:schemeClr val="tx1">
                    <a:lumMod val="75000"/>
                    <a:lumOff val="25000"/>
                  </a:schemeClr>
                </a:solidFill>
                <a:latin typeface="LG스마트체 Bold" panose="020B0600000101010101" pitchFamily="50" charset="-127"/>
                <a:ea typeface="LG스마트체 Bold" panose="020B0600000101010101" pitchFamily="50" charset="-127"/>
              </a:rPr>
              <a:t>eContents</a:t>
            </a:r>
            <a:r>
              <a:rPr lang="en-US" altLang="ko-KR" sz="1600" dirty="0" smtClean="0">
                <a:solidFill>
                  <a:schemeClr val="tx1">
                    <a:lumMod val="75000"/>
                    <a:lumOff val="25000"/>
                  </a:schemeClr>
                </a:solidFill>
                <a:latin typeface="LG스마트체 Bold" panose="020B0600000101010101" pitchFamily="50" charset="-127"/>
                <a:ea typeface="LG스마트체 Bold" panose="020B0600000101010101" pitchFamily="50" charset="-127"/>
              </a:rPr>
              <a:t> </a:t>
            </a:r>
            <a:r>
              <a:rPr lang="en-US" altLang="ko-KR" sz="1600" dirty="0">
                <a:solidFill>
                  <a:schemeClr val="tx1">
                    <a:lumMod val="75000"/>
                    <a:lumOff val="25000"/>
                  </a:schemeClr>
                </a:solidFill>
                <a:latin typeface="LG스마트체 Bold" panose="020B0600000101010101" pitchFamily="50" charset="-127"/>
                <a:ea typeface="LG스마트체 Bold" panose="020B0600000101010101" pitchFamily="50" charset="-127"/>
              </a:rPr>
              <a:t>Challenge Learning </a:t>
            </a:r>
            <a:r>
              <a:rPr lang="en-US" altLang="ko-KR" sz="1600" dirty="0" smtClean="0">
                <a:solidFill>
                  <a:schemeClr val="tx1">
                    <a:lumMod val="75000"/>
                    <a:lumOff val="25000"/>
                  </a:schemeClr>
                </a:solidFill>
                <a:latin typeface="LG스마트체 Bold" panose="020B0600000101010101" pitchFamily="50" charset="-127"/>
                <a:ea typeface="LG스마트체 Bold" panose="020B0600000101010101" pitchFamily="50" charset="-127"/>
              </a:rPr>
              <a:t>Goal</a:t>
            </a:r>
          </a:p>
          <a:p>
            <a:pPr fontAlgn="base">
              <a:lnSpc>
                <a:spcPct val="110000"/>
              </a:lnSpc>
            </a:pPr>
            <a:r>
              <a:rPr lang="en-US" altLang="ko-KR" sz="13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Windows </a:t>
            </a: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Movie Maker is program that lets </a:t>
            </a:r>
            <a:r>
              <a:rPr lang="en-US" altLang="ko-KR" sz="13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you make </a:t>
            </a: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your own </a:t>
            </a:r>
            <a:r>
              <a:rPr lang="en-US" altLang="ko-KR" sz="13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videos using simple video editing skills. You can share them </a:t>
            </a: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internationally by uploading it to </a:t>
            </a:r>
            <a:r>
              <a:rPr lang="en-US" altLang="ko-KR" sz="1300" dirty="0" err="1">
                <a:solidFill>
                  <a:schemeClr val="tx1">
                    <a:lumMod val="65000"/>
                    <a:lumOff val="35000"/>
                  </a:schemeClr>
                </a:solidFill>
                <a:latin typeface="LG스마트체 SemiBold" panose="020B0600000101010101" pitchFamily="50" charset="-127"/>
                <a:ea typeface="LG스마트체 SemiBold" panose="020B0600000101010101" pitchFamily="50" charset="-127"/>
              </a:rPr>
              <a:t>Youtube</a:t>
            </a: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 or </a:t>
            </a:r>
            <a:r>
              <a:rPr lang="en-US" altLang="ko-KR" sz="1300" dirty="0" err="1"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Facebook</a:t>
            </a:r>
            <a:r>
              <a:rPr lang="en-US" altLang="ko-KR" sz="13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 You can also improve creativity by using Windows </a:t>
            </a: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Movie </a:t>
            </a:r>
            <a:r>
              <a:rPr lang="en-US" altLang="ko-KR" sz="13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Maker. Also</a:t>
            </a: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 job opportunities in related fields will increase. </a:t>
            </a:r>
            <a:endParaRPr lang="en-US" altLang="ko-KR" sz="13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endParaRPr>
          </a:p>
          <a:p>
            <a:pPr fontAlgn="base">
              <a:lnSpc>
                <a:spcPct val="50000"/>
              </a:lnSpc>
            </a:pPr>
            <a:endPar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endParaRPr>
          </a:p>
          <a:p>
            <a:pPr fontAlgn="base">
              <a:lnSpc>
                <a:spcPct val="110000"/>
              </a:lnSpc>
            </a:pPr>
            <a:r>
              <a:rPr lang="en-US" altLang="ko-KR" sz="13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As </a:t>
            </a: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a team competition, you will also learn how to cooperate in the </a:t>
            </a:r>
            <a:r>
              <a:rPr lang="en-US" altLang="ko-KR" sz="1300" dirty="0" err="1">
                <a:solidFill>
                  <a:schemeClr val="tx1">
                    <a:lumMod val="65000"/>
                    <a:lumOff val="35000"/>
                  </a:schemeClr>
                </a:solidFill>
                <a:latin typeface="LG스마트체 SemiBold" panose="020B0600000101010101" pitchFamily="50" charset="-127"/>
                <a:ea typeface="LG스마트체 SemiBold" panose="020B0600000101010101" pitchFamily="50" charset="-127"/>
              </a:rPr>
              <a:t>eContents</a:t>
            </a: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 </a:t>
            </a:r>
            <a:r>
              <a:rPr lang="en-US" altLang="ko-KR" sz="13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challenge.</a:t>
            </a:r>
          </a:p>
          <a:p>
            <a:pPr fontAlgn="base">
              <a:lnSpc>
                <a:spcPct val="50000"/>
              </a:lnSpc>
            </a:pPr>
            <a:endPar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endParaRPr>
          </a:p>
          <a:p>
            <a:pPr fontAlgn="base">
              <a:lnSpc>
                <a:spcPct val="110000"/>
              </a:lnSpc>
            </a:pPr>
            <a:r>
              <a:rPr lang="en-US" altLang="ko-KR" sz="1300" dirty="0" smtClean="0">
                <a:solidFill>
                  <a:srgbClr val="AA449A"/>
                </a:solidFill>
                <a:latin typeface="LG스마트체 SemiBold" panose="020B0600000101010101" pitchFamily="50" charset="-127"/>
                <a:ea typeface="LG스마트체 SemiBold" panose="020B0600000101010101" pitchFamily="50" charset="-127"/>
              </a:rPr>
              <a:t>OK</a:t>
            </a:r>
            <a:r>
              <a:rPr lang="en-US" altLang="ko-KR" sz="1300" dirty="0">
                <a:solidFill>
                  <a:srgbClr val="AA449A"/>
                </a:solidFill>
                <a:latin typeface="LG스마트체 SemiBold" panose="020B0600000101010101" pitchFamily="50" charset="-127"/>
                <a:ea typeface="LG스마트체 SemiBold" panose="020B0600000101010101" pitchFamily="50" charset="-127"/>
              </a:rPr>
              <a:t>,  let us start to learn!</a:t>
            </a:r>
          </a:p>
        </p:txBody>
      </p:sp>
    </p:spTree>
    <p:extLst>
      <p:ext uri="{BB962C8B-B14F-4D97-AF65-F5344CB8AC3E}">
        <p14:creationId xmlns:p14="http://schemas.microsoft.com/office/powerpoint/2010/main" val="2061758263"/>
      </p:ext>
    </p:extLst>
  </p:cSld>
  <p:clrMapOvr>
    <a:masterClrMapping/>
  </p:clrMapOvr>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그림 2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79327" y="2565400"/>
            <a:ext cx="6428423" cy="3478584"/>
          </a:xfrm>
          <a:prstGeom prst="rect">
            <a:avLst/>
          </a:prstGeom>
        </p:spPr>
      </p:pic>
      <p:pic>
        <p:nvPicPr>
          <p:cNvPr id="22" name="그림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6175" y="2980020"/>
            <a:ext cx="982549" cy="1179059"/>
          </a:xfrm>
          <a:prstGeom prst="rect">
            <a:avLst/>
          </a:prstGeom>
        </p:spPr>
      </p:pic>
      <p:pic>
        <p:nvPicPr>
          <p:cNvPr id="3" name="그림 2">
            <a:hlinkClick r:id="rId4" action="ppaction://hlinksldjump"/>
          </p:cNvPr>
          <p:cNvPicPr>
            <a:picLocks noChangeAspect="1"/>
          </p:cNvPicPr>
          <p:nvPr/>
        </p:nvPicPr>
        <p:blipFill>
          <a:blip r:embed="rId5" cstate="print"/>
          <a:stretch>
            <a:fillRect/>
          </a:stretch>
        </p:blipFill>
        <p:spPr>
          <a:xfrm>
            <a:off x="2243077" y="360312"/>
            <a:ext cx="472500" cy="326250"/>
          </a:xfrm>
          <a:prstGeom prst="rect">
            <a:avLst/>
          </a:prstGeom>
        </p:spPr>
      </p:pic>
      <p:pic>
        <p:nvPicPr>
          <p:cNvPr id="4" name="그림 3">
            <a:hlinkClick r:id="rId6" action="ppaction://hlinksldjump"/>
          </p:cNvPr>
          <p:cNvPicPr>
            <a:picLocks noChangeAspect="1"/>
          </p:cNvPicPr>
          <p:nvPr/>
        </p:nvPicPr>
        <p:blipFill>
          <a:blip r:embed="rId7" cstate="print"/>
          <a:stretch>
            <a:fillRect/>
          </a:stretch>
        </p:blipFill>
        <p:spPr>
          <a:xfrm>
            <a:off x="3180363" y="360312"/>
            <a:ext cx="461250" cy="326250"/>
          </a:xfrm>
          <a:prstGeom prst="rect">
            <a:avLst/>
          </a:prstGeom>
        </p:spPr>
      </p:pic>
      <p:pic>
        <p:nvPicPr>
          <p:cNvPr id="5" name="그림 4">
            <a:hlinkClick r:id="rId8" action="ppaction://hlinksldjump"/>
          </p:cNvPr>
          <p:cNvPicPr>
            <a:picLocks noChangeAspect="1"/>
          </p:cNvPicPr>
          <p:nvPr/>
        </p:nvPicPr>
        <p:blipFill>
          <a:blip r:embed="rId9" cstate="print"/>
          <a:stretch>
            <a:fillRect/>
          </a:stretch>
        </p:blipFill>
        <p:spPr>
          <a:xfrm>
            <a:off x="339958" y="360312"/>
            <a:ext cx="301984" cy="359941"/>
          </a:xfrm>
          <a:prstGeom prst="rect">
            <a:avLst/>
          </a:prstGeom>
        </p:spPr>
      </p:pic>
      <p:pic>
        <p:nvPicPr>
          <p:cNvPr id="7" name="그림 6">
            <a:hlinkClick r:id="rId10" action="ppaction://hlinksldjump"/>
          </p:cNvPr>
          <p:cNvPicPr>
            <a:picLocks noChangeAspect="1"/>
          </p:cNvPicPr>
          <p:nvPr/>
        </p:nvPicPr>
        <p:blipFill>
          <a:blip r:embed="rId11" cstate="print"/>
          <a:stretch>
            <a:fillRect/>
          </a:stretch>
        </p:blipFill>
        <p:spPr>
          <a:xfrm>
            <a:off x="4063806" y="354686"/>
            <a:ext cx="709177" cy="331875"/>
          </a:xfrm>
          <a:prstGeom prst="rect">
            <a:avLst/>
          </a:prstGeom>
        </p:spPr>
      </p:pic>
      <p:pic>
        <p:nvPicPr>
          <p:cNvPr id="8" name="그림 7"/>
          <p:cNvPicPr>
            <a:picLocks noChangeAspect="1"/>
          </p:cNvPicPr>
          <p:nvPr/>
        </p:nvPicPr>
        <p:blipFill>
          <a:blip r:embed="rId12" cstate="print"/>
          <a:stretch>
            <a:fillRect/>
          </a:stretch>
        </p:blipFill>
        <p:spPr>
          <a:xfrm>
            <a:off x="431800" y="1091974"/>
            <a:ext cx="1821786" cy="1211501"/>
          </a:xfrm>
          <a:prstGeom prst="rect">
            <a:avLst/>
          </a:prstGeom>
        </p:spPr>
      </p:pic>
      <p:sp>
        <p:nvSpPr>
          <p:cNvPr id="9" name="직사각형 8"/>
          <p:cNvSpPr/>
          <p:nvPr/>
        </p:nvSpPr>
        <p:spPr>
          <a:xfrm>
            <a:off x="476110" y="1472844"/>
            <a:ext cx="1683160" cy="415498"/>
          </a:xfrm>
          <a:prstGeom prst="rect">
            <a:avLst/>
          </a:prstGeom>
        </p:spPr>
        <p:txBody>
          <a:bodyPr wrap="square">
            <a:spAutoFit/>
          </a:bodyPr>
          <a:lstStyle/>
          <a:p>
            <a:r>
              <a:rPr lang="en-US" altLang="ko-KR" sz="2100" dirty="0">
                <a:solidFill>
                  <a:schemeClr val="tx1">
                    <a:lumMod val="75000"/>
                    <a:lumOff val="25000"/>
                  </a:schemeClr>
                </a:solidFill>
                <a:latin typeface="LG스마트체 Bold" panose="020B0600000101010101" pitchFamily="50" charset="-127"/>
                <a:ea typeface="LG스마트체 Bold" panose="020B0600000101010101" pitchFamily="50" charset="-127"/>
              </a:rPr>
              <a:t>Add Video</a:t>
            </a:r>
          </a:p>
        </p:txBody>
      </p:sp>
      <p:sp>
        <p:nvSpPr>
          <p:cNvPr id="10" name="TextBox 9"/>
          <p:cNvSpPr txBox="1"/>
          <p:nvPr/>
        </p:nvSpPr>
        <p:spPr>
          <a:xfrm>
            <a:off x="2438400" y="1497764"/>
            <a:ext cx="6273800" cy="348044"/>
          </a:xfrm>
          <a:prstGeom prst="rect">
            <a:avLst/>
          </a:prstGeom>
          <a:noFill/>
        </p:spPr>
        <p:txBody>
          <a:bodyPr wrap="square" rtlCol="0">
            <a:spAutoFit/>
          </a:bodyPr>
          <a:lstStyle/>
          <a:p>
            <a:pPr>
              <a:lnSpc>
                <a:spcPct val="130000"/>
              </a:lnSpc>
            </a:pP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Add </a:t>
            </a:r>
            <a:r>
              <a:rPr lang="en-US" altLang="ko-KR" sz="1400" dirty="0">
                <a:solidFill>
                  <a:schemeClr val="bg1"/>
                </a:solidFill>
                <a:latin typeface="LG스마트체 SemiBold" panose="020B0600000101010101" pitchFamily="50" charset="-127"/>
                <a:ea typeface="LG스마트체 SemiBold" panose="020B0600000101010101" pitchFamily="50" charset="-127"/>
              </a:rPr>
              <a:t>5 videos in the video folder</a:t>
            </a: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a:t>
            </a:r>
            <a:endParaRPr lang="en-US" altLang="ko-KR" sz="1400" dirty="0">
              <a:solidFill>
                <a:schemeClr val="bg1"/>
              </a:solidFill>
              <a:latin typeface="LG스마트체 SemiBold" panose="020B0600000101010101" pitchFamily="50" charset="-127"/>
              <a:ea typeface="LG스마트체 SemiBold" panose="020B0600000101010101" pitchFamily="50" charset="-127"/>
            </a:endParaRPr>
          </a:p>
        </p:txBody>
      </p:sp>
      <p:pic>
        <p:nvPicPr>
          <p:cNvPr id="14" name="그림 13"/>
          <p:cNvPicPr>
            <a:picLocks noChangeAspect="1"/>
          </p:cNvPicPr>
          <p:nvPr/>
        </p:nvPicPr>
        <p:blipFill>
          <a:blip r:embed="rId13" cstate="print"/>
          <a:stretch>
            <a:fillRect/>
          </a:stretch>
        </p:blipFill>
        <p:spPr>
          <a:xfrm>
            <a:off x="445877" y="3927745"/>
            <a:ext cx="901256" cy="825500"/>
          </a:xfrm>
          <a:prstGeom prst="rect">
            <a:avLst/>
          </a:prstGeom>
        </p:spPr>
      </p:pic>
      <p:sp>
        <p:nvSpPr>
          <p:cNvPr id="17" name="직사각형 16"/>
          <p:cNvSpPr/>
          <p:nvPr/>
        </p:nvSpPr>
        <p:spPr>
          <a:xfrm>
            <a:off x="1177370" y="3043068"/>
            <a:ext cx="908303" cy="1071486"/>
          </a:xfrm>
          <a:prstGeom prst="rect">
            <a:avLst/>
          </a:prstGeom>
          <a:noFill/>
          <a:ln w="22225">
            <a:solidFill>
              <a:srgbClr val="5C68BC"/>
            </a:solid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3" name="타원 22"/>
          <p:cNvSpPr/>
          <p:nvPr/>
        </p:nvSpPr>
        <p:spPr>
          <a:xfrm>
            <a:off x="759976" y="2659695"/>
            <a:ext cx="419100" cy="419100"/>
          </a:xfrm>
          <a:prstGeom prst="ellipse">
            <a:avLst/>
          </a:prstGeom>
          <a:solidFill>
            <a:srgbClr val="5C68BC"/>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4" name="직사각형 23"/>
          <p:cNvSpPr/>
          <p:nvPr/>
        </p:nvSpPr>
        <p:spPr>
          <a:xfrm>
            <a:off x="782220" y="2671021"/>
            <a:ext cx="441165" cy="415498"/>
          </a:xfrm>
          <a:prstGeom prst="rect">
            <a:avLst/>
          </a:prstGeom>
        </p:spPr>
        <p:txBody>
          <a:bodyPr wrap="square">
            <a:spAutoFit/>
          </a:bodyPr>
          <a:lstStyle/>
          <a:p>
            <a:r>
              <a:rPr lang="en-US" altLang="ko-KR" sz="2100" dirty="0">
                <a:solidFill>
                  <a:schemeClr val="bg1"/>
                </a:solidFill>
                <a:latin typeface="LG스마트체 Bold" panose="020B0600000101010101" pitchFamily="50" charset="-127"/>
                <a:ea typeface="LG스마트체 Bold" panose="020B0600000101010101" pitchFamily="50" charset="-127"/>
              </a:rPr>
              <a:t>1</a:t>
            </a:r>
            <a:r>
              <a:rPr lang="en-US" altLang="ko-KR" sz="2100" dirty="0" smtClean="0">
                <a:solidFill>
                  <a:schemeClr val="bg1"/>
                </a:solidFill>
                <a:latin typeface="LG스마트체 Bold" panose="020B0600000101010101" pitchFamily="50" charset="-127"/>
                <a:ea typeface="LG스마트체 Bold" panose="020B0600000101010101" pitchFamily="50" charset="-127"/>
              </a:rPr>
              <a:t>.</a:t>
            </a:r>
            <a:endParaRPr lang="ko-KR" altLang="en-US" sz="2100" dirty="0">
              <a:solidFill>
                <a:schemeClr val="bg1"/>
              </a:solidFill>
              <a:latin typeface="LG스마트체 Bold" panose="020B0600000101010101" pitchFamily="50" charset="-127"/>
              <a:ea typeface="LG스마트체 Bold" panose="020B0600000101010101" pitchFamily="50" charset="-127"/>
            </a:endParaRPr>
          </a:p>
        </p:txBody>
      </p:sp>
      <p:sp>
        <p:nvSpPr>
          <p:cNvPr id="25" name="타원 24"/>
          <p:cNvSpPr/>
          <p:nvPr/>
        </p:nvSpPr>
        <p:spPr>
          <a:xfrm>
            <a:off x="3600397" y="3002176"/>
            <a:ext cx="419100" cy="419100"/>
          </a:xfrm>
          <a:prstGeom prst="ellipse">
            <a:avLst/>
          </a:prstGeom>
          <a:solidFill>
            <a:srgbClr val="5C68BC"/>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6" name="직사각형 25"/>
          <p:cNvSpPr/>
          <p:nvPr/>
        </p:nvSpPr>
        <p:spPr>
          <a:xfrm>
            <a:off x="3622641" y="3013502"/>
            <a:ext cx="441165" cy="415498"/>
          </a:xfrm>
          <a:prstGeom prst="rect">
            <a:avLst/>
          </a:prstGeom>
        </p:spPr>
        <p:txBody>
          <a:bodyPr wrap="square">
            <a:spAutoFit/>
          </a:bodyPr>
          <a:lstStyle/>
          <a:p>
            <a:r>
              <a:rPr lang="en-US" altLang="ko-KR" sz="2100" dirty="0" smtClean="0">
                <a:solidFill>
                  <a:schemeClr val="bg1"/>
                </a:solidFill>
                <a:latin typeface="LG스마트체 Bold" panose="020B0600000101010101" pitchFamily="50" charset="-127"/>
                <a:ea typeface="LG스마트체 Bold" panose="020B0600000101010101" pitchFamily="50" charset="-127"/>
              </a:rPr>
              <a:t>2.</a:t>
            </a:r>
            <a:endParaRPr lang="ko-KR" altLang="en-US" sz="2100" dirty="0">
              <a:solidFill>
                <a:schemeClr val="bg1"/>
              </a:solidFill>
              <a:latin typeface="LG스마트체 Bold" panose="020B0600000101010101" pitchFamily="50" charset="-127"/>
              <a:ea typeface="LG스마트체 Bold" panose="020B0600000101010101" pitchFamily="50" charset="-127"/>
            </a:endParaRPr>
          </a:p>
        </p:txBody>
      </p:sp>
      <p:sp>
        <p:nvSpPr>
          <p:cNvPr id="27" name="직사각형 26"/>
          <p:cNvSpPr/>
          <p:nvPr/>
        </p:nvSpPr>
        <p:spPr>
          <a:xfrm>
            <a:off x="4541013" y="3604507"/>
            <a:ext cx="603864" cy="661527"/>
          </a:xfrm>
          <a:prstGeom prst="rect">
            <a:avLst/>
          </a:prstGeom>
          <a:noFill/>
          <a:ln w="22225">
            <a:solidFill>
              <a:srgbClr val="5C68BC"/>
            </a:solid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20" name="그림 19">
            <a:hlinkClick r:id="rId14" action="ppaction://hlinksldjump"/>
          </p:cNvPr>
          <p:cNvPicPr>
            <a:picLocks noChangeAspect="1"/>
          </p:cNvPicPr>
          <p:nvPr/>
        </p:nvPicPr>
        <p:blipFill>
          <a:blip r:embed="rId15" cstate="print"/>
          <a:stretch>
            <a:fillRect/>
          </a:stretch>
        </p:blipFill>
        <p:spPr>
          <a:xfrm>
            <a:off x="1105515" y="390812"/>
            <a:ext cx="751326" cy="295750"/>
          </a:xfrm>
          <a:prstGeom prst="rect">
            <a:avLst/>
          </a:prstGeom>
        </p:spPr>
      </p:pic>
      <p:pic>
        <p:nvPicPr>
          <p:cNvPr id="21" name="그림 20">
            <a:hlinkClick r:id="rId16" action="ppaction://hlinksldjump"/>
          </p:cNvPr>
          <p:cNvPicPr>
            <a:picLocks noChangeAspect="1"/>
          </p:cNvPicPr>
          <p:nvPr/>
        </p:nvPicPr>
        <p:blipFill>
          <a:blip r:embed="rId17" cstate="print"/>
          <a:stretch>
            <a:fillRect/>
          </a:stretch>
        </p:blipFill>
        <p:spPr>
          <a:xfrm>
            <a:off x="5229950" y="272038"/>
            <a:ext cx="1287386" cy="538277"/>
          </a:xfrm>
          <a:prstGeom prst="rect">
            <a:avLst/>
          </a:prstGeom>
        </p:spPr>
      </p:pic>
    </p:spTree>
    <p:extLst>
      <p:ext uri="{BB962C8B-B14F-4D97-AF65-F5344CB8AC3E}">
        <p14:creationId xmlns:p14="http://schemas.microsoft.com/office/powerpoint/2010/main" val="1002502829"/>
      </p:ext>
    </p:extLst>
  </p:cSld>
  <p:clrMapOvr>
    <a:masterClrMapping/>
  </p:clrMapOvr>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그림 26"/>
          <p:cNvPicPr>
            <a:picLocks noChangeAspect="1"/>
          </p:cNvPicPr>
          <p:nvPr/>
        </p:nvPicPr>
        <p:blipFill rotWithShape="1">
          <a:blip r:embed="rId2" cstate="print">
            <a:extLst>
              <a:ext uri="{28A0092B-C50C-407E-A947-70E740481C1C}">
                <a14:useLocalDpi xmlns:a14="http://schemas.microsoft.com/office/drawing/2010/main" val="0"/>
              </a:ext>
            </a:extLst>
          </a:blip>
          <a:srcRect t="29591" r="56747"/>
          <a:stretch/>
        </p:blipFill>
        <p:spPr>
          <a:xfrm>
            <a:off x="3788517" y="2592736"/>
            <a:ext cx="3218212" cy="2462565"/>
          </a:xfrm>
          <a:prstGeom prst="rect">
            <a:avLst/>
          </a:prstGeom>
        </p:spPr>
      </p:pic>
      <p:pic>
        <p:nvPicPr>
          <p:cNvPr id="28" name="그림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76099" y="4907704"/>
            <a:ext cx="2181225" cy="1466850"/>
          </a:xfrm>
          <a:prstGeom prst="rect">
            <a:avLst/>
          </a:prstGeom>
        </p:spPr>
      </p:pic>
      <p:pic>
        <p:nvPicPr>
          <p:cNvPr id="29" name="그림 28"/>
          <p:cNvPicPr>
            <a:picLocks noChangeAspect="1"/>
          </p:cNvPicPr>
          <p:nvPr/>
        </p:nvPicPr>
        <p:blipFill rotWithShape="1">
          <a:blip r:embed="rId4" cstate="print">
            <a:extLst>
              <a:ext uri="{28A0092B-C50C-407E-A947-70E740481C1C}">
                <a14:useLocalDpi xmlns:a14="http://schemas.microsoft.com/office/drawing/2010/main" val="0"/>
              </a:ext>
            </a:extLst>
          </a:blip>
          <a:srcRect l="21450" r="51519" b="56617"/>
          <a:stretch/>
        </p:blipFill>
        <p:spPr>
          <a:xfrm>
            <a:off x="431800" y="2587503"/>
            <a:ext cx="3294044" cy="2485116"/>
          </a:xfrm>
          <a:prstGeom prst="rect">
            <a:avLst/>
          </a:prstGeom>
        </p:spPr>
      </p:pic>
      <p:pic>
        <p:nvPicPr>
          <p:cNvPr id="2" name="그림 1"/>
          <p:cNvPicPr>
            <a:picLocks noChangeAspect="1"/>
          </p:cNvPicPr>
          <p:nvPr/>
        </p:nvPicPr>
        <p:blipFill>
          <a:blip r:embed="rId5" cstate="print"/>
          <a:stretch>
            <a:fillRect/>
          </a:stretch>
        </p:blipFill>
        <p:spPr>
          <a:xfrm>
            <a:off x="431800" y="1091974"/>
            <a:ext cx="1821786" cy="1211501"/>
          </a:xfrm>
          <a:prstGeom prst="rect">
            <a:avLst/>
          </a:prstGeom>
        </p:spPr>
      </p:pic>
      <p:sp>
        <p:nvSpPr>
          <p:cNvPr id="3" name="직사각형 2"/>
          <p:cNvSpPr/>
          <p:nvPr/>
        </p:nvSpPr>
        <p:spPr>
          <a:xfrm>
            <a:off x="476110" y="1489974"/>
            <a:ext cx="1683160" cy="415498"/>
          </a:xfrm>
          <a:prstGeom prst="rect">
            <a:avLst/>
          </a:prstGeom>
        </p:spPr>
        <p:txBody>
          <a:bodyPr wrap="square">
            <a:spAutoFit/>
          </a:bodyPr>
          <a:lstStyle/>
          <a:p>
            <a:r>
              <a:rPr lang="en-US" altLang="ko-KR" sz="2100" dirty="0">
                <a:solidFill>
                  <a:schemeClr val="tx1">
                    <a:lumMod val="75000"/>
                    <a:lumOff val="25000"/>
                  </a:schemeClr>
                </a:solidFill>
                <a:latin typeface="LG스마트체 Bold" panose="020B0600000101010101" pitchFamily="50" charset="-127"/>
                <a:ea typeface="LG스마트체 Bold" panose="020B0600000101010101" pitchFamily="50" charset="-127"/>
              </a:rPr>
              <a:t>Add Title</a:t>
            </a:r>
          </a:p>
        </p:txBody>
      </p:sp>
      <p:sp>
        <p:nvSpPr>
          <p:cNvPr id="4" name="TextBox 3"/>
          <p:cNvSpPr txBox="1"/>
          <p:nvPr/>
        </p:nvSpPr>
        <p:spPr>
          <a:xfrm>
            <a:off x="2438400" y="1383662"/>
            <a:ext cx="6273800" cy="628121"/>
          </a:xfrm>
          <a:prstGeom prst="rect">
            <a:avLst/>
          </a:prstGeom>
          <a:noFill/>
        </p:spPr>
        <p:txBody>
          <a:bodyPr wrap="square" rtlCol="0">
            <a:spAutoFit/>
          </a:bodyPr>
          <a:lstStyle/>
          <a:p>
            <a:pPr>
              <a:lnSpc>
                <a:spcPct val="13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Insert the Title “Global IT Challenge” </a:t>
            </a:r>
          </a:p>
          <a:p>
            <a:pPr>
              <a:lnSpc>
                <a:spcPct val="13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 - Adjust Text duration 5.00sec</a:t>
            </a:r>
          </a:p>
        </p:txBody>
      </p:sp>
      <p:pic>
        <p:nvPicPr>
          <p:cNvPr id="6" name="그림 5">
            <a:hlinkClick r:id="rId6" action="ppaction://hlinksldjump"/>
          </p:cNvPr>
          <p:cNvPicPr>
            <a:picLocks noChangeAspect="1"/>
          </p:cNvPicPr>
          <p:nvPr/>
        </p:nvPicPr>
        <p:blipFill>
          <a:blip r:embed="rId7" cstate="print"/>
          <a:stretch>
            <a:fillRect/>
          </a:stretch>
        </p:blipFill>
        <p:spPr>
          <a:xfrm>
            <a:off x="2243077" y="360312"/>
            <a:ext cx="472500" cy="326250"/>
          </a:xfrm>
          <a:prstGeom prst="rect">
            <a:avLst/>
          </a:prstGeom>
        </p:spPr>
      </p:pic>
      <p:pic>
        <p:nvPicPr>
          <p:cNvPr id="7" name="그림 6">
            <a:hlinkClick r:id="rId8" action="ppaction://hlinksldjump"/>
          </p:cNvPr>
          <p:cNvPicPr>
            <a:picLocks noChangeAspect="1"/>
          </p:cNvPicPr>
          <p:nvPr/>
        </p:nvPicPr>
        <p:blipFill>
          <a:blip r:embed="rId9" cstate="print"/>
          <a:stretch>
            <a:fillRect/>
          </a:stretch>
        </p:blipFill>
        <p:spPr>
          <a:xfrm>
            <a:off x="3180363" y="360312"/>
            <a:ext cx="461250" cy="326250"/>
          </a:xfrm>
          <a:prstGeom prst="rect">
            <a:avLst/>
          </a:prstGeom>
        </p:spPr>
      </p:pic>
      <p:pic>
        <p:nvPicPr>
          <p:cNvPr id="8" name="그림 7">
            <a:hlinkClick r:id="rId10" action="ppaction://hlinksldjump"/>
          </p:cNvPr>
          <p:cNvPicPr>
            <a:picLocks noChangeAspect="1"/>
          </p:cNvPicPr>
          <p:nvPr/>
        </p:nvPicPr>
        <p:blipFill>
          <a:blip r:embed="rId11" cstate="print"/>
          <a:stretch>
            <a:fillRect/>
          </a:stretch>
        </p:blipFill>
        <p:spPr>
          <a:xfrm>
            <a:off x="339958" y="360312"/>
            <a:ext cx="301984" cy="359941"/>
          </a:xfrm>
          <a:prstGeom prst="rect">
            <a:avLst/>
          </a:prstGeom>
        </p:spPr>
      </p:pic>
      <p:pic>
        <p:nvPicPr>
          <p:cNvPr id="10" name="그림 9">
            <a:hlinkClick r:id="rId12" action="ppaction://hlinksldjump"/>
          </p:cNvPr>
          <p:cNvPicPr>
            <a:picLocks noChangeAspect="1"/>
          </p:cNvPicPr>
          <p:nvPr/>
        </p:nvPicPr>
        <p:blipFill>
          <a:blip r:embed="rId13" cstate="print"/>
          <a:stretch>
            <a:fillRect/>
          </a:stretch>
        </p:blipFill>
        <p:spPr>
          <a:xfrm>
            <a:off x="4063806" y="354686"/>
            <a:ext cx="709177" cy="331875"/>
          </a:xfrm>
          <a:prstGeom prst="rect">
            <a:avLst/>
          </a:prstGeom>
        </p:spPr>
      </p:pic>
      <p:pic>
        <p:nvPicPr>
          <p:cNvPr id="14" name="그림 13"/>
          <p:cNvPicPr>
            <a:picLocks noChangeAspect="1"/>
          </p:cNvPicPr>
          <p:nvPr/>
        </p:nvPicPr>
        <p:blipFill>
          <a:blip r:embed="rId14" cstate="print"/>
          <a:stretch>
            <a:fillRect/>
          </a:stretch>
        </p:blipFill>
        <p:spPr>
          <a:xfrm>
            <a:off x="458991" y="3335055"/>
            <a:ext cx="901256" cy="825500"/>
          </a:xfrm>
          <a:prstGeom prst="rect">
            <a:avLst/>
          </a:prstGeom>
        </p:spPr>
      </p:pic>
      <p:sp>
        <p:nvSpPr>
          <p:cNvPr id="15" name="직사각형 14"/>
          <p:cNvSpPr/>
          <p:nvPr/>
        </p:nvSpPr>
        <p:spPr>
          <a:xfrm>
            <a:off x="1158836" y="3162018"/>
            <a:ext cx="635270" cy="346075"/>
          </a:xfrm>
          <a:prstGeom prst="rect">
            <a:avLst/>
          </a:prstGeom>
          <a:noFill/>
          <a:ln w="22225">
            <a:solidFill>
              <a:srgbClr val="5C68BC"/>
            </a:solid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6" name="타원 15"/>
          <p:cNvSpPr/>
          <p:nvPr/>
        </p:nvSpPr>
        <p:spPr>
          <a:xfrm>
            <a:off x="632754" y="2775387"/>
            <a:ext cx="419100" cy="419100"/>
          </a:xfrm>
          <a:prstGeom prst="ellipse">
            <a:avLst/>
          </a:prstGeom>
          <a:solidFill>
            <a:srgbClr val="5C68BC"/>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7" name="직사각형 16"/>
          <p:cNvSpPr/>
          <p:nvPr/>
        </p:nvSpPr>
        <p:spPr>
          <a:xfrm>
            <a:off x="654998" y="2786713"/>
            <a:ext cx="441165" cy="415498"/>
          </a:xfrm>
          <a:prstGeom prst="rect">
            <a:avLst/>
          </a:prstGeom>
        </p:spPr>
        <p:txBody>
          <a:bodyPr wrap="square">
            <a:spAutoFit/>
          </a:bodyPr>
          <a:lstStyle/>
          <a:p>
            <a:r>
              <a:rPr lang="en-US" altLang="ko-KR" sz="2100" dirty="0">
                <a:solidFill>
                  <a:schemeClr val="bg1"/>
                </a:solidFill>
                <a:latin typeface="LG스마트체 Bold" panose="020B0600000101010101" pitchFamily="50" charset="-127"/>
                <a:ea typeface="LG스마트체 Bold" panose="020B0600000101010101" pitchFamily="50" charset="-127"/>
              </a:rPr>
              <a:t>1</a:t>
            </a:r>
            <a:r>
              <a:rPr lang="en-US" altLang="ko-KR" sz="2100" dirty="0" smtClean="0">
                <a:solidFill>
                  <a:schemeClr val="bg1"/>
                </a:solidFill>
                <a:latin typeface="LG스마트체 Bold" panose="020B0600000101010101" pitchFamily="50" charset="-127"/>
                <a:ea typeface="LG스마트체 Bold" panose="020B0600000101010101" pitchFamily="50" charset="-127"/>
              </a:rPr>
              <a:t>.</a:t>
            </a:r>
            <a:endParaRPr lang="ko-KR" altLang="en-US" sz="2100" dirty="0">
              <a:solidFill>
                <a:schemeClr val="bg1"/>
              </a:solidFill>
              <a:latin typeface="LG스마트체 Bold" panose="020B0600000101010101" pitchFamily="50" charset="-127"/>
              <a:ea typeface="LG스마트체 Bold" panose="020B0600000101010101" pitchFamily="50" charset="-127"/>
            </a:endParaRPr>
          </a:p>
        </p:txBody>
      </p:sp>
      <p:sp>
        <p:nvSpPr>
          <p:cNvPr id="18" name="타원 17"/>
          <p:cNvSpPr/>
          <p:nvPr/>
        </p:nvSpPr>
        <p:spPr>
          <a:xfrm>
            <a:off x="3907887" y="2890482"/>
            <a:ext cx="419100" cy="419100"/>
          </a:xfrm>
          <a:prstGeom prst="ellipse">
            <a:avLst/>
          </a:prstGeom>
          <a:solidFill>
            <a:srgbClr val="5C68BC"/>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9" name="직사각형 18"/>
          <p:cNvSpPr/>
          <p:nvPr/>
        </p:nvSpPr>
        <p:spPr>
          <a:xfrm>
            <a:off x="3941148" y="2890791"/>
            <a:ext cx="441165" cy="415498"/>
          </a:xfrm>
          <a:prstGeom prst="rect">
            <a:avLst/>
          </a:prstGeom>
        </p:spPr>
        <p:txBody>
          <a:bodyPr wrap="square">
            <a:spAutoFit/>
          </a:bodyPr>
          <a:lstStyle/>
          <a:p>
            <a:r>
              <a:rPr lang="en-US" altLang="ko-KR" sz="2100" dirty="0" smtClean="0">
                <a:solidFill>
                  <a:schemeClr val="bg1"/>
                </a:solidFill>
                <a:latin typeface="LG스마트체 Bold" panose="020B0600000101010101" pitchFamily="50" charset="-127"/>
                <a:ea typeface="LG스마트체 Bold" panose="020B0600000101010101" pitchFamily="50" charset="-127"/>
              </a:rPr>
              <a:t>2.</a:t>
            </a:r>
            <a:endParaRPr lang="ko-KR" altLang="en-US" sz="2100" dirty="0">
              <a:solidFill>
                <a:schemeClr val="bg1"/>
              </a:solidFill>
              <a:latin typeface="LG스마트체 Bold" panose="020B0600000101010101" pitchFamily="50" charset="-127"/>
              <a:ea typeface="LG스마트체 Bold" panose="020B0600000101010101" pitchFamily="50" charset="-127"/>
            </a:endParaRPr>
          </a:p>
        </p:txBody>
      </p:sp>
      <p:sp>
        <p:nvSpPr>
          <p:cNvPr id="20" name="타원 19"/>
          <p:cNvSpPr/>
          <p:nvPr/>
        </p:nvSpPr>
        <p:spPr>
          <a:xfrm>
            <a:off x="6181725" y="5349031"/>
            <a:ext cx="419100" cy="419100"/>
          </a:xfrm>
          <a:prstGeom prst="ellipse">
            <a:avLst/>
          </a:prstGeom>
          <a:solidFill>
            <a:srgbClr val="5C68BC"/>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1" name="직사각형 20"/>
          <p:cNvSpPr/>
          <p:nvPr/>
        </p:nvSpPr>
        <p:spPr>
          <a:xfrm>
            <a:off x="6203969" y="5360357"/>
            <a:ext cx="441165" cy="415498"/>
          </a:xfrm>
          <a:prstGeom prst="rect">
            <a:avLst/>
          </a:prstGeom>
        </p:spPr>
        <p:txBody>
          <a:bodyPr wrap="square">
            <a:spAutoFit/>
          </a:bodyPr>
          <a:lstStyle/>
          <a:p>
            <a:r>
              <a:rPr lang="en-US" altLang="ko-KR" sz="2100" dirty="0" smtClean="0">
                <a:solidFill>
                  <a:schemeClr val="bg1"/>
                </a:solidFill>
                <a:latin typeface="LG스마트체 Bold" panose="020B0600000101010101" pitchFamily="50" charset="-127"/>
                <a:ea typeface="LG스마트체 Bold" panose="020B0600000101010101" pitchFamily="50" charset="-127"/>
              </a:rPr>
              <a:t>3.</a:t>
            </a:r>
            <a:endParaRPr lang="ko-KR" altLang="en-US" sz="2100" dirty="0">
              <a:solidFill>
                <a:schemeClr val="bg1"/>
              </a:solidFill>
              <a:latin typeface="LG스마트체 Bold" panose="020B0600000101010101" pitchFamily="50" charset="-127"/>
              <a:ea typeface="LG스마트체 Bold" panose="020B0600000101010101" pitchFamily="50" charset="-127"/>
            </a:endParaRPr>
          </a:p>
        </p:txBody>
      </p:sp>
      <p:sp>
        <p:nvSpPr>
          <p:cNvPr id="22" name="직사각형 21"/>
          <p:cNvSpPr/>
          <p:nvPr/>
        </p:nvSpPr>
        <p:spPr>
          <a:xfrm>
            <a:off x="4360248" y="3306289"/>
            <a:ext cx="2115851" cy="558009"/>
          </a:xfrm>
          <a:prstGeom prst="rect">
            <a:avLst/>
          </a:prstGeom>
          <a:noFill/>
          <a:ln w="22225">
            <a:solidFill>
              <a:srgbClr val="5C68BC"/>
            </a:solid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3" name="직사각형 22"/>
          <p:cNvSpPr/>
          <p:nvPr/>
        </p:nvSpPr>
        <p:spPr>
          <a:xfrm>
            <a:off x="6638257" y="5820293"/>
            <a:ext cx="2019067" cy="310825"/>
          </a:xfrm>
          <a:prstGeom prst="rect">
            <a:avLst/>
          </a:prstGeom>
          <a:noFill/>
          <a:ln w="22225">
            <a:solidFill>
              <a:srgbClr val="5C68BC"/>
            </a:solid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25" name="그림 24">
            <a:hlinkClick r:id="rId15" action="ppaction://hlinksldjump"/>
          </p:cNvPr>
          <p:cNvPicPr>
            <a:picLocks noChangeAspect="1"/>
          </p:cNvPicPr>
          <p:nvPr/>
        </p:nvPicPr>
        <p:blipFill>
          <a:blip r:embed="rId16" cstate="print"/>
          <a:stretch>
            <a:fillRect/>
          </a:stretch>
        </p:blipFill>
        <p:spPr>
          <a:xfrm>
            <a:off x="1105515" y="390812"/>
            <a:ext cx="751326" cy="295750"/>
          </a:xfrm>
          <a:prstGeom prst="rect">
            <a:avLst/>
          </a:prstGeom>
        </p:spPr>
      </p:pic>
      <p:pic>
        <p:nvPicPr>
          <p:cNvPr id="26" name="그림 25">
            <a:hlinkClick r:id="rId17" action="ppaction://hlinksldjump"/>
          </p:cNvPr>
          <p:cNvPicPr>
            <a:picLocks noChangeAspect="1"/>
          </p:cNvPicPr>
          <p:nvPr/>
        </p:nvPicPr>
        <p:blipFill>
          <a:blip r:embed="rId18" cstate="print"/>
          <a:stretch>
            <a:fillRect/>
          </a:stretch>
        </p:blipFill>
        <p:spPr>
          <a:xfrm>
            <a:off x="5229950" y="272038"/>
            <a:ext cx="1287386" cy="538277"/>
          </a:xfrm>
          <a:prstGeom prst="rect">
            <a:avLst/>
          </a:prstGeom>
        </p:spPr>
      </p:pic>
    </p:spTree>
    <p:extLst>
      <p:ext uri="{BB962C8B-B14F-4D97-AF65-F5344CB8AC3E}">
        <p14:creationId xmlns:p14="http://schemas.microsoft.com/office/powerpoint/2010/main" val="3972791683"/>
      </p:ext>
    </p:extLst>
  </p:cSld>
  <p:clrMapOvr>
    <a:masterClrMapping/>
  </p:clrMapOvr>
  <p:timing>
    <p:tnLst>
      <p:par>
        <p:cTn id="1" dur="indefinite" restart="never" nodeType="tmRoot"/>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그림 27"/>
          <p:cNvPicPr>
            <a:picLocks noChangeAspect="1"/>
          </p:cNvPicPr>
          <p:nvPr/>
        </p:nvPicPr>
        <p:blipFill rotWithShape="1">
          <a:blip r:embed="rId2" cstate="print">
            <a:extLst>
              <a:ext uri="{28A0092B-C50C-407E-A947-70E740481C1C}">
                <a14:useLocalDpi xmlns:a14="http://schemas.microsoft.com/office/drawing/2010/main" val="0"/>
              </a:ext>
            </a:extLst>
          </a:blip>
          <a:srcRect t="19426" r="56705" b="40203"/>
          <a:stretch/>
        </p:blipFill>
        <p:spPr>
          <a:xfrm>
            <a:off x="3469627" y="2578440"/>
            <a:ext cx="3180348" cy="2288835"/>
          </a:xfrm>
          <a:prstGeom prst="rect">
            <a:avLst/>
          </a:prstGeom>
        </p:spPr>
      </p:pic>
      <p:pic>
        <p:nvPicPr>
          <p:cNvPr id="29" name="그림 28"/>
          <p:cNvPicPr>
            <a:picLocks noChangeAspect="1"/>
          </p:cNvPicPr>
          <p:nvPr/>
        </p:nvPicPr>
        <p:blipFill rotWithShape="1">
          <a:blip r:embed="rId2" cstate="print">
            <a:extLst>
              <a:ext uri="{28A0092B-C50C-407E-A947-70E740481C1C}">
                <a14:useLocalDpi xmlns:a14="http://schemas.microsoft.com/office/drawing/2010/main" val="0"/>
              </a:ext>
            </a:extLst>
          </a:blip>
          <a:srcRect l="32222" t="189" r="47572" b="82571"/>
          <a:stretch/>
        </p:blipFill>
        <p:spPr>
          <a:xfrm>
            <a:off x="6116907" y="4780783"/>
            <a:ext cx="2595293" cy="1708917"/>
          </a:xfrm>
          <a:prstGeom prst="rect">
            <a:avLst/>
          </a:prstGeom>
        </p:spPr>
      </p:pic>
      <p:pic>
        <p:nvPicPr>
          <p:cNvPr id="30" name="그림 29"/>
          <p:cNvPicPr>
            <a:picLocks noChangeAspect="1"/>
          </p:cNvPicPr>
          <p:nvPr/>
        </p:nvPicPr>
        <p:blipFill rotWithShape="1">
          <a:blip r:embed="rId3" cstate="print">
            <a:extLst>
              <a:ext uri="{28A0092B-C50C-407E-A947-70E740481C1C}">
                <a14:useLocalDpi xmlns:a14="http://schemas.microsoft.com/office/drawing/2010/main" val="0"/>
              </a:ext>
            </a:extLst>
          </a:blip>
          <a:srcRect l="21393" r="52108" b="73706"/>
          <a:stretch/>
        </p:blipFill>
        <p:spPr>
          <a:xfrm>
            <a:off x="445398" y="2578440"/>
            <a:ext cx="2984501" cy="2285660"/>
          </a:xfrm>
          <a:prstGeom prst="rect">
            <a:avLst/>
          </a:prstGeom>
        </p:spPr>
      </p:pic>
      <p:pic>
        <p:nvPicPr>
          <p:cNvPr id="3" name="그림 2">
            <a:hlinkClick r:id="rId4" action="ppaction://hlinksldjump"/>
          </p:cNvPr>
          <p:cNvPicPr>
            <a:picLocks noChangeAspect="1"/>
          </p:cNvPicPr>
          <p:nvPr/>
        </p:nvPicPr>
        <p:blipFill>
          <a:blip r:embed="rId5" cstate="print"/>
          <a:stretch>
            <a:fillRect/>
          </a:stretch>
        </p:blipFill>
        <p:spPr>
          <a:xfrm>
            <a:off x="2243077" y="360312"/>
            <a:ext cx="472500" cy="326250"/>
          </a:xfrm>
          <a:prstGeom prst="rect">
            <a:avLst/>
          </a:prstGeom>
        </p:spPr>
      </p:pic>
      <p:pic>
        <p:nvPicPr>
          <p:cNvPr id="4" name="그림 3">
            <a:hlinkClick r:id="rId6" action="ppaction://hlinksldjump"/>
          </p:cNvPr>
          <p:cNvPicPr>
            <a:picLocks noChangeAspect="1"/>
          </p:cNvPicPr>
          <p:nvPr/>
        </p:nvPicPr>
        <p:blipFill>
          <a:blip r:embed="rId7" cstate="print"/>
          <a:stretch>
            <a:fillRect/>
          </a:stretch>
        </p:blipFill>
        <p:spPr>
          <a:xfrm>
            <a:off x="3180363" y="360312"/>
            <a:ext cx="461250" cy="326250"/>
          </a:xfrm>
          <a:prstGeom prst="rect">
            <a:avLst/>
          </a:prstGeom>
        </p:spPr>
      </p:pic>
      <p:pic>
        <p:nvPicPr>
          <p:cNvPr id="5" name="그림 4">
            <a:hlinkClick r:id="rId8" action="ppaction://hlinksldjump"/>
          </p:cNvPr>
          <p:cNvPicPr>
            <a:picLocks noChangeAspect="1"/>
          </p:cNvPicPr>
          <p:nvPr/>
        </p:nvPicPr>
        <p:blipFill>
          <a:blip r:embed="rId9" cstate="print"/>
          <a:stretch>
            <a:fillRect/>
          </a:stretch>
        </p:blipFill>
        <p:spPr>
          <a:xfrm>
            <a:off x="339958" y="360312"/>
            <a:ext cx="301984" cy="359941"/>
          </a:xfrm>
          <a:prstGeom prst="rect">
            <a:avLst/>
          </a:prstGeom>
        </p:spPr>
      </p:pic>
      <p:pic>
        <p:nvPicPr>
          <p:cNvPr id="7" name="그림 6">
            <a:hlinkClick r:id="rId10" action="ppaction://hlinksldjump"/>
          </p:cNvPr>
          <p:cNvPicPr>
            <a:picLocks noChangeAspect="1"/>
          </p:cNvPicPr>
          <p:nvPr/>
        </p:nvPicPr>
        <p:blipFill>
          <a:blip r:embed="rId11" cstate="print"/>
          <a:stretch>
            <a:fillRect/>
          </a:stretch>
        </p:blipFill>
        <p:spPr>
          <a:xfrm>
            <a:off x="4063806" y="354686"/>
            <a:ext cx="709177" cy="331875"/>
          </a:xfrm>
          <a:prstGeom prst="rect">
            <a:avLst/>
          </a:prstGeom>
        </p:spPr>
      </p:pic>
      <p:pic>
        <p:nvPicPr>
          <p:cNvPr id="8" name="그림 7"/>
          <p:cNvPicPr>
            <a:picLocks noChangeAspect="1"/>
          </p:cNvPicPr>
          <p:nvPr/>
        </p:nvPicPr>
        <p:blipFill>
          <a:blip r:embed="rId12" cstate="print"/>
          <a:stretch>
            <a:fillRect/>
          </a:stretch>
        </p:blipFill>
        <p:spPr>
          <a:xfrm>
            <a:off x="431800" y="1091974"/>
            <a:ext cx="1821786" cy="1211501"/>
          </a:xfrm>
          <a:prstGeom prst="rect">
            <a:avLst/>
          </a:prstGeom>
        </p:spPr>
      </p:pic>
      <p:sp>
        <p:nvSpPr>
          <p:cNvPr id="9" name="직사각형 8"/>
          <p:cNvSpPr/>
          <p:nvPr/>
        </p:nvSpPr>
        <p:spPr>
          <a:xfrm>
            <a:off x="476110" y="1308186"/>
            <a:ext cx="1683160" cy="738664"/>
          </a:xfrm>
          <a:prstGeom prst="rect">
            <a:avLst/>
          </a:prstGeom>
        </p:spPr>
        <p:txBody>
          <a:bodyPr wrap="square">
            <a:spAutoFit/>
          </a:bodyPr>
          <a:lstStyle/>
          <a:p>
            <a:r>
              <a:rPr lang="en-US" altLang="ko-KR" sz="2100" dirty="0">
                <a:solidFill>
                  <a:schemeClr val="tx1">
                    <a:lumMod val="75000"/>
                    <a:lumOff val="25000"/>
                  </a:schemeClr>
                </a:solidFill>
                <a:latin typeface="LG스마트체 Bold" panose="020B0600000101010101" pitchFamily="50" charset="-127"/>
                <a:ea typeface="LG스마트체 Bold" panose="020B0600000101010101" pitchFamily="50" charset="-127"/>
              </a:rPr>
              <a:t>Add Caption</a:t>
            </a:r>
          </a:p>
        </p:txBody>
      </p:sp>
      <p:sp>
        <p:nvSpPr>
          <p:cNvPr id="10" name="타원 9"/>
          <p:cNvSpPr/>
          <p:nvPr/>
        </p:nvSpPr>
        <p:spPr>
          <a:xfrm>
            <a:off x="642106" y="2857421"/>
            <a:ext cx="419100" cy="419100"/>
          </a:xfrm>
          <a:prstGeom prst="ellipse">
            <a:avLst/>
          </a:prstGeom>
          <a:solidFill>
            <a:srgbClr val="5C68BC"/>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1" name="직사각형 10"/>
          <p:cNvSpPr/>
          <p:nvPr/>
        </p:nvSpPr>
        <p:spPr>
          <a:xfrm>
            <a:off x="664350" y="2868747"/>
            <a:ext cx="441165" cy="415498"/>
          </a:xfrm>
          <a:prstGeom prst="rect">
            <a:avLst/>
          </a:prstGeom>
        </p:spPr>
        <p:txBody>
          <a:bodyPr wrap="square">
            <a:spAutoFit/>
          </a:bodyPr>
          <a:lstStyle/>
          <a:p>
            <a:r>
              <a:rPr lang="en-US" altLang="ko-KR" sz="2100" dirty="0">
                <a:solidFill>
                  <a:schemeClr val="bg1"/>
                </a:solidFill>
                <a:latin typeface="LG스마트체 Bold" panose="020B0600000101010101" pitchFamily="50" charset="-127"/>
                <a:ea typeface="LG스마트체 Bold" panose="020B0600000101010101" pitchFamily="50" charset="-127"/>
              </a:rPr>
              <a:t>1</a:t>
            </a:r>
            <a:r>
              <a:rPr lang="en-US" altLang="ko-KR" sz="2100" dirty="0" smtClean="0">
                <a:solidFill>
                  <a:schemeClr val="bg1"/>
                </a:solidFill>
                <a:latin typeface="LG스마트체 Bold" panose="020B0600000101010101" pitchFamily="50" charset="-127"/>
                <a:ea typeface="LG스마트체 Bold" panose="020B0600000101010101" pitchFamily="50" charset="-127"/>
              </a:rPr>
              <a:t>.</a:t>
            </a:r>
            <a:endParaRPr lang="ko-KR" altLang="en-US" sz="2100" dirty="0">
              <a:solidFill>
                <a:schemeClr val="bg1"/>
              </a:solidFill>
              <a:latin typeface="LG스마트체 Bold" panose="020B0600000101010101" pitchFamily="50" charset="-127"/>
              <a:ea typeface="LG스마트체 Bold" panose="020B0600000101010101" pitchFamily="50" charset="-127"/>
            </a:endParaRPr>
          </a:p>
        </p:txBody>
      </p:sp>
      <p:sp>
        <p:nvSpPr>
          <p:cNvPr id="12" name="타원 11"/>
          <p:cNvSpPr/>
          <p:nvPr/>
        </p:nvSpPr>
        <p:spPr>
          <a:xfrm>
            <a:off x="4013417" y="3350923"/>
            <a:ext cx="419100" cy="419100"/>
          </a:xfrm>
          <a:prstGeom prst="ellipse">
            <a:avLst/>
          </a:prstGeom>
          <a:solidFill>
            <a:srgbClr val="5C68BC"/>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3" name="직사각형 12"/>
          <p:cNvSpPr/>
          <p:nvPr/>
        </p:nvSpPr>
        <p:spPr>
          <a:xfrm>
            <a:off x="4035661" y="3362249"/>
            <a:ext cx="441165" cy="415498"/>
          </a:xfrm>
          <a:prstGeom prst="rect">
            <a:avLst/>
          </a:prstGeom>
        </p:spPr>
        <p:txBody>
          <a:bodyPr wrap="square">
            <a:spAutoFit/>
          </a:bodyPr>
          <a:lstStyle/>
          <a:p>
            <a:r>
              <a:rPr lang="en-US" altLang="ko-KR" sz="2100" dirty="0" smtClean="0">
                <a:solidFill>
                  <a:schemeClr val="bg1"/>
                </a:solidFill>
                <a:latin typeface="LG스마트체 Bold" panose="020B0600000101010101" pitchFamily="50" charset="-127"/>
                <a:ea typeface="LG스마트체 Bold" panose="020B0600000101010101" pitchFamily="50" charset="-127"/>
              </a:rPr>
              <a:t>2.</a:t>
            </a:r>
            <a:endParaRPr lang="ko-KR" altLang="en-US" sz="2100" dirty="0">
              <a:solidFill>
                <a:schemeClr val="bg1"/>
              </a:solidFill>
              <a:latin typeface="LG스마트체 Bold" panose="020B0600000101010101" pitchFamily="50" charset="-127"/>
              <a:ea typeface="LG스마트체 Bold" panose="020B0600000101010101" pitchFamily="50" charset="-127"/>
            </a:endParaRPr>
          </a:p>
        </p:txBody>
      </p:sp>
      <p:sp>
        <p:nvSpPr>
          <p:cNvPr id="14" name="TextBox 13"/>
          <p:cNvSpPr txBox="1"/>
          <p:nvPr/>
        </p:nvSpPr>
        <p:spPr>
          <a:xfrm>
            <a:off x="2438400" y="1380576"/>
            <a:ext cx="6273800" cy="628121"/>
          </a:xfrm>
          <a:prstGeom prst="rect">
            <a:avLst/>
          </a:prstGeom>
          <a:noFill/>
        </p:spPr>
        <p:txBody>
          <a:bodyPr wrap="square" rtlCol="0">
            <a:spAutoFit/>
          </a:bodyPr>
          <a:lstStyle/>
          <a:p>
            <a:pPr>
              <a:lnSpc>
                <a:spcPct val="13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Add the Caption “RI Korea” </a:t>
            </a:r>
          </a:p>
          <a:p>
            <a:pPr>
              <a:lnSpc>
                <a:spcPct val="13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 - Adjust Text duration 5.00sec</a:t>
            </a:r>
          </a:p>
        </p:txBody>
      </p:sp>
      <p:pic>
        <p:nvPicPr>
          <p:cNvPr id="17" name="그림 16"/>
          <p:cNvPicPr>
            <a:picLocks noChangeAspect="1"/>
          </p:cNvPicPr>
          <p:nvPr/>
        </p:nvPicPr>
        <p:blipFill>
          <a:blip r:embed="rId13" cstate="print"/>
          <a:stretch>
            <a:fillRect/>
          </a:stretch>
        </p:blipFill>
        <p:spPr>
          <a:xfrm>
            <a:off x="405670" y="3490994"/>
            <a:ext cx="901256" cy="825500"/>
          </a:xfrm>
          <a:prstGeom prst="rect">
            <a:avLst/>
          </a:prstGeom>
        </p:spPr>
      </p:pic>
      <p:sp>
        <p:nvSpPr>
          <p:cNvPr id="18" name="직사각형 17"/>
          <p:cNvSpPr/>
          <p:nvPr/>
        </p:nvSpPr>
        <p:spPr>
          <a:xfrm>
            <a:off x="1105514" y="3317957"/>
            <a:ext cx="862985" cy="346075"/>
          </a:xfrm>
          <a:prstGeom prst="rect">
            <a:avLst/>
          </a:prstGeom>
          <a:noFill/>
          <a:ln w="22225">
            <a:solidFill>
              <a:srgbClr val="5C68BC"/>
            </a:solid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9" name="직사각형 18"/>
          <p:cNvSpPr/>
          <p:nvPr/>
        </p:nvSpPr>
        <p:spPr>
          <a:xfrm>
            <a:off x="4470670" y="3867150"/>
            <a:ext cx="1091930" cy="209550"/>
          </a:xfrm>
          <a:prstGeom prst="rect">
            <a:avLst/>
          </a:prstGeom>
          <a:noFill/>
          <a:ln w="22225">
            <a:solidFill>
              <a:srgbClr val="5C68BC"/>
            </a:solid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2" name="타원 21"/>
          <p:cNvSpPr/>
          <p:nvPr/>
        </p:nvSpPr>
        <p:spPr>
          <a:xfrm>
            <a:off x="6193405" y="5425692"/>
            <a:ext cx="419100" cy="419100"/>
          </a:xfrm>
          <a:prstGeom prst="ellipse">
            <a:avLst/>
          </a:prstGeom>
          <a:solidFill>
            <a:srgbClr val="5C68BC"/>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3" name="직사각형 22"/>
          <p:cNvSpPr/>
          <p:nvPr/>
        </p:nvSpPr>
        <p:spPr>
          <a:xfrm>
            <a:off x="6215649" y="5437018"/>
            <a:ext cx="441165" cy="415498"/>
          </a:xfrm>
          <a:prstGeom prst="rect">
            <a:avLst/>
          </a:prstGeom>
        </p:spPr>
        <p:txBody>
          <a:bodyPr wrap="square">
            <a:spAutoFit/>
          </a:bodyPr>
          <a:lstStyle/>
          <a:p>
            <a:r>
              <a:rPr lang="en-US" altLang="ko-KR" sz="2100" dirty="0">
                <a:solidFill>
                  <a:schemeClr val="bg1"/>
                </a:solidFill>
                <a:latin typeface="LG스마트체 Bold" panose="020B0600000101010101" pitchFamily="50" charset="-127"/>
                <a:ea typeface="LG스마트체 Bold" panose="020B0600000101010101" pitchFamily="50" charset="-127"/>
              </a:rPr>
              <a:t>3</a:t>
            </a:r>
            <a:r>
              <a:rPr lang="en-US" altLang="ko-KR" sz="2100" dirty="0" smtClean="0">
                <a:solidFill>
                  <a:schemeClr val="bg1"/>
                </a:solidFill>
                <a:latin typeface="LG스마트체 Bold" panose="020B0600000101010101" pitchFamily="50" charset="-127"/>
                <a:ea typeface="LG스마트체 Bold" panose="020B0600000101010101" pitchFamily="50" charset="-127"/>
              </a:rPr>
              <a:t>.</a:t>
            </a:r>
            <a:endParaRPr lang="ko-KR" altLang="en-US" sz="2100" dirty="0">
              <a:solidFill>
                <a:schemeClr val="bg1"/>
              </a:solidFill>
              <a:latin typeface="LG스마트체 Bold" panose="020B0600000101010101" pitchFamily="50" charset="-127"/>
              <a:ea typeface="LG스마트체 Bold" panose="020B0600000101010101" pitchFamily="50" charset="-127"/>
            </a:endParaRPr>
          </a:p>
        </p:txBody>
      </p:sp>
      <p:sp>
        <p:nvSpPr>
          <p:cNvPr id="24" name="직사각형 23"/>
          <p:cNvSpPr/>
          <p:nvPr/>
        </p:nvSpPr>
        <p:spPr>
          <a:xfrm>
            <a:off x="6612506" y="5912535"/>
            <a:ext cx="1977808" cy="271156"/>
          </a:xfrm>
          <a:prstGeom prst="rect">
            <a:avLst/>
          </a:prstGeom>
          <a:noFill/>
          <a:ln w="22225">
            <a:solidFill>
              <a:srgbClr val="5C68BC"/>
            </a:solid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26" name="그림 25">
            <a:hlinkClick r:id="rId14" action="ppaction://hlinksldjump"/>
          </p:cNvPr>
          <p:cNvPicPr>
            <a:picLocks noChangeAspect="1"/>
          </p:cNvPicPr>
          <p:nvPr/>
        </p:nvPicPr>
        <p:blipFill>
          <a:blip r:embed="rId15" cstate="print"/>
          <a:stretch>
            <a:fillRect/>
          </a:stretch>
        </p:blipFill>
        <p:spPr>
          <a:xfrm>
            <a:off x="1105515" y="390812"/>
            <a:ext cx="751326" cy="295750"/>
          </a:xfrm>
          <a:prstGeom prst="rect">
            <a:avLst/>
          </a:prstGeom>
        </p:spPr>
      </p:pic>
      <p:pic>
        <p:nvPicPr>
          <p:cNvPr id="27" name="그림 26">
            <a:hlinkClick r:id="rId16" action="ppaction://hlinksldjump"/>
          </p:cNvPr>
          <p:cNvPicPr>
            <a:picLocks noChangeAspect="1"/>
          </p:cNvPicPr>
          <p:nvPr/>
        </p:nvPicPr>
        <p:blipFill>
          <a:blip r:embed="rId17" cstate="print"/>
          <a:stretch>
            <a:fillRect/>
          </a:stretch>
        </p:blipFill>
        <p:spPr>
          <a:xfrm>
            <a:off x="5229950" y="272038"/>
            <a:ext cx="1287386" cy="538277"/>
          </a:xfrm>
          <a:prstGeom prst="rect">
            <a:avLst/>
          </a:prstGeom>
        </p:spPr>
      </p:pic>
      <p:sp>
        <p:nvSpPr>
          <p:cNvPr id="2" name="직사각형 1"/>
          <p:cNvSpPr/>
          <p:nvPr/>
        </p:nvSpPr>
        <p:spPr>
          <a:xfrm>
            <a:off x="7746583" y="5988429"/>
            <a:ext cx="314389" cy="195261"/>
          </a:xfrm>
          <a:prstGeom prst="rect">
            <a:avLst/>
          </a:prstGeom>
          <a:solidFill>
            <a:srgbClr val="FAF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1" name="TextBox 30"/>
          <p:cNvSpPr txBox="1"/>
          <p:nvPr/>
        </p:nvSpPr>
        <p:spPr>
          <a:xfrm>
            <a:off x="7697155" y="5912535"/>
            <a:ext cx="585035" cy="302390"/>
          </a:xfrm>
          <a:prstGeom prst="rect">
            <a:avLst/>
          </a:prstGeom>
          <a:noFill/>
        </p:spPr>
        <p:txBody>
          <a:bodyPr wrap="square" rtlCol="0">
            <a:spAutoFit/>
          </a:bodyPr>
          <a:lstStyle/>
          <a:p>
            <a:pPr>
              <a:lnSpc>
                <a:spcPct val="130000"/>
              </a:lnSpc>
            </a:pPr>
            <a:r>
              <a:rPr lang="en-US" altLang="ko-KR" sz="1050" dirty="0" smtClean="0">
                <a:solidFill>
                  <a:srgbClr val="172843"/>
                </a:solidFill>
                <a:latin typeface="LG스마트체 SemiBold" panose="020B0600000101010101" pitchFamily="50" charset="-127"/>
                <a:ea typeface="LG스마트체 SemiBold" panose="020B0600000101010101" pitchFamily="50" charset="-127"/>
              </a:rPr>
              <a:t>5.00</a:t>
            </a:r>
            <a:endParaRPr lang="en-US" altLang="ko-KR" sz="1050" dirty="0">
              <a:solidFill>
                <a:srgbClr val="172843"/>
              </a:solidFill>
              <a:latin typeface="LG스마트체 SemiBold" panose="020B0600000101010101" pitchFamily="50" charset="-127"/>
              <a:ea typeface="LG스마트체 SemiBold" panose="020B0600000101010101" pitchFamily="50" charset="-127"/>
            </a:endParaRPr>
          </a:p>
        </p:txBody>
      </p:sp>
    </p:spTree>
    <p:extLst>
      <p:ext uri="{BB962C8B-B14F-4D97-AF65-F5344CB8AC3E}">
        <p14:creationId xmlns:p14="http://schemas.microsoft.com/office/powerpoint/2010/main" val="3201849985"/>
      </p:ext>
    </p:extLst>
  </p:cSld>
  <p:clrMapOvr>
    <a:masterClrMapping/>
  </p:clrMapOvr>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그림 28"/>
          <p:cNvPicPr>
            <a:picLocks noChangeAspect="1"/>
          </p:cNvPicPr>
          <p:nvPr/>
        </p:nvPicPr>
        <p:blipFill rotWithShape="1">
          <a:blip r:embed="rId2" cstate="print">
            <a:extLst>
              <a:ext uri="{28A0092B-C50C-407E-A947-70E740481C1C}">
                <a14:useLocalDpi xmlns:a14="http://schemas.microsoft.com/office/drawing/2010/main" val="0"/>
              </a:ext>
            </a:extLst>
          </a:blip>
          <a:srcRect l="31596" r="47768" b="82490"/>
          <a:stretch/>
        </p:blipFill>
        <p:spPr>
          <a:xfrm>
            <a:off x="5836796" y="4606569"/>
            <a:ext cx="2875404" cy="1883131"/>
          </a:xfrm>
          <a:prstGeom prst="rect">
            <a:avLst/>
          </a:prstGeom>
        </p:spPr>
      </p:pic>
      <p:pic>
        <p:nvPicPr>
          <p:cNvPr id="28" name="그림 27"/>
          <p:cNvPicPr>
            <a:picLocks noChangeAspect="1"/>
          </p:cNvPicPr>
          <p:nvPr/>
        </p:nvPicPr>
        <p:blipFill rotWithShape="1">
          <a:blip r:embed="rId3" cstate="print">
            <a:extLst>
              <a:ext uri="{28A0092B-C50C-407E-A947-70E740481C1C}">
                <a14:useLocalDpi xmlns:a14="http://schemas.microsoft.com/office/drawing/2010/main" val="0"/>
              </a:ext>
            </a:extLst>
          </a:blip>
          <a:srcRect t="17189" r="56571" b="39116"/>
          <a:stretch/>
        </p:blipFill>
        <p:spPr>
          <a:xfrm>
            <a:off x="4020675" y="2578406"/>
            <a:ext cx="3484905" cy="2706144"/>
          </a:xfrm>
          <a:prstGeom prst="rect">
            <a:avLst/>
          </a:prstGeom>
        </p:spPr>
      </p:pic>
      <p:pic>
        <p:nvPicPr>
          <p:cNvPr id="30" name="그림 29"/>
          <p:cNvPicPr>
            <a:picLocks noChangeAspect="1"/>
          </p:cNvPicPr>
          <p:nvPr/>
        </p:nvPicPr>
        <p:blipFill rotWithShape="1">
          <a:blip r:embed="rId4" cstate="print">
            <a:extLst>
              <a:ext uri="{28A0092B-C50C-407E-A947-70E740481C1C}">
                <a14:useLocalDpi xmlns:a14="http://schemas.microsoft.com/office/drawing/2010/main" val="0"/>
              </a:ext>
            </a:extLst>
          </a:blip>
          <a:srcRect l="18750" r="52398" b="70763"/>
          <a:stretch/>
        </p:blipFill>
        <p:spPr>
          <a:xfrm>
            <a:off x="444500" y="2563042"/>
            <a:ext cx="3479800" cy="2721508"/>
          </a:xfrm>
          <a:prstGeom prst="rect">
            <a:avLst/>
          </a:prstGeom>
        </p:spPr>
      </p:pic>
      <p:pic>
        <p:nvPicPr>
          <p:cNvPr id="3" name="그림 2">
            <a:hlinkClick r:id="rId5" action="ppaction://hlinksldjump"/>
          </p:cNvPr>
          <p:cNvPicPr>
            <a:picLocks noChangeAspect="1"/>
          </p:cNvPicPr>
          <p:nvPr/>
        </p:nvPicPr>
        <p:blipFill>
          <a:blip r:embed="rId6" cstate="print"/>
          <a:stretch>
            <a:fillRect/>
          </a:stretch>
        </p:blipFill>
        <p:spPr>
          <a:xfrm>
            <a:off x="2243077" y="360312"/>
            <a:ext cx="472500" cy="326250"/>
          </a:xfrm>
          <a:prstGeom prst="rect">
            <a:avLst/>
          </a:prstGeom>
        </p:spPr>
      </p:pic>
      <p:pic>
        <p:nvPicPr>
          <p:cNvPr id="4" name="그림 3">
            <a:hlinkClick r:id="rId7" action="ppaction://hlinksldjump"/>
          </p:cNvPr>
          <p:cNvPicPr>
            <a:picLocks noChangeAspect="1"/>
          </p:cNvPicPr>
          <p:nvPr/>
        </p:nvPicPr>
        <p:blipFill>
          <a:blip r:embed="rId8" cstate="print"/>
          <a:stretch>
            <a:fillRect/>
          </a:stretch>
        </p:blipFill>
        <p:spPr>
          <a:xfrm>
            <a:off x="3180363" y="360312"/>
            <a:ext cx="461250" cy="326250"/>
          </a:xfrm>
          <a:prstGeom prst="rect">
            <a:avLst/>
          </a:prstGeom>
        </p:spPr>
      </p:pic>
      <p:pic>
        <p:nvPicPr>
          <p:cNvPr id="5" name="그림 4">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7" name="그림 6">
            <a:hlinkClick r:id="rId11" action="ppaction://hlinksldjump"/>
          </p:cNvPr>
          <p:cNvPicPr>
            <a:picLocks noChangeAspect="1"/>
          </p:cNvPicPr>
          <p:nvPr/>
        </p:nvPicPr>
        <p:blipFill>
          <a:blip r:embed="rId12" cstate="print"/>
          <a:stretch>
            <a:fillRect/>
          </a:stretch>
        </p:blipFill>
        <p:spPr>
          <a:xfrm>
            <a:off x="4063806" y="354686"/>
            <a:ext cx="709177" cy="331875"/>
          </a:xfrm>
          <a:prstGeom prst="rect">
            <a:avLst/>
          </a:prstGeom>
        </p:spPr>
      </p:pic>
      <p:pic>
        <p:nvPicPr>
          <p:cNvPr id="8" name="그림 7"/>
          <p:cNvPicPr>
            <a:picLocks noChangeAspect="1"/>
          </p:cNvPicPr>
          <p:nvPr/>
        </p:nvPicPr>
        <p:blipFill>
          <a:blip r:embed="rId13" cstate="print"/>
          <a:stretch>
            <a:fillRect/>
          </a:stretch>
        </p:blipFill>
        <p:spPr>
          <a:xfrm>
            <a:off x="431800" y="1091974"/>
            <a:ext cx="1821786" cy="1211501"/>
          </a:xfrm>
          <a:prstGeom prst="rect">
            <a:avLst/>
          </a:prstGeom>
        </p:spPr>
      </p:pic>
      <p:sp>
        <p:nvSpPr>
          <p:cNvPr id="9" name="직사각형 8"/>
          <p:cNvSpPr/>
          <p:nvPr/>
        </p:nvSpPr>
        <p:spPr>
          <a:xfrm>
            <a:off x="476110" y="1489974"/>
            <a:ext cx="1683160" cy="415498"/>
          </a:xfrm>
          <a:prstGeom prst="rect">
            <a:avLst/>
          </a:prstGeom>
        </p:spPr>
        <p:txBody>
          <a:bodyPr wrap="square">
            <a:spAutoFit/>
          </a:bodyPr>
          <a:lstStyle/>
          <a:p>
            <a:r>
              <a:rPr lang="en-US" altLang="ko-KR" sz="2100" dirty="0">
                <a:solidFill>
                  <a:schemeClr val="tx1">
                    <a:lumMod val="75000"/>
                    <a:lumOff val="25000"/>
                  </a:schemeClr>
                </a:solidFill>
                <a:latin typeface="LG스마트체 Bold" panose="020B0600000101010101" pitchFamily="50" charset="-127"/>
                <a:ea typeface="LG스마트체 Bold" panose="020B0600000101010101" pitchFamily="50" charset="-127"/>
              </a:rPr>
              <a:t>Add Credits</a:t>
            </a:r>
          </a:p>
        </p:txBody>
      </p:sp>
      <p:sp>
        <p:nvSpPr>
          <p:cNvPr id="10" name="TextBox 9"/>
          <p:cNvSpPr txBox="1"/>
          <p:nvPr/>
        </p:nvSpPr>
        <p:spPr>
          <a:xfrm>
            <a:off x="2438400" y="1383662"/>
            <a:ext cx="6273800" cy="628121"/>
          </a:xfrm>
          <a:prstGeom prst="rect">
            <a:avLst/>
          </a:prstGeom>
          <a:noFill/>
        </p:spPr>
        <p:txBody>
          <a:bodyPr wrap="square" rtlCol="0">
            <a:spAutoFit/>
          </a:bodyPr>
          <a:lstStyle/>
          <a:p>
            <a:pPr>
              <a:lnSpc>
                <a:spcPct val="13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Add Credits “GITC”</a:t>
            </a:r>
          </a:p>
          <a:p>
            <a:pPr>
              <a:lnSpc>
                <a:spcPct val="13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 - Adjust Text duration 5.00sec</a:t>
            </a:r>
          </a:p>
        </p:txBody>
      </p:sp>
      <p:sp>
        <p:nvSpPr>
          <p:cNvPr id="12" name="타원 11"/>
          <p:cNvSpPr/>
          <p:nvPr/>
        </p:nvSpPr>
        <p:spPr>
          <a:xfrm>
            <a:off x="1026871" y="3231294"/>
            <a:ext cx="419100" cy="419100"/>
          </a:xfrm>
          <a:prstGeom prst="ellipse">
            <a:avLst/>
          </a:prstGeom>
          <a:solidFill>
            <a:srgbClr val="5C68BC"/>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3" name="직사각형 12"/>
          <p:cNvSpPr/>
          <p:nvPr/>
        </p:nvSpPr>
        <p:spPr>
          <a:xfrm>
            <a:off x="1049115" y="3242620"/>
            <a:ext cx="441165" cy="415498"/>
          </a:xfrm>
          <a:prstGeom prst="rect">
            <a:avLst/>
          </a:prstGeom>
        </p:spPr>
        <p:txBody>
          <a:bodyPr wrap="square">
            <a:spAutoFit/>
          </a:bodyPr>
          <a:lstStyle/>
          <a:p>
            <a:r>
              <a:rPr lang="en-US" altLang="ko-KR" sz="2100" dirty="0">
                <a:solidFill>
                  <a:schemeClr val="bg1"/>
                </a:solidFill>
                <a:latin typeface="LG스마트체 Bold" panose="020B0600000101010101" pitchFamily="50" charset="-127"/>
                <a:ea typeface="LG스마트체 Bold" panose="020B0600000101010101" pitchFamily="50" charset="-127"/>
              </a:rPr>
              <a:t>1</a:t>
            </a:r>
            <a:r>
              <a:rPr lang="en-US" altLang="ko-KR" sz="2100" dirty="0" smtClean="0">
                <a:solidFill>
                  <a:schemeClr val="bg1"/>
                </a:solidFill>
                <a:latin typeface="LG스마트체 Bold" panose="020B0600000101010101" pitchFamily="50" charset="-127"/>
                <a:ea typeface="LG스마트체 Bold" panose="020B0600000101010101" pitchFamily="50" charset="-127"/>
              </a:rPr>
              <a:t>.</a:t>
            </a:r>
            <a:endParaRPr lang="ko-KR" altLang="en-US" sz="2100" dirty="0">
              <a:solidFill>
                <a:schemeClr val="bg1"/>
              </a:solidFill>
              <a:latin typeface="LG스마트체 Bold" panose="020B0600000101010101" pitchFamily="50" charset="-127"/>
              <a:ea typeface="LG스마트체 Bold" panose="020B0600000101010101" pitchFamily="50" charset="-127"/>
            </a:endParaRPr>
          </a:p>
        </p:txBody>
      </p:sp>
      <p:pic>
        <p:nvPicPr>
          <p:cNvPr id="14" name="그림 13"/>
          <p:cNvPicPr>
            <a:picLocks noChangeAspect="1"/>
          </p:cNvPicPr>
          <p:nvPr/>
        </p:nvPicPr>
        <p:blipFill>
          <a:blip r:embed="rId14" cstate="print"/>
          <a:stretch>
            <a:fillRect/>
          </a:stretch>
        </p:blipFill>
        <p:spPr>
          <a:xfrm>
            <a:off x="806910" y="3781069"/>
            <a:ext cx="901256" cy="825500"/>
          </a:xfrm>
          <a:prstGeom prst="rect">
            <a:avLst/>
          </a:prstGeom>
        </p:spPr>
      </p:pic>
      <p:sp>
        <p:nvSpPr>
          <p:cNvPr id="15" name="직사각형 14"/>
          <p:cNvSpPr/>
          <p:nvPr/>
        </p:nvSpPr>
        <p:spPr>
          <a:xfrm>
            <a:off x="1490280" y="3631935"/>
            <a:ext cx="763306" cy="346075"/>
          </a:xfrm>
          <a:prstGeom prst="rect">
            <a:avLst/>
          </a:prstGeom>
          <a:noFill/>
          <a:ln w="22225">
            <a:solidFill>
              <a:srgbClr val="5C68BC"/>
            </a:solid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9" name="타원 18"/>
          <p:cNvSpPr/>
          <p:nvPr/>
        </p:nvSpPr>
        <p:spPr>
          <a:xfrm>
            <a:off x="5962841" y="5413023"/>
            <a:ext cx="419100" cy="419100"/>
          </a:xfrm>
          <a:prstGeom prst="ellipse">
            <a:avLst/>
          </a:prstGeom>
          <a:solidFill>
            <a:srgbClr val="5C68BC"/>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0" name="직사각형 19"/>
          <p:cNvSpPr/>
          <p:nvPr/>
        </p:nvSpPr>
        <p:spPr>
          <a:xfrm>
            <a:off x="5985085" y="5424349"/>
            <a:ext cx="441165" cy="415498"/>
          </a:xfrm>
          <a:prstGeom prst="rect">
            <a:avLst/>
          </a:prstGeom>
        </p:spPr>
        <p:txBody>
          <a:bodyPr wrap="square">
            <a:spAutoFit/>
          </a:bodyPr>
          <a:lstStyle/>
          <a:p>
            <a:r>
              <a:rPr lang="en-US" altLang="ko-KR" sz="2100" dirty="0">
                <a:solidFill>
                  <a:schemeClr val="bg1"/>
                </a:solidFill>
                <a:latin typeface="LG스마트체 Bold" panose="020B0600000101010101" pitchFamily="50" charset="-127"/>
                <a:ea typeface="LG스마트체 Bold" panose="020B0600000101010101" pitchFamily="50" charset="-127"/>
              </a:rPr>
              <a:t>3</a:t>
            </a:r>
            <a:r>
              <a:rPr lang="en-US" altLang="ko-KR" sz="2100" dirty="0" smtClean="0">
                <a:solidFill>
                  <a:schemeClr val="bg1"/>
                </a:solidFill>
                <a:latin typeface="LG스마트체 Bold" panose="020B0600000101010101" pitchFamily="50" charset="-127"/>
                <a:ea typeface="LG스마트체 Bold" panose="020B0600000101010101" pitchFamily="50" charset="-127"/>
              </a:rPr>
              <a:t>.</a:t>
            </a:r>
            <a:endParaRPr lang="ko-KR" altLang="en-US" sz="2100" dirty="0">
              <a:solidFill>
                <a:schemeClr val="bg1"/>
              </a:solidFill>
              <a:latin typeface="LG스마트체 Bold" panose="020B0600000101010101" pitchFamily="50" charset="-127"/>
              <a:ea typeface="LG스마트체 Bold" panose="020B0600000101010101" pitchFamily="50" charset="-127"/>
            </a:endParaRPr>
          </a:p>
        </p:txBody>
      </p:sp>
      <p:sp>
        <p:nvSpPr>
          <p:cNvPr id="21" name="직사각형 20"/>
          <p:cNvSpPr/>
          <p:nvPr/>
        </p:nvSpPr>
        <p:spPr>
          <a:xfrm>
            <a:off x="6381942" y="5851173"/>
            <a:ext cx="2260408" cy="319849"/>
          </a:xfrm>
          <a:prstGeom prst="rect">
            <a:avLst/>
          </a:prstGeom>
          <a:noFill/>
          <a:ln w="22225">
            <a:solidFill>
              <a:srgbClr val="5C68BC"/>
            </a:solid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2" name="타원 21"/>
          <p:cNvSpPr/>
          <p:nvPr/>
        </p:nvSpPr>
        <p:spPr>
          <a:xfrm>
            <a:off x="4484427" y="2938224"/>
            <a:ext cx="419100" cy="419100"/>
          </a:xfrm>
          <a:prstGeom prst="ellipse">
            <a:avLst/>
          </a:prstGeom>
          <a:solidFill>
            <a:srgbClr val="5C68BC"/>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3" name="직사각형 22"/>
          <p:cNvSpPr/>
          <p:nvPr/>
        </p:nvSpPr>
        <p:spPr>
          <a:xfrm>
            <a:off x="4506671" y="2949550"/>
            <a:ext cx="441165" cy="415498"/>
          </a:xfrm>
          <a:prstGeom prst="rect">
            <a:avLst/>
          </a:prstGeom>
        </p:spPr>
        <p:txBody>
          <a:bodyPr wrap="square">
            <a:spAutoFit/>
          </a:bodyPr>
          <a:lstStyle/>
          <a:p>
            <a:r>
              <a:rPr lang="en-US" altLang="ko-KR" sz="2100" dirty="0" smtClean="0">
                <a:solidFill>
                  <a:schemeClr val="bg1"/>
                </a:solidFill>
                <a:latin typeface="LG스마트체 Bold" panose="020B0600000101010101" pitchFamily="50" charset="-127"/>
                <a:ea typeface="LG스마트체 Bold" panose="020B0600000101010101" pitchFamily="50" charset="-127"/>
              </a:rPr>
              <a:t>2.</a:t>
            </a:r>
            <a:endParaRPr lang="ko-KR" altLang="en-US" sz="2100" dirty="0">
              <a:solidFill>
                <a:schemeClr val="bg1"/>
              </a:solidFill>
              <a:latin typeface="LG스마트체 Bold" panose="020B0600000101010101" pitchFamily="50" charset="-127"/>
              <a:ea typeface="LG스마트체 Bold" panose="020B0600000101010101" pitchFamily="50" charset="-127"/>
            </a:endParaRPr>
          </a:p>
        </p:txBody>
      </p:sp>
      <p:sp>
        <p:nvSpPr>
          <p:cNvPr id="24" name="직사각형 23"/>
          <p:cNvSpPr/>
          <p:nvPr/>
        </p:nvSpPr>
        <p:spPr>
          <a:xfrm>
            <a:off x="4753891" y="3465812"/>
            <a:ext cx="2032194" cy="610888"/>
          </a:xfrm>
          <a:prstGeom prst="rect">
            <a:avLst/>
          </a:prstGeom>
          <a:noFill/>
          <a:ln w="22225">
            <a:solidFill>
              <a:srgbClr val="5C68BC"/>
            </a:solid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26" name="그림 25">
            <a:hlinkClick r:id="rId15" action="ppaction://hlinksldjump"/>
          </p:cNvPr>
          <p:cNvPicPr>
            <a:picLocks noChangeAspect="1"/>
          </p:cNvPicPr>
          <p:nvPr/>
        </p:nvPicPr>
        <p:blipFill>
          <a:blip r:embed="rId16" cstate="print"/>
          <a:stretch>
            <a:fillRect/>
          </a:stretch>
        </p:blipFill>
        <p:spPr>
          <a:xfrm>
            <a:off x="1105515" y="390812"/>
            <a:ext cx="751326" cy="295750"/>
          </a:xfrm>
          <a:prstGeom prst="rect">
            <a:avLst/>
          </a:prstGeom>
        </p:spPr>
      </p:pic>
      <p:pic>
        <p:nvPicPr>
          <p:cNvPr id="27" name="그림 26">
            <a:hlinkClick r:id="rId17" action="ppaction://hlinksldjump"/>
          </p:cNvPr>
          <p:cNvPicPr>
            <a:picLocks noChangeAspect="1"/>
          </p:cNvPicPr>
          <p:nvPr/>
        </p:nvPicPr>
        <p:blipFill>
          <a:blip r:embed="rId18" cstate="print"/>
          <a:stretch>
            <a:fillRect/>
          </a:stretch>
        </p:blipFill>
        <p:spPr>
          <a:xfrm>
            <a:off x="5229950" y="272038"/>
            <a:ext cx="1287386" cy="538277"/>
          </a:xfrm>
          <a:prstGeom prst="rect">
            <a:avLst/>
          </a:prstGeom>
        </p:spPr>
      </p:pic>
    </p:spTree>
    <p:extLst>
      <p:ext uri="{BB962C8B-B14F-4D97-AF65-F5344CB8AC3E}">
        <p14:creationId xmlns:p14="http://schemas.microsoft.com/office/powerpoint/2010/main" val="479598688"/>
      </p:ext>
    </p:extLst>
  </p:cSld>
  <p:clrMapOvr>
    <a:masterClrMapping/>
  </p:clrMapOvr>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그림 24"/>
          <p:cNvPicPr>
            <a:picLocks noChangeAspect="1"/>
          </p:cNvPicPr>
          <p:nvPr/>
        </p:nvPicPr>
        <p:blipFill rotWithShape="1">
          <a:blip r:embed="rId2" cstate="print">
            <a:extLst>
              <a:ext uri="{28A0092B-C50C-407E-A947-70E740481C1C}">
                <a14:useLocalDpi xmlns:a14="http://schemas.microsoft.com/office/drawing/2010/main" val="0"/>
              </a:ext>
            </a:extLst>
          </a:blip>
          <a:srcRect l="18756" r="55083" b="38956"/>
          <a:stretch/>
        </p:blipFill>
        <p:spPr>
          <a:xfrm>
            <a:off x="583809" y="2565400"/>
            <a:ext cx="2186196" cy="3937224"/>
          </a:xfrm>
          <a:prstGeom prst="rect">
            <a:avLst/>
          </a:prstGeom>
        </p:spPr>
      </p:pic>
      <p:pic>
        <p:nvPicPr>
          <p:cNvPr id="28" name="그림 27"/>
          <p:cNvPicPr>
            <a:picLocks noChangeAspect="1"/>
          </p:cNvPicPr>
          <p:nvPr/>
        </p:nvPicPr>
        <p:blipFill rotWithShape="1">
          <a:blip r:embed="rId3" cstate="print">
            <a:extLst>
              <a:ext uri="{28A0092B-C50C-407E-A947-70E740481C1C}">
                <a14:useLocalDpi xmlns:a14="http://schemas.microsoft.com/office/drawing/2010/main" val="0"/>
              </a:ext>
            </a:extLst>
          </a:blip>
          <a:srcRect l="1" t="1" r="71807" b="39129"/>
          <a:stretch/>
        </p:blipFill>
        <p:spPr>
          <a:xfrm>
            <a:off x="3389212" y="2565401"/>
            <a:ext cx="2356017" cy="3926015"/>
          </a:xfrm>
          <a:prstGeom prst="rect">
            <a:avLst/>
          </a:prstGeom>
        </p:spPr>
      </p:pic>
      <p:pic>
        <p:nvPicPr>
          <p:cNvPr id="29" name="그림 28"/>
          <p:cNvPicPr>
            <a:picLocks noChangeAspect="1"/>
          </p:cNvPicPr>
          <p:nvPr/>
        </p:nvPicPr>
        <p:blipFill rotWithShape="1">
          <a:blip r:embed="rId4" cstate="print">
            <a:extLst>
              <a:ext uri="{28A0092B-C50C-407E-A947-70E740481C1C}">
                <a14:useLocalDpi xmlns:a14="http://schemas.microsoft.com/office/drawing/2010/main" val="0"/>
              </a:ext>
            </a:extLst>
          </a:blip>
          <a:srcRect t="1" r="71821" b="39104"/>
          <a:stretch/>
        </p:blipFill>
        <p:spPr>
          <a:xfrm>
            <a:off x="6357379" y="2565401"/>
            <a:ext cx="2354821" cy="3927678"/>
          </a:xfrm>
          <a:prstGeom prst="rect">
            <a:avLst/>
          </a:prstGeom>
        </p:spPr>
      </p:pic>
      <p:pic>
        <p:nvPicPr>
          <p:cNvPr id="3" name="그림 2">
            <a:hlinkClick r:id="rId5" action="ppaction://hlinksldjump"/>
          </p:cNvPr>
          <p:cNvPicPr>
            <a:picLocks noChangeAspect="1"/>
          </p:cNvPicPr>
          <p:nvPr/>
        </p:nvPicPr>
        <p:blipFill>
          <a:blip r:embed="rId6" cstate="print"/>
          <a:stretch>
            <a:fillRect/>
          </a:stretch>
        </p:blipFill>
        <p:spPr>
          <a:xfrm>
            <a:off x="2243077" y="360312"/>
            <a:ext cx="472500" cy="326250"/>
          </a:xfrm>
          <a:prstGeom prst="rect">
            <a:avLst/>
          </a:prstGeom>
        </p:spPr>
      </p:pic>
      <p:pic>
        <p:nvPicPr>
          <p:cNvPr id="4" name="그림 3">
            <a:hlinkClick r:id="rId7" action="ppaction://hlinksldjump"/>
          </p:cNvPr>
          <p:cNvPicPr>
            <a:picLocks noChangeAspect="1"/>
          </p:cNvPicPr>
          <p:nvPr/>
        </p:nvPicPr>
        <p:blipFill>
          <a:blip r:embed="rId8" cstate="print"/>
          <a:stretch>
            <a:fillRect/>
          </a:stretch>
        </p:blipFill>
        <p:spPr>
          <a:xfrm>
            <a:off x="3180363" y="360312"/>
            <a:ext cx="461250" cy="326250"/>
          </a:xfrm>
          <a:prstGeom prst="rect">
            <a:avLst/>
          </a:prstGeom>
        </p:spPr>
      </p:pic>
      <p:pic>
        <p:nvPicPr>
          <p:cNvPr id="5" name="그림 4">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7" name="그림 6">
            <a:hlinkClick r:id="rId11" action="ppaction://hlinksldjump"/>
          </p:cNvPr>
          <p:cNvPicPr>
            <a:picLocks noChangeAspect="1"/>
          </p:cNvPicPr>
          <p:nvPr/>
        </p:nvPicPr>
        <p:blipFill>
          <a:blip r:embed="rId12" cstate="print"/>
          <a:stretch>
            <a:fillRect/>
          </a:stretch>
        </p:blipFill>
        <p:spPr>
          <a:xfrm>
            <a:off x="4063806" y="354686"/>
            <a:ext cx="709177" cy="331875"/>
          </a:xfrm>
          <a:prstGeom prst="rect">
            <a:avLst/>
          </a:prstGeom>
        </p:spPr>
      </p:pic>
      <p:pic>
        <p:nvPicPr>
          <p:cNvPr id="8" name="그림 7"/>
          <p:cNvPicPr>
            <a:picLocks noChangeAspect="1"/>
          </p:cNvPicPr>
          <p:nvPr/>
        </p:nvPicPr>
        <p:blipFill>
          <a:blip r:embed="rId13" cstate="print"/>
          <a:stretch>
            <a:fillRect/>
          </a:stretch>
        </p:blipFill>
        <p:spPr>
          <a:xfrm>
            <a:off x="431800" y="1091974"/>
            <a:ext cx="1821786" cy="1211501"/>
          </a:xfrm>
          <a:prstGeom prst="rect">
            <a:avLst/>
          </a:prstGeom>
        </p:spPr>
      </p:pic>
      <p:sp>
        <p:nvSpPr>
          <p:cNvPr id="9" name="직사각형 8"/>
          <p:cNvSpPr/>
          <p:nvPr/>
        </p:nvSpPr>
        <p:spPr>
          <a:xfrm>
            <a:off x="476110" y="1489974"/>
            <a:ext cx="1683160" cy="415498"/>
          </a:xfrm>
          <a:prstGeom prst="rect">
            <a:avLst/>
          </a:prstGeom>
        </p:spPr>
        <p:txBody>
          <a:bodyPr wrap="square">
            <a:spAutoFit/>
          </a:bodyPr>
          <a:lstStyle/>
          <a:p>
            <a:r>
              <a:rPr lang="en-US" altLang="ko-KR" sz="2100" dirty="0" smtClean="0">
                <a:solidFill>
                  <a:schemeClr val="tx1">
                    <a:lumMod val="75000"/>
                    <a:lumOff val="25000"/>
                  </a:schemeClr>
                </a:solidFill>
                <a:latin typeface="LG스마트체 Bold" panose="020B0600000101010101" pitchFamily="50" charset="-127"/>
                <a:ea typeface="LG스마트체 Bold" panose="020B0600000101010101" pitchFamily="50" charset="-127"/>
              </a:rPr>
              <a:t>Edit</a:t>
            </a:r>
            <a:endParaRPr lang="ko-KR" altLang="en-US" sz="2100" dirty="0">
              <a:solidFill>
                <a:schemeClr val="tx1">
                  <a:lumMod val="75000"/>
                  <a:lumOff val="25000"/>
                </a:schemeClr>
              </a:solidFill>
              <a:latin typeface="LG스마트체 Bold" panose="020B0600000101010101" pitchFamily="50" charset="-127"/>
              <a:ea typeface="LG스마트체 Bold" panose="020B0600000101010101" pitchFamily="50" charset="-127"/>
            </a:endParaRPr>
          </a:p>
        </p:txBody>
      </p:sp>
      <p:sp>
        <p:nvSpPr>
          <p:cNvPr id="10" name="TextBox 9"/>
          <p:cNvSpPr txBox="1"/>
          <p:nvPr/>
        </p:nvSpPr>
        <p:spPr>
          <a:xfrm>
            <a:off x="2438400" y="1371480"/>
            <a:ext cx="6273800" cy="652486"/>
          </a:xfrm>
          <a:prstGeom prst="rect">
            <a:avLst/>
          </a:prstGeom>
          <a:noFill/>
        </p:spPr>
        <p:txBody>
          <a:bodyPr wrap="square" rtlCol="0">
            <a:spAutoFit/>
          </a:bodyPr>
          <a:lstStyle/>
          <a:p>
            <a:pPr>
              <a:lnSpc>
                <a:spcPct val="13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Fade in (slow) Fade out (fast)</a:t>
            </a:r>
          </a:p>
          <a:p>
            <a:pPr>
              <a:lnSpc>
                <a:spcPct val="13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 - Speed 1.25x</a:t>
            </a:r>
          </a:p>
        </p:txBody>
      </p:sp>
      <p:sp>
        <p:nvSpPr>
          <p:cNvPr id="15" name="타원 14"/>
          <p:cNvSpPr/>
          <p:nvPr/>
        </p:nvSpPr>
        <p:spPr>
          <a:xfrm>
            <a:off x="1168439" y="3319259"/>
            <a:ext cx="419100" cy="419100"/>
          </a:xfrm>
          <a:prstGeom prst="ellipse">
            <a:avLst/>
          </a:prstGeom>
          <a:solidFill>
            <a:srgbClr val="5C68BC"/>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6" name="직사각형 15"/>
          <p:cNvSpPr/>
          <p:nvPr/>
        </p:nvSpPr>
        <p:spPr>
          <a:xfrm>
            <a:off x="1190683" y="3330585"/>
            <a:ext cx="441165" cy="415498"/>
          </a:xfrm>
          <a:prstGeom prst="rect">
            <a:avLst/>
          </a:prstGeom>
        </p:spPr>
        <p:txBody>
          <a:bodyPr wrap="square">
            <a:spAutoFit/>
          </a:bodyPr>
          <a:lstStyle/>
          <a:p>
            <a:r>
              <a:rPr lang="en-US" altLang="ko-KR" sz="2100" dirty="0">
                <a:solidFill>
                  <a:schemeClr val="bg1"/>
                </a:solidFill>
                <a:latin typeface="LG스마트체 Bold" panose="020B0600000101010101" pitchFamily="50" charset="-127"/>
                <a:ea typeface="LG스마트체 Bold" panose="020B0600000101010101" pitchFamily="50" charset="-127"/>
              </a:rPr>
              <a:t>1</a:t>
            </a:r>
            <a:r>
              <a:rPr lang="en-US" altLang="ko-KR" sz="2100" dirty="0" smtClean="0">
                <a:solidFill>
                  <a:schemeClr val="bg1"/>
                </a:solidFill>
                <a:latin typeface="LG스마트체 Bold" panose="020B0600000101010101" pitchFamily="50" charset="-127"/>
                <a:ea typeface="LG스마트체 Bold" panose="020B0600000101010101" pitchFamily="50" charset="-127"/>
              </a:rPr>
              <a:t>.</a:t>
            </a:r>
            <a:endParaRPr lang="ko-KR" altLang="en-US" sz="2100" dirty="0">
              <a:solidFill>
                <a:schemeClr val="bg1"/>
              </a:solidFill>
              <a:latin typeface="LG스마트체 Bold" panose="020B0600000101010101" pitchFamily="50" charset="-127"/>
              <a:ea typeface="LG스마트체 Bold" panose="020B0600000101010101" pitchFamily="50" charset="-127"/>
            </a:endParaRPr>
          </a:p>
        </p:txBody>
      </p:sp>
      <p:pic>
        <p:nvPicPr>
          <p:cNvPr id="17" name="그림 16"/>
          <p:cNvPicPr>
            <a:picLocks noChangeAspect="1"/>
          </p:cNvPicPr>
          <p:nvPr/>
        </p:nvPicPr>
        <p:blipFill>
          <a:blip r:embed="rId14" cstate="print"/>
          <a:stretch>
            <a:fillRect/>
          </a:stretch>
        </p:blipFill>
        <p:spPr>
          <a:xfrm>
            <a:off x="932516" y="3805810"/>
            <a:ext cx="901256" cy="825500"/>
          </a:xfrm>
          <a:prstGeom prst="rect">
            <a:avLst/>
          </a:prstGeom>
        </p:spPr>
      </p:pic>
      <p:sp>
        <p:nvSpPr>
          <p:cNvPr id="18" name="직사각형 17"/>
          <p:cNvSpPr/>
          <p:nvPr/>
        </p:nvSpPr>
        <p:spPr>
          <a:xfrm>
            <a:off x="1631848" y="3706052"/>
            <a:ext cx="707698" cy="289299"/>
          </a:xfrm>
          <a:prstGeom prst="rect">
            <a:avLst/>
          </a:prstGeom>
          <a:noFill/>
          <a:ln w="22225">
            <a:solidFill>
              <a:srgbClr val="5C68BC"/>
            </a:solid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9" name="타원 18"/>
          <p:cNvSpPr/>
          <p:nvPr/>
        </p:nvSpPr>
        <p:spPr>
          <a:xfrm>
            <a:off x="3820192" y="2903761"/>
            <a:ext cx="419100" cy="419100"/>
          </a:xfrm>
          <a:prstGeom prst="ellipse">
            <a:avLst/>
          </a:prstGeom>
          <a:solidFill>
            <a:srgbClr val="5C68BC"/>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0" name="직사각형 19"/>
          <p:cNvSpPr/>
          <p:nvPr/>
        </p:nvSpPr>
        <p:spPr>
          <a:xfrm>
            <a:off x="3842436" y="2915087"/>
            <a:ext cx="441165" cy="415498"/>
          </a:xfrm>
          <a:prstGeom prst="rect">
            <a:avLst/>
          </a:prstGeom>
        </p:spPr>
        <p:txBody>
          <a:bodyPr wrap="square">
            <a:spAutoFit/>
          </a:bodyPr>
          <a:lstStyle/>
          <a:p>
            <a:r>
              <a:rPr lang="en-US" altLang="ko-KR" sz="2100" dirty="0" smtClean="0">
                <a:solidFill>
                  <a:schemeClr val="bg1"/>
                </a:solidFill>
                <a:latin typeface="LG스마트체 Bold" panose="020B0600000101010101" pitchFamily="50" charset="-127"/>
                <a:ea typeface="LG스마트체 Bold" panose="020B0600000101010101" pitchFamily="50" charset="-127"/>
              </a:rPr>
              <a:t>2.</a:t>
            </a:r>
            <a:endParaRPr lang="ko-KR" altLang="en-US" sz="2100" dirty="0">
              <a:solidFill>
                <a:schemeClr val="bg1"/>
              </a:solidFill>
              <a:latin typeface="LG스마트체 Bold" panose="020B0600000101010101" pitchFamily="50" charset="-127"/>
              <a:ea typeface="LG스마트체 Bold" panose="020B0600000101010101" pitchFamily="50" charset="-127"/>
            </a:endParaRPr>
          </a:p>
        </p:txBody>
      </p:sp>
      <p:sp>
        <p:nvSpPr>
          <p:cNvPr id="21" name="직사각형 20"/>
          <p:cNvSpPr/>
          <p:nvPr/>
        </p:nvSpPr>
        <p:spPr>
          <a:xfrm>
            <a:off x="4283601" y="3330586"/>
            <a:ext cx="689373" cy="234096"/>
          </a:xfrm>
          <a:prstGeom prst="rect">
            <a:avLst/>
          </a:prstGeom>
          <a:noFill/>
          <a:ln w="22225">
            <a:solidFill>
              <a:srgbClr val="5C68BC"/>
            </a:solid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24" name="그림 23"/>
          <p:cNvPicPr>
            <a:picLocks noChangeAspect="1"/>
          </p:cNvPicPr>
          <p:nvPr/>
        </p:nvPicPr>
        <p:blipFill>
          <a:blip r:embed="rId14" cstate="print"/>
          <a:stretch>
            <a:fillRect/>
          </a:stretch>
        </p:blipFill>
        <p:spPr>
          <a:xfrm>
            <a:off x="3570876" y="3371044"/>
            <a:ext cx="901256" cy="825500"/>
          </a:xfrm>
          <a:prstGeom prst="rect">
            <a:avLst/>
          </a:prstGeom>
        </p:spPr>
      </p:pic>
      <p:pic>
        <p:nvPicPr>
          <p:cNvPr id="26" name="그림 25">
            <a:hlinkClick r:id="rId15" action="ppaction://hlinksldjump"/>
          </p:cNvPr>
          <p:cNvPicPr>
            <a:picLocks noChangeAspect="1"/>
          </p:cNvPicPr>
          <p:nvPr/>
        </p:nvPicPr>
        <p:blipFill>
          <a:blip r:embed="rId16" cstate="print"/>
          <a:stretch>
            <a:fillRect/>
          </a:stretch>
        </p:blipFill>
        <p:spPr>
          <a:xfrm>
            <a:off x="1105515" y="390812"/>
            <a:ext cx="751326" cy="295750"/>
          </a:xfrm>
          <a:prstGeom prst="rect">
            <a:avLst/>
          </a:prstGeom>
        </p:spPr>
      </p:pic>
      <p:pic>
        <p:nvPicPr>
          <p:cNvPr id="27" name="그림 26">
            <a:hlinkClick r:id="rId17" action="ppaction://hlinksldjump"/>
          </p:cNvPr>
          <p:cNvPicPr>
            <a:picLocks noChangeAspect="1"/>
          </p:cNvPicPr>
          <p:nvPr/>
        </p:nvPicPr>
        <p:blipFill>
          <a:blip r:embed="rId18" cstate="print"/>
          <a:stretch>
            <a:fillRect/>
          </a:stretch>
        </p:blipFill>
        <p:spPr>
          <a:xfrm>
            <a:off x="5229950" y="272038"/>
            <a:ext cx="1287386" cy="538277"/>
          </a:xfrm>
          <a:prstGeom prst="rect">
            <a:avLst/>
          </a:prstGeom>
        </p:spPr>
      </p:pic>
      <p:sp>
        <p:nvSpPr>
          <p:cNvPr id="30" name="타원 29"/>
          <p:cNvSpPr/>
          <p:nvPr/>
        </p:nvSpPr>
        <p:spPr>
          <a:xfrm>
            <a:off x="6745461" y="3429000"/>
            <a:ext cx="419100" cy="419100"/>
          </a:xfrm>
          <a:prstGeom prst="ellipse">
            <a:avLst/>
          </a:prstGeom>
          <a:solidFill>
            <a:srgbClr val="5C68BC"/>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1" name="직사각형 30"/>
          <p:cNvSpPr/>
          <p:nvPr/>
        </p:nvSpPr>
        <p:spPr>
          <a:xfrm>
            <a:off x="6767705" y="3440326"/>
            <a:ext cx="441165" cy="415498"/>
          </a:xfrm>
          <a:prstGeom prst="rect">
            <a:avLst/>
          </a:prstGeom>
        </p:spPr>
        <p:txBody>
          <a:bodyPr wrap="square">
            <a:spAutoFit/>
          </a:bodyPr>
          <a:lstStyle/>
          <a:p>
            <a:r>
              <a:rPr lang="en-US" altLang="ko-KR" sz="2100" dirty="0">
                <a:solidFill>
                  <a:schemeClr val="bg1"/>
                </a:solidFill>
                <a:latin typeface="LG스마트체 Bold" panose="020B0600000101010101" pitchFamily="50" charset="-127"/>
                <a:ea typeface="LG스마트체 Bold" panose="020B0600000101010101" pitchFamily="50" charset="-127"/>
              </a:rPr>
              <a:t>3</a:t>
            </a:r>
            <a:r>
              <a:rPr lang="en-US" altLang="ko-KR" sz="2100" dirty="0" smtClean="0">
                <a:solidFill>
                  <a:schemeClr val="bg1"/>
                </a:solidFill>
                <a:latin typeface="LG스마트체 Bold" panose="020B0600000101010101" pitchFamily="50" charset="-127"/>
                <a:ea typeface="LG스마트체 Bold" panose="020B0600000101010101" pitchFamily="50" charset="-127"/>
              </a:rPr>
              <a:t>.</a:t>
            </a:r>
            <a:endParaRPr lang="ko-KR" altLang="en-US" sz="2100" dirty="0">
              <a:solidFill>
                <a:schemeClr val="bg1"/>
              </a:solidFill>
              <a:latin typeface="LG스마트체 Bold" panose="020B0600000101010101" pitchFamily="50" charset="-127"/>
              <a:ea typeface="LG스마트체 Bold" panose="020B0600000101010101" pitchFamily="50" charset="-127"/>
            </a:endParaRPr>
          </a:p>
        </p:txBody>
      </p:sp>
      <p:sp>
        <p:nvSpPr>
          <p:cNvPr id="32" name="직사각형 31"/>
          <p:cNvSpPr/>
          <p:nvPr/>
        </p:nvSpPr>
        <p:spPr>
          <a:xfrm>
            <a:off x="7208870" y="3855825"/>
            <a:ext cx="689373" cy="234096"/>
          </a:xfrm>
          <a:prstGeom prst="rect">
            <a:avLst/>
          </a:prstGeom>
          <a:noFill/>
          <a:ln w="22225">
            <a:solidFill>
              <a:srgbClr val="5C68BC"/>
            </a:solid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33" name="그림 32"/>
          <p:cNvPicPr>
            <a:picLocks noChangeAspect="1"/>
          </p:cNvPicPr>
          <p:nvPr/>
        </p:nvPicPr>
        <p:blipFill>
          <a:blip r:embed="rId14" cstate="print"/>
          <a:stretch>
            <a:fillRect/>
          </a:stretch>
        </p:blipFill>
        <p:spPr>
          <a:xfrm>
            <a:off x="6504383" y="3905249"/>
            <a:ext cx="901256" cy="825500"/>
          </a:xfrm>
          <a:prstGeom prst="rect">
            <a:avLst/>
          </a:prstGeom>
        </p:spPr>
      </p:pic>
    </p:spTree>
    <p:extLst>
      <p:ext uri="{BB962C8B-B14F-4D97-AF65-F5344CB8AC3E}">
        <p14:creationId xmlns:p14="http://schemas.microsoft.com/office/powerpoint/2010/main" val="4066578642"/>
      </p:ext>
    </p:extLst>
  </p:cSld>
  <p:clrMapOvr>
    <a:masterClrMapping/>
  </p:clrMapOvr>
  <p:timing>
    <p:tnLst>
      <p:par>
        <p:cTn id="1" dur="indefinite" restart="never" nodeType="tmRoot"/>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p:cNvPicPr>
            <a:picLocks noChangeAspect="1"/>
          </p:cNvPicPr>
          <p:nvPr/>
        </p:nvPicPr>
        <p:blipFill rotWithShape="1">
          <a:blip r:embed="rId2" cstate="print">
            <a:extLst>
              <a:ext uri="{28A0092B-C50C-407E-A947-70E740481C1C}">
                <a14:useLocalDpi xmlns:a14="http://schemas.microsoft.com/office/drawing/2010/main" val="0"/>
              </a:ext>
            </a:extLst>
          </a:blip>
          <a:srcRect l="34551" t="1" r="31278" b="43486"/>
          <a:stretch/>
        </p:blipFill>
        <p:spPr>
          <a:xfrm>
            <a:off x="1360506" y="2565400"/>
            <a:ext cx="3078144" cy="3928984"/>
          </a:xfrm>
          <a:prstGeom prst="rect">
            <a:avLst/>
          </a:prstGeom>
        </p:spPr>
      </p:pic>
      <p:pic>
        <p:nvPicPr>
          <p:cNvPr id="33" name="그림 32"/>
          <p:cNvPicPr>
            <a:picLocks noChangeAspect="1"/>
          </p:cNvPicPr>
          <p:nvPr/>
        </p:nvPicPr>
        <p:blipFill rotWithShape="1">
          <a:blip r:embed="rId3" cstate="print">
            <a:extLst>
              <a:ext uri="{28A0092B-C50C-407E-A947-70E740481C1C}">
                <a14:useLocalDpi xmlns:a14="http://schemas.microsoft.com/office/drawing/2010/main" val="0"/>
              </a:ext>
            </a:extLst>
          </a:blip>
          <a:srcRect l="34749" r="30535" b="42972"/>
          <a:stretch/>
        </p:blipFill>
        <p:spPr>
          <a:xfrm>
            <a:off x="4744408" y="2565400"/>
            <a:ext cx="3084723" cy="3910988"/>
          </a:xfrm>
          <a:prstGeom prst="rect">
            <a:avLst/>
          </a:prstGeom>
        </p:spPr>
      </p:pic>
      <p:pic>
        <p:nvPicPr>
          <p:cNvPr id="3" name="그림 2">
            <a:hlinkClick r:id="rId4" action="ppaction://hlinksldjump"/>
          </p:cNvPr>
          <p:cNvPicPr>
            <a:picLocks noChangeAspect="1"/>
          </p:cNvPicPr>
          <p:nvPr/>
        </p:nvPicPr>
        <p:blipFill>
          <a:blip r:embed="rId5" cstate="print"/>
          <a:stretch>
            <a:fillRect/>
          </a:stretch>
        </p:blipFill>
        <p:spPr>
          <a:xfrm>
            <a:off x="2243077" y="360312"/>
            <a:ext cx="472500" cy="326250"/>
          </a:xfrm>
          <a:prstGeom prst="rect">
            <a:avLst/>
          </a:prstGeom>
        </p:spPr>
      </p:pic>
      <p:pic>
        <p:nvPicPr>
          <p:cNvPr id="4" name="그림 3">
            <a:hlinkClick r:id="rId6" action="ppaction://hlinksldjump"/>
          </p:cNvPr>
          <p:cNvPicPr>
            <a:picLocks noChangeAspect="1"/>
          </p:cNvPicPr>
          <p:nvPr/>
        </p:nvPicPr>
        <p:blipFill>
          <a:blip r:embed="rId7" cstate="print"/>
          <a:stretch>
            <a:fillRect/>
          </a:stretch>
        </p:blipFill>
        <p:spPr>
          <a:xfrm>
            <a:off x="3180363" y="360312"/>
            <a:ext cx="461250" cy="326250"/>
          </a:xfrm>
          <a:prstGeom prst="rect">
            <a:avLst/>
          </a:prstGeom>
        </p:spPr>
      </p:pic>
      <p:pic>
        <p:nvPicPr>
          <p:cNvPr id="5" name="그림 4">
            <a:hlinkClick r:id="rId8" action="ppaction://hlinksldjump"/>
          </p:cNvPr>
          <p:cNvPicPr>
            <a:picLocks noChangeAspect="1"/>
          </p:cNvPicPr>
          <p:nvPr/>
        </p:nvPicPr>
        <p:blipFill>
          <a:blip r:embed="rId9" cstate="print"/>
          <a:stretch>
            <a:fillRect/>
          </a:stretch>
        </p:blipFill>
        <p:spPr>
          <a:xfrm>
            <a:off x="339958" y="360312"/>
            <a:ext cx="301984" cy="359941"/>
          </a:xfrm>
          <a:prstGeom prst="rect">
            <a:avLst/>
          </a:prstGeom>
        </p:spPr>
      </p:pic>
      <p:pic>
        <p:nvPicPr>
          <p:cNvPr id="7" name="그림 6">
            <a:hlinkClick r:id="rId10" action="ppaction://hlinksldjump"/>
          </p:cNvPr>
          <p:cNvPicPr>
            <a:picLocks noChangeAspect="1"/>
          </p:cNvPicPr>
          <p:nvPr/>
        </p:nvPicPr>
        <p:blipFill>
          <a:blip r:embed="rId11" cstate="print"/>
          <a:stretch>
            <a:fillRect/>
          </a:stretch>
        </p:blipFill>
        <p:spPr>
          <a:xfrm>
            <a:off x="4063806" y="354686"/>
            <a:ext cx="709177" cy="331875"/>
          </a:xfrm>
          <a:prstGeom prst="rect">
            <a:avLst/>
          </a:prstGeom>
        </p:spPr>
      </p:pic>
      <p:pic>
        <p:nvPicPr>
          <p:cNvPr id="8" name="그림 7"/>
          <p:cNvPicPr>
            <a:picLocks noChangeAspect="1"/>
          </p:cNvPicPr>
          <p:nvPr/>
        </p:nvPicPr>
        <p:blipFill>
          <a:blip r:embed="rId12" cstate="print"/>
          <a:stretch>
            <a:fillRect/>
          </a:stretch>
        </p:blipFill>
        <p:spPr>
          <a:xfrm>
            <a:off x="431800" y="1091974"/>
            <a:ext cx="1821786" cy="1211501"/>
          </a:xfrm>
          <a:prstGeom prst="rect">
            <a:avLst/>
          </a:prstGeom>
        </p:spPr>
      </p:pic>
      <p:sp>
        <p:nvSpPr>
          <p:cNvPr id="9" name="직사각형 8"/>
          <p:cNvSpPr/>
          <p:nvPr/>
        </p:nvSpPr>
        <p:spPr>
          <a:xfrm>
            <a:off x="476110" y="1476629"/>
            <a:ext cx="1683160" cy="415498"/>
          </a:xfrm>
          <a:prstGeom prst="rect">
            <a:avLst/>
          </a:prstGeom>
        </p:spPr>
        <p:txBody>
          <a:bodyPr wrap="square">
            <a:spAutoFit/>
          </a:bodyPr>
          <a:lstStyle/>
          <a:p>
            <a:r>
              <a:rPr lang="en-US" altLang="ko-KR" sz="2100" dirty="0" smtClean="0">
                <a:solidFill>
                  <a:schemeClr val="tx1">
                    <a:lumMod val="75000"/>
                    <a:lumOff val="25000"/>
                  </a:schemeClr>
                </a:solidFill>
                <a:latin typeface="LG스마트체 Bold" panose="020B0600000101010101" pitchFamily="50" charset="-127"/>
                <a:ea typeface="LG스마트체 Bold" panose="020B0600000101010101" pitchFamily="50" charset="-127"/>
              </a:rPr>
              <a:t>Trim tool</a:t>
            </a:r>
            <a:endParaRPr lang="en-US" altLang="ko-KR" sz="2100" dirty="0">
              <a:solidFill>
                <a:schemeClr val="tx1">
                  <a:lumMod val="75000"/>
                  <a:lumOff val="25000"/>
                </a:schemeClr>
              </a:solidFill>
              <a:latin typeface="LG스마트체 Bold" panose="020B0600000101010101" pitchFamily="50" charset="-127"/>
              <a:ea typeface="LG스마트체 Bold" panose="020B0600000101010101" pitchFamily="50" charset="-127"/>
            </a:endParaRPr>
          </a:p>
        </p:txBody>
      </p:sp>
      <p:sp>
        <p:nvSpPr>
          <p:cNvPr id="10" name="TextBox 9"/>
          <p:cNvSpPr txBox="1"/>
          <p:nvPr/>
        </p:nvSpPr>
        <p:spPr>
          <a:xfrm>
            <a:off x="2438400" y="1516621"/>
            <a:ext cx="6273800" cy="341568"/>
          </a:xfrm>
          <a:prstGeom prst="rect">
            <a:avLst/>
          </a:prstGeom>
          <a:noFill/>
        </p:spPr>
        <p:txBody>
          <a:bodyPr wrap="square" rtlCol="0">
            <a:spAutoFit/>
          </a:bodyPr>
          <a:lstStyle/>
          <a:p>
            <a:pPr>
              <a:lnSpc>
                <a:spcPct val="13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Set </a:t>
            </a:r>
            <a:r>
              <a:rPr lang="en-US" altLang="ko-KR" sz="1400" b="1" dirty="0">
                <a:solidFill>
                  <a:schemeClr val="bg1"/>
                </a:solidFill>
                <a:latin typeface="LG스마트체 SemiBold" panose="020B0600000101010101" pitchFamily="50" charset="-127"/>
                <a:ea typeface="LG스마트체 SemiBold" panose="020B0600000101010101" pitchFamily="50" charset="-127"/>
              </a:rPr>
              <a:t>start point </a:t>
            </a:r>
            <a:r>
              <a:rPr lang="en-US" altLang="ko-KR" sz="1400" dirty="0">
                <a:solidFill>
                  <a:schemeClr val="bg1"/>
                </a:solidFill>
                <a:latin typeface="LG스마트체 SemiBold" panose="020B0600000101010101" pitchFamily="50" charset="-127"/>
                <a:ea typeface="LG스마트체 SemiBold" panose="020B0600000101010101" pitchFamily="50" charset="-127"/>
              </a:rPr>
              <a:t>and Set </a:t>
            </a:r>
            <a:r>
              <a:rPr lang="en-US" altLang="ko-KR" sz="1400" b="1" dirty="0">
                <a:solidFill>
                  <a:schemeClr val="bg1"/>
                </a:solidFill>
                <a:latin typeface="LG스마트체 SemiBold" panose="020B0600000101010101" pitchFamily="50" charset="-127"/>
                <a:ea typeface="LG스마트체 SemiBold" panose="020B0600000101010101" pitchFamily="50" charset="-127"/>
              </a:rPr>
              <a:t>end point</a:t>
            </a:r>
          </a:p>
        </p:txBody>
      </p:sp>
      <p:sp>
        <p:nvSpPr>
          <p:cNvPr id="12" name="타원 11"/>
          <p:cNvSpPr/>
          <p:nvPr/>
        </p:nvSpPr>
        <p:spPr>
          <a:xfrm>
            <a:off x="2085043" y="2617043"/>
            <a:ext cx="419100" cy="419100"/>
          </a:xfrm>
          <a:prstGeom prst="ellipse">
            <a:avLst/>
          </a:prstGeom>
          <a:solidFill>
            <a:srgbClr val="5C68BC"/>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3" name="직사각형 12"/>
          <p:cNvSpPr/>
          <p:nvPr/>
        </p:nvSpPr>
        <p:spPr>
          <a:xfrm>
            <a:off x="2107287" y="2628369"/>
            <a:ext cx="441165" cy="415498"/>
          </a:xfrm>
          <a:prstGeom prst="rect">
            <a:avLst/>
          </a:prstGeom>
        </p:spPr>
        <p:txBody>
          <a:bodyPr wrap="square">
            <a:spAutoFit/>
          </a:bodyPr>
          <a:lstStyle/>
          <a:p>
            <a:r>
              <a:rPr lang="en-US" altLang="ko-KR" sz="2100" dirty="0">
                <a:solidFill>
                  <a:schemeClr val="bg1"/>
                </a:solidFill>
                <a:latin typeface="LG스마트체 Bold" panose="020B0600000101010101" pitchFamily="50" charset="-127"/>
                <a:ea typeface="LG스마트체 Bold" panose="020B0600000101010101" pitchFamily="50" charset="-127"/>
              </a:rPr>
              <a:t>1</a:t>
            </a:r>
            <a:r>
              <a:rPr lang="en-US" altLang="ko-KR" sz="2100" dirty="0" smtClean="0">
                <a:solidFill>
                  <a:schemeClr val="bg1"/>
                </a:solidFill>
                <a:latin typeface="LG스마트체 Bold" panose="020B0600000101010101" pitchFamily="50" charset="-127"/>
                <a:ea typeface="LG스마트체 Bold" panose="020B0600000101010101" pitchFamily="50" charset="-127"/>
              </a:rPr>
              <a:t>.</a:t>
            </a:r>
            <a:endParaRPr lang="ko-KR" altLang="en-US" sz="2100" dirty="0">
              <a:solidFill>
                <a:schemeClr val="bg1"/>
              </a:solidFill>
              <a:latin typeface="LG스마트체 Bold" panose="020B0600000101010101" pitchFamily="50" charset="-127"/>
              <a:ea typeface="LG스마트체 Bold" panose="020B0600000101010101" pitchFamily="50" charset="-127"/>
            </a:endParaRPr>
          </a:p>
        </p:txBody>
      </p:sp>
      <p:pic>
        <p:nvPicPr>
          <p:cNvPr id="14" name="그림 13"/>
          <p:cNvPicPr>
            <a:picLocks noChangeAspect="1"/>
          </p:cNvPicPr>
          <p:nvPr/>
        </p:nvPicPr>
        <p:blipFill>
          <a:blip r:embed="rId13" cstate="print"/>
          <a:stretch>
            <a:fillRect/>
          </a:stretch>
        </p:blipFill>
        <p:spPr>
          <a:xfrm>
            <a:off x="1871184" y="3106836"/>
            <a:ext cx="901256" cy="825500"/>
          </a:xfrm>
          <a:prstGeom prst="rect">
            <a:avLst/>
          </a:prstGeom>
        </p:spPr>
      </p:pic>
      <p:sp>
        <p:nvSpPr>
          <p:cNvPr id="15" name="직사각형 14"/>
          <p:cNvSpPr/>
          <p:nvPr/>
        </p:nvSpPr>
        <p:spPr>
          <a:xfrm>
            <a:off x="2564928" y="3045612"/>
            <a:ext cx="918648" cy="268665"/>
          </a:xfrm>
          <a:prstGeom prst="rect">
            <a:avLst/>
          </a:prstGeom>
          <a:noFill/>
          <a:ln w="22225">
            <a:solidFill>
              <a:srgbClr val="5C68BC"/>
            </a:solid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9" name="타원 18"/>
          <p:cNvSpPr/>
          <p:nvPr/>
        </p:nvSpPr>
        <p:spPr>
          <a:xfrm>
            <a:off x="5438063" y="2838994"/>
            <a:ext cx="419100" cy="419100"/>
          </a:xfrm>
          <a:prstGeom prst="ellipse">
            <a:avLst/>
          </a:prstGeom>
          <a:solidFill>
            <a:srgbClr val="5C68BC"/>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0" name="직사각형 19"/>
          <p:cNvSpPr/>
          <p:nvPr/>
        </p:nvSpPr>
        <p:spPr>
          <a:xfrm>
            <a:off x="5460307" y="2850320"/>
            <a:ext cx="441165" cy="415498"/>
          </a:xfrm>
          <a:prstGeom prst="rect">
            <a:avLst/>
          </a:prstGeom>
        </p:spPr>
        <p:txBody>
          <a:bodyPr wrap="square">
            <a:spAutoFit/>
          </a:bodyPr>
          <a:lstStyle/>
          <a:p>
            <a:r>
              <a:rPr lang="en-US" altLang="ko-KR" sz="2100" dirty="0" smtClean="0">
                <a:solidFill>
                  <a:schemeClr val="bg1"/>
                </a:solidFill>
                <a:latin typeface="LG스마트체 Bold" panose="020B0600000101010101" pitchFamily="50" charset="-127"/>
                <a:ea typeface="LG스마트체 Bold" panose="020B0600000101010101" pitchFamily="50" charset="-127"/>
              </a:rPr>
              <a:t>2.</a:t>
            </a:r>
            <a:endParaRPr lang="ko-KR" altLang="en-US" sz="2100" dirty="0">
              <a:solidFill>
                <a:schemeClr val="bg1"/>
              </a:solidFill>
              <a:latin typeface="LG스마트체 Bold" panose="020B0600000101010101" pitchFamily="50" charset="-127"/>
              <a:ea typeface="LG스마트체 Bold" panose="020B0600000101010101" pitchFamily="50" charset="-127"/>
            </a:endParaRPr>
          </a:p>
        </p:txBody>
      </p:sp>
      <p:sp>
        <p:nvSpPr>
          <p:cNvPr id="21" name="직사각형 20"/>
          <p:cNvSpPr/>
          <p:nvPr/>
        </p:nvSpPr>
        <p:spPr>
          <a:xfrm>
            <a:off x="5917948" y="3265819"/>
            <a:ext cx="880328" cy="284920"/>
          </a:xfrm>
          <a:prstGeom prst="rect">
            <a:avLst/>
          </a:prstGeom>
          <a:noFill/>
          <a:ln w="22225">
            <a:solidFill>
              <a:srgbClr val="5C68BC"/>
            </a:solid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25" name="그림 24"/>
          <p:cNvPicPr>
            <a:picLocks noChangeAspect="1"/>
          </p:cNvPicPr>
          <p:nvPr/>
        </p:nvPicPr>
        <p:blipFill>
          <a:blip r:embed="rId13" cstate="print"/>
          <a:stretch>
            <a:fillRect/>
          </a:stretch>
        </p:blipFill>
        <p:spPr>
          <a:xfrm>
            <a:off x="5200318" y="3374941"/>
            <a:ext cx="901256" cy="825500"/>
          </a:xfrm>
          <a:prstGeom prst="rect">
            <a:avLst/>
          </a:prstGeom>
        </p:spPr>
      </p:pic>
      <p:pic>
        <p:nvPicPr>
          <p:cNvPr id="28" name="그림 27">
            <a:hlinkClick r:id="rId14" action="ppaction://hlinksldjump"/>
          </p:cNvPr>
          <p:cNvPicPr>
            <a:picLocks noChangeAspect="1"/>
          </p:cNvPicPr>
          <p:nvPr/>
        </p:nvPicPr>
        <p:blipFill>
          <a:blip r:embed="rId15" cstate="print"/>
          <a:stretch>
            <a:fillRect/>
          </a:stretch>
        </p:blipFill>
        <p:spPr>
          <a:xfrm>
            <a:off x="1105515" y="390812"/>
            <a:ext cx="751326" cy="295750"/>
          </a:xfrm>
          <a:prstGeom prst="rect">
            <a:avLst/>
          </a:prstGeom>
        </p:spPr>
      </p:pic>
      <p:pic>
        <p:nvPicPr>
          <p:cNvPr id="29" name="그림 28">
            <a:hlinkClick r:id="rId16" action="ppaction://hlinksldjump"/>
          </p:cNvPr>
          <p:cNvPicPr>
            <a:picLocks noChangeAspect="1"/>
          </p:cNvPicPr>
          <p:nvPr/>
        </p:nvPicPr>
        <p:blipFill>
          <a:blip r:embed="rId17" cstate="print"/>
          <a:stretch>
            <a:fillRect/>
          </a:stretch>
        </p:blipFill>
        <p:spPr>
          <a:xfrm>
            <a:off x="5229950" y="272038"/>
            <a:ext cx="1287386" cy="538277"/>
          </a:xfrm>
          <a:prstGeom prst="rect">
            <a:avLst/>
          </a:prstGeom>
        </p:spPr>
      </p:pic>
    </p:spTree>
    <p:extLst>
      <p:ext uri="{BB962C8B-B14F-4D97-AF65-F5344CB8AC3E}">
        <p14:creationId xmlns:p14="http://schemas.microsoft.com/office/powerpoint/2010/main" val="1533144636"/>
      </p:ext>
    </p:extLst>
  </p:cSld>
  <p:clrMapOvr>
    <a:masterClrMapping/>
  </p:clrMapOvr>
  <p:timing>
    <p:tnLst>
      <p:par>
        <p:cTn id="1" dur="indefinite" restart="never" nodeType="tmRoot"/>
      </p:par>
    </p:tn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그림 14"/>
          <p:cNvPicPr>
            <a:picLocks noChangeAspect="1"/>
          </p:cNvPicPr>
          <p:nvPr/>
        </p:nvPicPr>
        <p:blipFill rotWithShape="1">
          <a:blip r:embed="rId2" cstate="print">
            <a:extLst>
              <a:ext uri="{28A0092B-C50C-407E-A947-70E740481C1C}">
                <a14:useLocalDpi xmlns:a14="http://schemas.microsoft.com/office/drawing/2010/main" val="0"/>
              </a:ext>
            </a:extLst>
          </a:blip>
          <a:srcRect r="33138" b="35743"/>
          <a:stretch/>
        </p:blipFill>
        <p:spPr>
          <a:xfrm>
            <a:off x="1926654" y="2565401"/>
            <a:ext cx="5290691" cy="3924300"/>
          </a:xfrm>
          <a:prstGeom prst="rect">
            <a:avLst/>
          </a:prstGeom>
        </p:spPr>
      </p:pic>
      <p:pic>
        <p:nvPicPr>
          <p:cNvPr id="3" name="그림 2">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4" name="그림 3">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5" name="그림 4">
            <a:hlinkClick r:id="rId7" action="ppaction://hlinksldjump"/>
          </p:cNvPr>
          <p:cNvPicPr>
            <a:picLocks noChangeAspect="1"/>
          </p:cNvPicPr>
          <p:nvPr/>
        </p:nvPicPr>
        <p:blipFill>
          <a:blip r:embed="rId8" cstate="print"/>
          <a:stretch>
            <a:fillRect/>
          </a:stretch>
        </p:blipFill>
        <p:spPr>
          <a:xfrm>
            <a:off x="339958" y="360312"/>
            <a:ext cx="301984" cy="359941"/>
          </a:xfrm>
          <a:prstGeom prst="rect">
            <a:avLst/>
          </a:prstGeom>
        </p:spPr>
      </p:pic>
      <p:pic>
        <p:nvPicPr>
          <p:cNvPr id="7" name="그림 6">
            <a:hlinkClick r:id="rId9" action="ppaction://hlinksldjump"/>
          </p:cNvPr>
          <p:cNvPicPr>
            <a:picLocks noChangeAspect="1"/>
          </p:cNvPicPr>
          <p:nvPr/>
        </p:nvPicPr>
        <p:blipFill>
          <a:blip r:embed="rId10" cstate="print"/>
          <a:stretch>
            <a:fillRect/>
          </a:stretch>
        </p:blipFill>
        <p:spPr>
          <a:xfrm>
            <a:off x="4063806" y="354686"/>
            <a:ext cx="709177" cy="331875"/>
          </a:xfrm>
          <a:prstGeom prst="rect">
            <a:avLst/>
          </a:prstGeom>
        </p:spPr>
      </p:pic>
      <p:pic>
        <p:nvPicPr>
          <p:cNvPr id="8" name="그림 7"/>
          <p:cNvPicPr>
            <a:picLocks noChangeAspect="1"/>
          </p:cNvPicPr>
          <p:nvPr/>
        </p:nvPicPr>
        <p:blipFill>
          <a:blip r:embed="rId11" cstate="print"/>
          <a:stretch>
            <a:fillRect/>
          </a:stretch>
        </p:blipFill>
        <p:spPr>
          <a:xfrm>
            <a:off x="431800" y="1091974"/>
            <a:ext cx="1821786" cy="1211501"/>
          </a:xfrm>
          <a:prstGeom prst="rect">
            <a:avLst/>
          </a:prstGeom>
        </p:spPr>
      </p:pic>
      <p:sp>
        <p:nvSpPr>
          <p:cNvPr id="9" name="직사각형 8"/>
          <p:cNvSpPr/>
          <p:nvPr/>
        </p:nvSpPr>
        <p:spPr>
          <a:xfrm>
            <a:off x="476110" y="1489974"/>
            <a:ext cx="1683160" cy="415498"/>
          </a:xfrm>
          <a:prstGeom prst="rect">
            <a:avLst/>
          </a:prstGeom>
        </p:spPr>
        <p:txBody>
          <a:bodyPr wrap="square">
            <a:spAutoFit/>
          </a:bodyPr>
          <a:lstStyle/>
          <a:p>
            <a:r>
              <a:rPr lang="en-US" altLang="ko-KR" sz="2100" dirty="0">
                <a:solidFill>
                  <a:schemeClr val="tx1">
                    <a:lumMod val="75000"/>
                    <a:lumOff val="25000"/>
                  </a:schemeClr>
                </a:solidFill>
                <a:latin typeface="LG스마트체 Bold" panose="020B0600000101010101" pitchFamily="50" charset="-127"/>
                <a:ea typeface="LG스마트체 Bold" panose="020B0600000101010101" pitchFamily="50" charset="-127"/>
              </a:rPr>
              <a:t>Animation</a:t>
            </a:r>
          </a:p>
        </p:txBody>
      </p:sp>
      <p:sp>
        <p:nvSpPr>
          <p:cNvPr id="10" name="TextBox 9"/>
          <p:cNvSpPr txBox="1"/>
          <p:nvPr/>
        </p:nvSpPr>
        <p:spPr>
          <a:xfrm>
            <a:off x="2438400" y="1489974"/>
            <a:ext cx="6273800" cy="348044"/>
          </a:xfrm>
          <a:prstGeom prst="rect">
            <a:avLst/>
          </a:prstGeom>
          <a:noFill/>
        </p:spPr>
        <p:txBody>
          <a:bodyPr wrap="square" rtlCol="0">
            <a:spAutoFit/>
          </a:bodyPr>
          <a:lstStyle/>
          <a:p>
            <a:pPr>
              <a:lnSpc>
                <a:spcPct val="130000"/>
              </a:lnSpc>
            </a:pPr>
            <a:r>
              <a:rPr lang="en-US" altLang="ko-KR" sz="1400" b="1" dirty="0">
                <a:solidFill>
                  <a:schemeClr val="bg1"/>
                </a:solidFill>
                <a:latin typeface="LG스마트체 SemiBold" panose="020B0600000101010101" pitchFamily="50" charset="-127"/>
                <a:ea typeface="LG스마트체 SemiBold" panose="020B0600000101010101" pitchFamily="50" charset="-127"/>
              </a:rPr>
              <a:t>Diagonal - Cross out</a:t>
            </a:r>
          </a:p>
        </p:txBody>
      </p:sp>
      <p:pic>
        <p:nvPicPr>
          <p:cNvPr id="16" name="그림 15"/>
          <p:cNvPicPr>
            <a:picLocks noChangeAspect="1"/>
          </p:cNvPicPr>
          <p:nvPr/>
        </p:nvPicPr>
        <p:blipFill>
          <a:blip r:embed="rId12" cstate="print"/>
          <a:stretch>
            <a:fillRect/>
          </a:stretch>
        </p:blipFill>
        <p:spPr>
          <a:xfrm>
            <a:off x="3039398" y="3345327"/>
            <a:ext cx="901256" cy="825500"/>
          </a:xfrm>
          <a:prstGeom prst="rect">
            <a:avLst/>
          </a:prstGeom>
        </p:spPr>
      </p:pic>
      <p:pic>
        <p:nvPicPr>
          <p:cNvPr id="18" name="그림 17">
            <a:hlinkClick r:id="rId13" action="ppaction://hlinksldjump"/>
          </p:cNvPr>
          <p:cNvPicPr>
            <a:picLocks noChangeAspect="1"/>
          </p:cNvPicPr>
          <p:nvPr/>
        </p:nvPicPr>
        <p:blipFill>
          <a:blip r:embed="rId14" cstate="print"/>
          <a:stretch>
            <a:fillRect/>
          </a:stretch>
        </p:blipFill>
        <p:spPr>
          <a:xfrm>
            <a:off x="1105515" y="390812"/>
            <a:ext cx="751326" cy="295750"/>
          </a:xfrm>
          <a:prstGeom prst="rect">
            <a:avLst/>
          </a:prstGeom>
        </p:spPr>
      </p:pic>
      <p:pic>
        <p:nvPicPr>
          <p:cNvPr id="19" name="그림 18">
            <a:hlinkClick r:id="rId15" action="ppaction://hlinksldjump"/>
          </p:cNvPr>
          <p:cNvPicPr>
            <a:picLocks noChangeAspect="1"/>
          </p:cNvPicPr>
          <p:nvPr/>
        </p:nvPicPr>
        <p:blipFill>
          <a:blip r:embed="rId16" cstate="print"/>
          <a:stretch>
            <a:fillRect/>
          </a:stretch>
        </p:blipFill>
        <p:spPr>
          <a:xfrm>
            <a:off x="5229950" y="272038"/>
            <a:ext cx="1287386" cy="538277"/>
          </a:xfrm>
          <a:prstGeom prst="rect">
            <a:avLst/>
          </a:prstGeom>
        </p:spPr>
      </p:pic>
      <p:sp>
        <p:nvSpPr>
          <p:cNvPr id="2" name="자유형 1"/>
          <p:cNvSpPr/>
          <p:nvPr/>
        </p:nvSpPr>
        <p:spPr>
          <a:xfrm>
            <a:off x="3867150" y="2943225"/>
            <a:ext cx="1057275" cy="885825"/>
          </a:xfrm>
          <a:custGeom>
            <a:avLst/>
            <a:gdLst>
              <a:gd name="connsiteX0" fmla="*/ 0 w 1057275"/>
              <a:gd name="connsiteY0" fmla="*/ 0 h 885825"/>
              <a:gd name="connsiteX1" fmla="*/ 0 w 1057275"/>
              <a:gd name="connsiteY1" fmla="*/ 885825 h 885825"/>
              <a:gd name="connsiteX2" fmla="*/ 1057275 w 1057275"/>
              <a:gd name="connsiteY2" fmla="*/ 885825 h 885825"/>
              <a:gd name="connsiteX3" fmla="*/ 1057275 w 1057275"/>
              <a:gd name="connsiteY3" fmla="*/ 495300 h 885825"/>
              <a:gd name="connsiteX4" fmla="*/ 609600 w 1057275"/>
              <a:gd name="connsiteY4" fmla="*/ 495300 h 885825"/>
              <a:gd name="connsiteX5" fmla="*/ 609600 w 1057275"/>
              <a:gd name="connsiteY5" fmla="*/ 9525 h 885825"/>
              <a:gd name="connsiteX6" fmla="*/ 0 w 1057275"/>
              <a:gd name="connsiteY6" fmla="*/ 0 h 88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57275" h="885825">
                <a:moveTo>
                  <a:pt x="0" y="0"/>
                </a:moveTo>
                <a:lnTo>
                  <a:pt x="0" y="885825"/>
                </a:lnTo>
                <a:lnTo>
                  <a:pt x="1057275" y="885825"/>
                </a:lnTo>
                <a:lnTo>
                  <a:pt x="1057275" y="495300"/>
                </a:lnTo>
                <a:lnTo>
                  <a:pt x="609600" y="495300"/>
                </a:lnTo>
                <a:lnTo>
                  <a:pt x="609600" y="9525"/>
                </a:lnTo>
                <a:lnTo>
                  <a:pt x="0" y="0"/>
                </a:lnTo>
                <a:close/>
              </a:path>
            </a:pathLst>
          </a:custGeom>
          <a:noFill/>
          <a:ln w="28575">
            <a:solidFill>
              <a:srgbClr val="5C68B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Tree>
    <p:extLst>
      <p:ext uri="{BB962C8B-B14F-4D97-AF65-F5344CB8AC3E}">
        <p14:creationId xmlns:p14="http://schemas.microsoft.com/office/powerpoint/2010/main" val="127115187"/>
      </p:ext>
    </p:extLst>
  </p:cSld>
  <p:clrMapOvr>
    <a:masterClrMapping/>
  </p:clrMapOvr>
  <p:timing>
    <p:tnLst>
      <p:par>
        <p:cT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그림 19"/>
          <p:cNvPicPr>
            <a:picLocks noChangeAspect="1"/>
          </p:cNvPicPr>
          <p:nvPr/>
        </p:nvPicPr>
        <p:blipFill rotWithShape="1">
          <a:blip r:embed="rId2" cstate="print">
            <a:extLst>
              <a:ext uri="{28A0092B-C50C-407E-A947-70E740481C1C}">
                <a14:useLocalDpi xmlns:a14="http://schemas.microsoft.com/office/drawing/2010/main" val="0"/>
              </a:ext>
            </a:extLst>
          </a:blip>
          <a:srcRect r="32297" b="37108"/>
          <a:stretch/>
        </p:blipFill>
        <p:spPr>
          <a:xfrm>
            <a:off x="2013192" y="2539893"/>
            <a:ext cx="5508485" cy="3949397"/>
          </a:xfrm>
          <a:prstGeom prst="rect">
            <a:avLst/>
          </a:prstGeom>
        </p:spPr>
      </p:pic>
      <p:pic>
        <p:nvPicPr>
          <p:cNvPr id="3" name="그림 2">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4" name="그림 3">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5" name="그림 4">
            <a:hlinkClick r:id="rId7" action="ppaction://hlinksldjump"/>
          </p:cNvPr>
          <p:cNvPicPr>
            <a:picLocks noChangeAspect="1"/>
          </p:cNvPicPr>
          <p:nvPr/>
        </p:nvPicPr>
        <p:blipFill>
          <a:blip r:embed="rId8" cstate="print"/>
          <a:stretch>
            <a:fillRect/>
          </a:stretch>
        </p:blipFill>
        <p:spPr>
          <a:xfrm>
            <a:off x="339958" y="360312"/>
            <a:ext cx="301984" cy="359941"/>
          </a:xfrm>
          <a:prstGeom prst="rect">
            <a:avLst/>
          </a:prstGeom>
        </p:spPr>
      </p:pic>
      <p:pic>
        <p:nvPicPr>
          <p:cNvPr id="7" name="그림 6">
            <a:hlinkClick r:id="rId9" action="ppaction://hlinksldjump"/>
          </p:cNvPr>
          <p:cNvPicPr>
            <a:picLocks noChangeAspect="1"/>
          </p:cNvPicPr>
          <p:nvPr/>
        </p:nvPicPr>
        <p:blipFill>
          <a:blip r:embed="rId10" cstate="print"/>
          <a:stretch>
            <a:fillRect/>
          </a:stretch>
        </p:blipFill>
        <p:spPr>
          <a:xfrm>
            <a:off x="4063806" y="354686"/>
            <a:ext cx="709177" cy="331875"/>
          </a:xfrm>
          <a:prstGeom prst="rect">
            <a:avLst/>
          </a:prstGeom>
        </p:spPr>
      </p:pic>
      <p:pic>
        <p:nvPicPr>
          <p:cNvPr id="8" name="그림 7"/>
          <p:cNvPicPr>
            <a:picLocks noChangeAspect="1"/>
          </p:cNvPicPr>
          <p:nvPr/>
        </p:nvPicPr>
        <p:blipFill>
          <a:blip r:embed="rId11" cstate="print"/>
          <a:stretch>
            <a:fillRect/>
          </a:stretch>
        </p:blipFill>
        <p:spPr>
          <a:xfrm>
            <a:off x="431800" y="1091974"/>
            <a:ext cx="1821786" cy="1211501"/>
          </a:xfrm>
          <a:prstGeom prst="rect">
            <a:avLst/>
          </a:prstGeom>
        </p:spPr>
      </p:pic>
      <p:sp>
        <p:nvSpPr>
          <p:cNvPr id="9" name="직사각형 8"/>
          <p:cNvSpPr/>
          <p:nvPr/>
        </p:nvSpPr>
        <p:spPr>
          <a:xfrm>
            <a:off x="476110" y="1328392"/>
            <a:ext cx="1683160" cy="738664"/>
          </a:xfrm>
          <a:prstGeom prst="rect">
            <a:avLst/>
          </a:prstGeom>
        </p:spPr>
        <p:txBody>
          <a:bodyPr wrap="square">
            <a:spAutoFit/>
          </a:bodyPr>
          <a:lstStyle/>
          <a:p>
            <a:r>
              <a:rPr lang="en-US" altLang="ko-KR" sz="2100" dirty="0" smtClean="0">
                <a:solidFill>
                  <a:schemeClr val="tx1">
                    <a:lumMod val="75000"/>
                    <a:lumOff val="25000"/>
                  </a:schemeClr>
                </a:solidFill>
                <a:latin typeface="LG스마트체 Bold" panose="020B0600000101010101" pitchFamily="50" charset="-127"/>
                <a:ea typeface="LG스마트체 Bold" panose="020B0600000101010101" pitchFamily="50" charset="-127"/>
              </a:rPr>
              <a:t>Visual effect</a:t>
            </a:r>
            <a:endParaRPr lang="ko-KR" altLang="en-US" sz="2100" dirty="0">
              <a:solidFill>
                <a:schemeClr val="tx1">
                  <a:lumMod val="75000"/>
                  <a:lumOff val="25000"/>
                </a:schemeClr>
              </a:solidFill>
              <a:latin typeface="LG스마트체 Bold" panose="020B0600000101010101" pitchFamily="50" charset="-127"/>
              <a:ea typeface="LG스마트체 Bold" panose="020B0600000101010101" pitchFamily="50" charset="-127"/>
            </a:endParaRPr>
          </a:p>
        </p:txBody>
      </p:sp>
      <p:sp>
        <p:nvSpPr>
          <p:cNvPr id="10" name="TextBox 9"/>
          <p:cNvSpPr txBox="1"/>
          <p:nvPr/>
        </p:nvSpPr>
        <p:spPr>
          <a:xfrm>
            <a:off x="2438400" y="1489974"/>
            <a:ext cx="6273800" cy="372410"/>
          </a:xfrm>
          <a:prstGeom prst="rect">
            <a:avLst/>
          </a:prstGeom>
          <a:noFill/>
        </p:spPr>
        <p:txBody>
          <a:bodyPr wrap="square" rtlCol="0">
            <a:spAutoFit/>
          </a:bodyPr>
          <a:lstStyle/>
          <a:p>
            <a:pPr>
              <a:lnSpc>
                <a:spcPct val="13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Apply </a:t>
            </a:r>
            <a:r>
              <a:rPr lang="en-US" altLang="ko-KR" sz="1400" b="1" dirty="0">
                <a:solidFill>
                  <a:schemeClr val="bg1"/>
                </a:solidFill>
                <a:latin typeface="LG스마트체 SemiBold" panose="020B0600000101010101" pitchFamily="50" charset="-127"/>
                <a:ea typeface="LG스마트체 SemiBold" panose="020B0600000101010101" pitchFamily="50" charset="-127"/>
              </a:rPr>
              <a:t>Visual Effect </a:t>
            </a:r>
            <a:r>
              <a:rPr lang="en-US" altLang="ko-KR" sz="1400" dirty="0">
                <a:solidFill>
                  <a:schemeClr val="bg1"/>
                </a:solidFill>
                <a:latin typeface="LG스마트체 SemiBold" panose="020B0600000101010101" pitchFamily="50" charset="-127"/>
                <a:ea typeface="LG스마트체 SemiBold" panose="020B0600000101010101" pitchFamily="50" charset="-127"/>
              </a:rPr>
              <a:t>- Blur</a:t>
            </a:r>
          </a:p>
        </p:txBody>
      </p:sp>
      <p:pic>
        <p:nvPicPr>
          <p:cNvPr id="17" name="그림 16"/>
          <p:cNvPicPr>
            <a:picLocks noChangeAspect="1"/>
          </p:cNvPicPr>
          <p:nvPr/>
        </p:nvPicPr>
        <p:blipFill>
          <a:blip r:embed="rId12" cstate="print"/>
          <a:stretch>
            <a:fillRect/>
          </a:stretch>
        </p:blipFill>
        <p:spPr>
          <a:xfrm>
            <a:off x="1856841" y="3331306"/>
            <a:ext cx="901256" cy="825500"/>
          </a:xfrm>
          <a:prstGeom prst="rect">
            <a:avLst/>
          </a:prstGeom>
        </p:spPr>
      </p:pic>
      <p:sp>
        <p:nvSpPr>
          <p:cNvPr id="18" name="직사각형 17"/>
          <p:cNvSpPr/>
          <p:nvPr/>
        </p:nvSpPr>
        <p:spPr>
          <a:xfrm>
            <a:off x="2527487" y="2998787"/>
            <a:ext cx="585616" cy="877887"/>
          </a:xfrm>
          <a:prstGeom prst="rect">
            <a:avLst/>
          </a:prstGeom>
          <a:noFill/>
          <a:ln w="22225">
            <a:solidFill>
              <a:srgbClr val="5C68BC"/>
            </a:solid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16" name="그림 15">
            <a:hlinkClick r:id="rId13" action="ppaction://hlinksldjump"/>
          </p:cNvPr>
          <p:cNvPicPr>
            <a:picLocks noChangeAspect="1"/>
          </p:cNvPicPr>
          <p:nvPr/>
        </p:nvPicPr>
        <p:blipFill>
          <a:blip r:embed="rId14" cstate="print"/>
          <a:stretch>
            <a:fillRect/>
          </a:stretch>
        </p:blipFill>
        <p:spPr>
          <a:xfrm>
            <a:off x="1105515" y="390812"/>
            <a:ext cx="751326" cy="295750"/>
          </a:xfrm>
          <a:prstGeom prst="rect">
            <a:avLst/>
          </a:prstGeom>
        </p:spPr>
      </p:pic>
      <p:pic>
        <p:nvPicPr>
          <p:cNvPr id="19" name="그림 18">
            <a:hlinkClick r:id="rId15" action="ppaction://hlinksldjump"/>
          </p:cNvPr>
          <p:cNvPicPr>
            <a:picLocks noChangeAspect="1"/>
          </p:cNvPicPr>
          <p:nvPr/>
        </p:nvPicPr>
        <p:blipFill>
          <a:blip r:embed="rId16" cstate="print"/>
          <a:stretch>
            <a:fillRect/>
          </a:stretch>
        </p:blipFill>
        <p:spPr>
          <a:xfrm>
            <a:off x="5229950" y="272038"/>
            <a:ext cx="1287386" cy="538277"/>
          </a:xfrm>
          <a:prstGeom prst="rect">
            <a:avLst/>
          </a:prstGeom>
        </p:spPr>
      </p:pic>
    </p:spTree>
    <p:extLst>
      <p:ext uri="{BB962C8B-B14F-4D97-AF65-F5344CB8AC3E}">
        <p14:creationId xmlns:p14="http://schemas.microsoft.com/office/powerpoint/2010/main" val="3241899751"/>
      </p:ext>
    </p:extLst>
  </p:cSld>
  <p:clrMapOvr>
    <a:masterClrMapping/>
  </p:clrMapOvr>
  <p:timing>
    <p:tnLst>
      <p:par>
        <p:cTn id="1" dur="indefinite" restart="never" nodeType="tmRoot"/>
      </p:par>
    </p:tn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그림 2">
            <a:hlinkClick r:id="rId2" action="ppaction://hlinksldjump"/>
          </p:cNvPr>
          <p:cNvPicPr>
            <a:picLocks noChangeAspect="1"/>
          </p:cNvPicPr>
          <p:nvPr/>
        </p:nvPicPr>
        <p:blipFill>
          <a:blip r:embed="rId3" cstate="print"/>
          <a:stretch>
            <a:fillRect/>
          </a:stretch>
        </p:blipFill>
        <p:spPr>
          <a:xfrm>
            <a:off x="2243077" y="360312"/>
            <a:ext cx="472500" cy="326250"/>
          </a:xfrm>
          <a:prstGeom prst="rect">
            <a:avLst/>
          </a:prstGeom>
        </p:spPr>
      </p:pic>
      <p:pic>
        <p:nvPicPr>
          <p:cNvPr id="4" name="그림 3">
            <a:hlinkClick r:id="rId4" action="ppaction://hlinksldjump"/>
          </p:cNvPr>
          <p:cNvPicPr>
            <a:picLocks noChangeAspect="1"/>
          </p:cNvPicPr>
          <p:nvPr/>
        </p:nvPicPr>
        <p:blipFill>
          <a:blip r:embed="rId5" cstate="print"/>
          <a:stretch>
            <a:fillRect/>
          </a:stretch>
        </p:blipFill>
        <p:spPr>
          <a:xfrm>
            <a:off x="3180363" y="360312"/>
            <a:ext cx="461250" cy="326250"/>
          </a:xfrm>
          <a:prstGeom prst="rect">
            <a:avLst/>
          </a:prstGeom>
        </p:spPr>
      </p:pic>
      <p:pic>
        <p:nvPicPr>
          <p:cNvPr id="5" name="그림 4">
            <a:hlinkClick r:id="rId6" action="ppaction://hlinksldjump"/>
          </p:cNvPr>
          <p:cNvPicPr>
            <a:picLocks noChangeAspect="1"/>
          </p:cNvPicPr>
          <p:nvPr/>
        </p:nvPicPr>
        <p:blipFill>
          <a:blip r:embed="rId7" cstate="print"/>
          <a:stretch>
            <a:fillRect/>
          </a:stretch>
        </p:blipFill>
        <p:spPr>
          <a:xfrm>
            <a:off x="339958" y="360312"/>
            <a:ext cx="301984" cy="359941"/>
          </a:xfrm>
          <a:prstGeom prst="rect">
            <a:avLst/>
          </a:prstGeom>
        </p:spPr>
      </p:pic>
      <p:pic>
        <p:nvPicPr>
          <p:cNvPr id="7" name="그림 6">
            <a:hlinkClick r:id="rId8" action="ppaction://hlinksldjump"/>
          </p:cNvPr>
          <p:cNvPicPr>
            <a:picLocks noChangeAspect="1"/>
          </p:cNvPicPr>
          <p:nvPr/>
        </p:nvPicPr>
        <p:blipFill>
          <a:blip r:embed="rId9" cstate="print"/>
          <a:stretch>
            <a:fillRect/>
          </a:stretch>
        </p:blipFill>
        <p:spPr>
          <a:xfrm>
            <a:off x="4063806" y="354686"/>
            <a:ext cx="709177" cy="331875"/>
          </a:xfrm>
          <a:prstGeom prst="rect">
            <a:avLst/>
          </a:prstGeom>
        </p:spPr>
      </p:pic>
      <p:pic>
        <p:nvPicPr>
          <p:cNvPr id="8" name="그림 7"/>
          <p:cNvPicPr>
            <a:picLocks noChangeAspect="1"/>
          </p:cNvPicPr>
          <p:nvPr/>
        </p:nvPicPr>
        <p:blipFill>
          <a:blip r:embed="rId10" cstate="print"/>
          <a:stretch>
            <a:fillRect/>
          </a:stretch>
        </p:blipFill>
        <p:spPr>
          <a:xfrm>
            <a:off x="641942" y="4559602"/>
            <a:ext cx="1773694" cy="1928738"/>
          </a:xfrm>
          <a:prstGeom prst="rect">
            <a:avLst/>
          </a:prstGeom>
          <a:effectLst>
            <a:outerShdw blurRad="50800" dist="38100" dir="2700000" algn="tl" rotWithShape="0">
              <a:prstClr val="black">
                <a:alpha val="40000"/>
              </a:prstClr>
            </a:outerShdw>
          </a:effectLst>
        </p:spPr>
      </p:pic>
      <p:pic>
        <p:nvPicPr>
          <p:cNvPr id="9" name="그림 8"/>
          <p:cNvPicPr>
            <a:picLocks noChangeAspect="1"/>
          </p:cNvPicPr>
          <p:nvPr/>
        </p:nvPicPr>
        <p:blipFill>
          <a:blip r:embed="rId11" cstate="print"/>
          <a:stretch>
            <a:fillRect/>
          </a:stretch>
        </p:blipFill>
        <p:spPr>
          <a:xfrm>
            <a:off x="2122559" y="1103993"/>
            <a:ext cx="6757828" cy="5500007"/>
          </a:xfrm>
          <a:prstGeom prst="rect">
            <a:avLst/>
          </a:prstGeom>
        </p:spPr>
      </p:pic>
      <p:pic>
        <p:nvPicPr>
          <p:cNvPr id="11" name="그림 10"/>
          <p:cNvPicPr>
            <a:picLocks noChangeAspect="1"/>
          </p:cNvPicPr>
          <p:nvPr/>
        </p:nvPicPr>
        <p:blipFill>
          <a:blip r:embed="rId12" cstate="print"/>
          <a:stretch>
            <a:fillRect/>
          </a:stretch>
        </p:blipFill>
        <p:spPr>
          <a:xfrm>
            <a:off x="4390660" y="1765890"/>
            <a:ext cx="3086466" cy="1091822"/>
          </a:xfrm>
          <a:prstGeom prst="rect">
            <a:avLst/>
          </a:prstGeom>
        </p:spPr>
      </p:pic>
      <p:sp>
        <p:nvSpPr>
          <p:cNvPr id="13" name="TextBox 12"/>
          <p:cNvSpPr txBox="1"/>
          <p:nvPr/>
        </p:nvSpPr>
        <p:spPr>
          <a:xfrm>
            <a:off x="3333387" y="3728605"/>
            <a:ext cx="5201013" cy="999697"/>
          </a:xfrm>
          <a:prstGeom prst="rect">
            <a:avLst/>
          </a:prstGeom>
          <a:noFill/>
        </p:spPr>
        <p:txBody>
          <a:bodyPr wrap="square" rtlCol="0">
            <a:spAutoFit/>
          </a:bodyPr>
          <a:lstStyle/>
          <a:p>
            <a:pPr algn="ctr">
              <a:lnSpc>
                <a:spcPct val="130000"/>
              </a:lnSpc>
            </a:pPr>
            <a:r>
              <a:rPr lang="en-US" altLang="ko-KR" sz="2400" b="1" dirty="0" smtClean="0">
                <a:solidFill>
                  <a:schemeClr val="tx1">
                    <a:lumMod val="75000"/>
                    <a:lumOff val="25000"/>
                  </a:schemeClr>
                </a:solidFill>
                <a:latin typeface="LG스마트체 Bold" panose="020B0600000101010101" pitchFamily="50" charset="-127"/>
                <a:ea typeface="LG스마트체 Bold" panose="020B0600000101010101" pitchFamily="50" charset="-127"/>
              </a:rPr>
              <a:t>Good </a:t>
            </a:r>
            <a:r>
              <a:rPr lang="en-US" altLang="ko-KR" sz="2400" b="1" dirty="0">
                <a:solidFill>
                  <a:schemeClr val="tx1">
                    <a:lumMod val="75000"/>
                    <a:lumOff val="25000"/>
                  </a:schemeClr>
                </a:solidFill>
                <a:latin typeface="LG스마트체 Bold" panose="020B0600000101010101" pitchFamily="50" charset="-127"/>
                <a:ea typeface="LG스마트체 Bold" panose="020B0600000101010101" pitchFamily="50" charset="-127"/>
              </a:rPr>
              <a:t>Job and Good </a:t>
            </a:r>
            <a:r>
              <a:rPr lang="en-US" altLang="ko-KR" sz="2400" b="1" dirty="0" smtClean="0">
                <a:solidFill>
                  <a:schemeClr val="tx1">
                    <a:lumMod val="75000"/>
                    <a:lumOff val="25000"/>
                  </a:schemeClr>
                </a:solidFill>
                <a:latin typeface="LG스마트체 Bold" panose="020B0600000101010101" pitchFamily="50" charset="-127"/>
                <a:ea typeface="LG스마트체 Bold" panose="020B0600000101010101" pitchFamily="50" charset="-127"/>
              </a:rPr>
              <a:t>Luck</a:t>
            </a:r>
          </a:p>
          <a:p>
            <a:pPr algn="ctr">
              <a:lnSpc>
                <a:spcPct val="130000"/>
              </a:lnSpc>
            </a:pPr>
            <a:r>
              <a:rPr lang="en-US" altLang="ko-KR" sz="2400" b="1" dirty="0" smtClean="0">
                <a:solidFill>
                  <a:schemeClr val="tx1">
                    <a:lumMod val="75000"/>
                    <a:lumOff val="25000"/>
                  </a:schemeClr>
                </a:solidFill>
                <a:latin typeface="LG스마트체 SemiBold" panose="020B0600000101010101" pitchFamily="50" charset="-127"/>
                <a:ea typeface="LG스마트체 SemiBold" panose="020B0600000101010101" pitchFamily="50" charset="-127"/>
              </a:rPr>
              <a:t>in </a:t>
            </a:r>
            <a:r>
              <a:rPr lang="en-US" altLang="ko-KR" sz="2400" b="1" dirty="0">
                <a:solidFill>
                  <a:schemeClr val="tx1">
                    <a:lumMod val="75000"/>
                    <a:lumOff val="25000"/>
                  </a:schemeClr>
                </a:solidFill>
                <a:latin typeface="LG스마트체 SemiBold" panose="020B0600000101010101" pitchFamily="50" charset="-127"/>
                <a:ea typeface="LG스마트체 SemiBold" panose="020B0600000101010101" pitchFamily="50" charset="-127"/>
              </a:rPr>
              <a:t>the GITC Competition</a:t>
            </a:r>
            <a:r>
              <a:rPr lang="en-US" altLang="ko-KR" sz="2400" b="1" dirty="0" smtClean="0">
                <a:solidFill>
                  <a:schemeClr val="tx1">
                    <a:lumMod val="75000"/>
                    <a:lumOff val="25000"/>
                  </a:schemeClr>
                </a:solidFill>
                <a:latin typeface="LG스마트체 SemiBold" panose="020B0600000101010101" pitchFamily="50" charset="-127"/>
                <a:ea typeface="LG스마트체 SemiBold" panose="020B0600000101010101" pitchFamily="50" charset="-127"/>
              </a:rPr>
              <a:t>!</a:t>
            </a:r>
            <a:endParaRPr lang="en-US" altLang="ko-KR" sz="2400" b="1" dirty="0">
              <a:solidFill>
                <a:schemeClr val="tx1">
                  <a:lumMod val="75000"/>
                  <a:lumOff val="25000"/>
                </a:schemeClr>
              </a:solidFill>
              <a:latin typeface="LG스마트체 SemiBold" panose="020B0600000101010101" pitchFamily="50" charset="-127"/>
              <a:ea typeface="LG스마트체 SemiBold" panose="020B0600000101010101" pitchFamily="50" charset="-127"/>
            </a:endParaRPr>
          </a:p>
        </p:txBody>
      </p:sp>
      <p:pic>
        <p:nvPicPr>
          <p:cNvPr id="14" name="그림 13">
            <a:hlinkClick r:id="rId13" action="ppaction://hlinksldjump"/>
          </p:cNvPr>
          <p:cNvPicPr>
            <a:picLocks noChangeAspect="1"/>
          </p:cNvPicPr>
          <p:nvPr/>
        </p:nvPicPr>
        <p:blipFill>
          <a:blip r:embed="rId14" cstate="print"/>
          <a:stretch>
            <a:fillRect/>
          </a:stretch>
        </p:blipFill>
        <p:spPr>
          <a:xfrm>
            <a:off x="1105515" y="390812"/>
            <a:ext cx="751326" cy="295750"/>
          </a:xfrm>
          <a:prstGeom prst="rect">
            <a:avLst/>
          </a:prstGeom>
        </p:spPr>
      </p:pic>
      <p:pic>
        <p:nvPicPr>
          <p:cNvPr id="15" name="그림 14">
            <a:hlinkClick r:id="rId15" action="ppaction://hlinksldjump"/>
          </p:cNvPr>
          <p:cNvPicPr>
            <a:picLocks noChangeAspect="1"/>
          </p:cNvPicPr>
          <p:nvPr/>
        </p:nvPicPr>
        <p:blipFill>
          <a:blip r:embed="rId16" cstate="print"/>
          <a:stretch>
            <a:fillRect/>
          </a:stretch>
        </p:blipFill>
        <p:spPr>
          <a:xfrm>
            <a:off x="5229950" y="272038"/>
            <a:ext cx="1287386" cy="538277"/>
          </a:xfrm>
          <a:prstGeom prst="rect">
            <a:avLst/>
          </a:prstGeom>
        </p:spPr>
      </p:pic>
    </p:spTree>
    <p:extLst>
      <p:ext uri="{BB962C8B-B14F-4D97-AF65-F5344CB8AC3E}">
        <p14:creationId xmlns:p14="http://schemas.microsoft.com/office/powerpoint/2010/main" val="323778146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그림 11">
            <a:hlinkClick r:id="rId2"/>
          </p:cNvPr>
          <p:cNvPicPr>
            <a:picLocks noChangeAspect="1"/>
          </p:cNvPicPr>
          <p:nvPr/>
        </p:nvPicPr>
        <p:blipFill>
          <a:blip r:embed="rId3" cstate="print"/>
          <a:stretch>
            <a:fillRect/>
          </a:stretch>
        </p:blipFill>
        <p:spPr>
          <a:xfrm>
            <a:off x="3950869" y="3904648"/>
            <a:ext cx="2032833" cy="645092"/>
          </a:xfrm>
          <a:prstGeom prst="rect">
            <a:avLst/>
          </a:prstGeom>
          <a:effectLst>
            <a:outerShdw blurRad="50800" dist="38100" dir="2700000" algn="tl" rotWithShape="0">
              <a:prstClr val="black">
                <a:alpha val="40000"/>
              </a:prstClr>
            </a:outerShdw>
          </a:effectLst>
        </p:spPr>
      </p:pic>
      <p:pic>
        <p:nvPicPr>
          <p:cNvPr id="2" name="그림 1">
            <a:hlinkClick r:id="rId4"/>
          </p:cNvPr>
          <p:cNvPicPr>
            <a:picLocks noChangeAspect="1"/>
          </p:cNvPicPr>
          <p:nvPr/>
        </p:nvPicPr>
        <p:blipFill>
          <a:blip r:embed="rId5" cstate="print"/>
          <a:stretch>
            <a:fillRect/>
          </a:stretch>
        </p:blipFill>
        <p:spPr>
          <a:xfrm>
            <a:off x="3951538" y="2999955"/>
            <a:ext cx="2021328" cy="641442"/>
          </a:xfrm>
          <a:prstGeom prst="rect">
            <a:avLst/>
          </a:prstGeom>
          <a:effectLst>
            <a:outerShdw blurRad="50800" dist="38100" dir="2700000" algn="tl" rotWithShape="0">
              <a:prstClr val="black">
                <a:alpha val="40000"/>
              </a:prstClr>
            </a:outerShdw>
          </a:effectLst>
        </p:spPr>
      </p:pic>
      <p:pic>
        <p:nvPicPr>
          <p:cNvPr id="4" name="그림 3">
            <a:hlinkClick r:id="rId6"/>
          </p:cNvPr>
          <p:cNvPicPr>
            <a:picLocks noChangeAspect="1"/>
          </p:cNvPicPr>
          <p:nvPr/>
        </p:nvPicPr>
        <p:blipFill>
          <a:blip r:embed="rId7" cstate="print"/>
          <a:stretch>
            <a:fillRect/>
          </a:stretch>
        </p:blipFill>
        <p:spPr>
          <a:xfrm>
            <a:off x="3951003" y="4814951"/>
            <a:ext cx="2021328" cy="641442"/>
          </a:xfrm>
          <a:prstGeom prst="rect">
            <a:avLst/>
          </a:prstGeom>
          <a:effectLst>
            <a:outerShdw blurRad="50800" dist="38100" dir="2700000" algn="tl" rotWithShape="0">
              <a:prstClr val="black">
                <a:alpha val="40000"/>
              </a:prstClr>
            </a:outerShdw>
          </a:effectLst>
        </p:spPr>
      </p:pic>
      <p:sp>
        <p:nvSpPr>
          <p:cNvPr id="31" name="TextBox 30"/>
          <p:cNvSpPr txBox="1"/>
          <p:nvPr/>
        </p:nvSpPr>
        <p:spPr>
          <a:xfrm>
            <a:off x="4247549" y="2474167"/>
            <a:ext cx="2924198" cy="461665"/>
          </a:xfrm>
          <a:prstGeom prst="rect">
            <a:avLst/>
          </a:prstGeom>
          <a:noFill/>
        </p:spPr>
        <p:txBody>
          <a:bodyPr wrap="none" rtlCol="0">
            <a:spAutoFit/>
          </a:bodyPr>
          <a:lstStyle/>
          <a:p>
            <a:r>
              <a:rPr lang="en-US" altLang="ko-KR" sz="2400" dirty="0">
                <a:solidFill>
                  <a:schemeClr val="bg1"/>
                </a:solidFill>
                <a:latin typeface="LG스마트체 SemiBold" panose="020B0600000101010101" pitchFamily="50" charset="-127"/>
                <a:ea typeface="LG스마트체 SemiBold" panose="020B0600000101010101" pitchFamily="50" charset="-127"/>
              </a:rPr>
              <a:t>Learning  Contents!</a:t>
            </a:r>
            <a:endParaRPr lang="ko-KR" altLang="en-US" sz="2400" dirty="0">
              <a:solidFill>
                <a:schemeClr val="bg1"/>
              </a:solidFill>
              <a:latin typeface="LG스마트체 SemiBold" panose="020B0600000101010101" pitchFamily="50" charset="-127"/>
              <a:ea typeface="LG스마트체 SemiBold" panose="020B0600000101010101" pitchFamily="50" charset="-127"/>
            </a:endParaRPr>
          </a:p>
        </p:txBody>
      </p:sp>
      <p:pic>
        <p:nvPicPr>
          <p:cNvPr id="35" name="Picture 2"/>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1606" t="1371" r="1826" b="2420"/>
          <a:stretch/>
        </p:blipFill>
        <p:spPr bwMode="auto">
          <a:xfrm>
            <a:off x="431801" y="2528889"/>
            <a:ext cx="3092450" cy="31095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그림 4">
            <a:hlinkClick r:id="rId9" action="ppaction://hlinksldjump"/>
          </p:cNvPr>
          <p:cNvPicPr>
            <a:picLocks noChangeAspect="1"/>
          </p:cNvPicPr>
          <p:nvPr/>
        </p:nvPicPr>
        <p:blipFill>
          <a:blip r:embed="rId10" cstate="print"/>
          <a:stretch>
            <a:fillRect/>
          </a:stretch>
        </p:blipFill>
        <p:spPr>
          <a:xfrm>
            <a:off x="4184166" y="360312"/>
            <a:ext cx="461250" cy="326250"/>
          </a:xfrm>
          <a:prstGeom prst="rect">
            <a:avLst/>
          </a:prstGeom>
        </p:spPr>
      </p:pic>
      <p:pic>
        <p:nvPicPr>
          <p:cNvPr id="6" name="그림 5">
            <a:hlinkClick r:id="rId11" action="ppaction://hlinksldjump"/>
          </p:cNvPr>
          <p:cNvPicPr>
            <a:picLocks noChangeAspect="1"/>
          </p:cNvPicPr>
          <p:nvPr/>
        </p:nvPicPr>
        <p:blipFill>
          <a:blip r:embed="rId12" cstate="print"/>
          <a:stretch>
            <a:fillRect/>
          </a:stretch>
        </p:blipFill>
        <p:spPr>
          <a:xfrm>
            <a:off x="2320414" y="269829"/>
            <a:ext cx="1203836" cy="548950"/>
          </a:xfrm>
          <a:prstGeom prst="rect">
            <a:avLst/>
          </a:prstGeom>
        </p:spPr>
      </p:pic>
      <p:pic>
        <p:nvPicPr>
          <p:cNvPr id="7" name="그림 6">
            <a:hlinkClick r:id="rId13" action="ppaction://hlinksldjump"/>
          </p:cNvPr>
          <p:cNvPicPr>
            <a:picLocks noChangeAspect="1"/>
          </p:cNvPicPr>
          <p:nvPr/>
        </p:nvPicPr>
        <p:blipFill>
          <a:blip r:embed="rId14" cstate="print"/>
          <a:stretch>
            <a:fillRect/>
          </a:stretch>
        </p:blipFill>
        <p:spPr>
          <a:xfrm>
            <a:off x="339958" y="360312"/>
            <a:ext cx="301984" cy="359941"/>
          </a:xfrm>
          <a:prstGeom prst="rect">
            <a:avLst/>
          </a:prstGeom>
        </p:spPr>
      </p:pic>
      <p:pic>
        <p:nvPicPr>
          <p:cNvPr id="8" name="그림 7"/>
          <p:cNvPicPr>
            <a:picLocks noChangeAspect="1"/>
          </p:cNvPicPr>
          <p:nvPr/>
        </p:nvPicPr>
        <p:blipFill>
          <a:blip r:embed="rId15" cstate="print"/>
          <a:stretch>
            <a:fillRect/>
          </a:stretch>
        </p:blipFill>
        <p:spPr>
          <a:xfrm>
            <a:off x="431800" y="1091974"/>
            <a:ext cx="1821786" cy="1211501"/>
          </a:xfrm>
          <a:prstGeom prst="rect">
            <a:avLst/>
          </a:prstGeom>
        </p:spPr>
      </p:pic>
      <p:sp>
        <p:nvSpPr>
          <p:cNvPr id="9" name="직사각형 8"/>
          <p:cNvSpPr/>
          <p:nvPr/>
        </p:nvSpPr>
        <p:spPr>
          <a:xfrm>
            <a:off x="476110" y="1125548"/>
            <a:ext cx="1683160" cy="415498"/>
          </a:xfrm>
          <a:prstGeom prst="rect">
            <a:avLst/>
          </a:prstGeom>
        </p:spPr>
        <p:txBody>
          <a:bodyPr wrap="square">
            <a:spAutoFit/>
          </a:bodyPr>
          <a:lstStyle/>
          <a:p>
            <a:r>
              <a:rPr lang="en-US" altLang="ko-KR" sz="2100" dirty="0" err="1" smtClean="0">
                <a:solidFill>
                  <a:schemeClr val="tx1">
                    <a:lumMod val="75000"/>
                    <a:lumOff val="25000"/>
                  </a:schemeClr>
                </a:solidFill>
                <a:latin typeface="LG스마트체 Bold" panose="020B0600000101010101" pitchFamily="50" charset="-127"/>
                <a:ea typeface="LG스마트체 Bold" panose="020B0600000101010101" pitchFamily="50" charset="-127"/>
              </a:rPr>
              <a:t>Powerpoint</a:t>
            </a:r>
            <a:endParaRPr lang="ko-KR" altLang="en-US" sz="2100" dirty="0">
              <a:solidFill>
                <a:schemeClr val="tx1">
                  <a:lumMod val="75000"/>
                  <a:lumOff val="25000"/>
                </a:schemeClr>
              </a:solidFill>
              <a:latin typeface="LG스마트체 Bold" panose="020B0600000101010101" pitchFamily="50" charset="-127"/>
              <a:ea typeface="LG스마트체 Bold" panose="020B0600000101010101" pitchFamily="50" charset="-127"/>
            </a:endParaRPr>
          </a:p>
        </p:txBody>
      </p:sp>
      <p:sp>
        <p:nvSpPr>
          <p:cNvPr id="10" name="직사각형 9"/>
          <p:cNvSpPr/>
          <p:nvPr/>
        </p:nvSpPr>
        <p:spPr>
          <a:xfrm>
            <a:off x="476110" y="1545234"/>
            <a:ext cx="1683160" cy="307777"/>
          </a:xfrm>
          <a:prstGeom prst="rect">
            <a:avLst/>
          </a:prstGeom>
        </p:spPr>
        <p:txBody>
          <a:bodyPr wrap="square">
            <a:spAutoFit/>
          </a:bodyPr>
          <a:lstStyle/>
          <a:p>
            <a:r>
              <a:rPr lang="en-US" altLang="ko-KR" sz="1400" dirty="0">
                <a:solidFill>
                  <a:schemeClr val="tx1">
                    <a:lumMod val="50000"/>
                    <a:lumOff val="50000"/>
                  </a:schemeClr>
                </a:solidFill>
                <a:latin typeface="LG스마트체 Bold" panose="020B0600000101010101" pitchFamily="50" charset="-127"/>
                <a:ea typeface="LG스마트체 Bold" panose="020B0600000101010101" pitchFamily="50" charset="-127"/>
              </a:rPr>
              <a:t>Smart Arts</a:t>
            </a:r>
          </a:p>
        </p:txBody>
      </p:sp>
      <p:sp>
        <p:nvSpPr>
          <p:cNvPr id="34" name="TextBox 33"/>
          <p:cNvSpPr txBox="1"/>
          <p:nvPr/>
        </p:nvSpPr>
        <p:spPr>
          <a:xfrm>
            <a:off x="2438400" y="990826"/>
            <a:ext cx="6273800" cy="1384995"/>
          </a:xfrm>
          <a:prstGeom prst="rect">
            <a:avLst/>
          </a:prstGeom>
          <a:noFill/>
        </p:spPr>
        <p:txBody>
          <a:bodyPr wrap="square" rtlCol="0">
            <a:spAutoFit/>
          </a:bodyPr>
          <a:lstStyle/>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SmartArt</a:t>
            </a:r>
            <a:r>
              <a:rPr lang="en-US" altLang="ko-KR" sz="1400" dirty="0">
                <a:solidFill>
                  <a:schemeClr val="bg1"/>
                </a:solidFill>
                <a:latin typeface="LG스마트체 Regular" panose="020B0600000101010101" pitchFamily="50" charset="-127"/>
                <a:ea typeface="LG스마트체 Regular" panose="020B0600000101010101" pitchFamily="50" charset="-127"/>
              </a:rPr>
              <a:t> allows you to </a:t>
            </a:r>
            <a:r>
              <a:rPr lang="en-US" altLang="ko-KR" sz="1400" b="1" dirty="0">
                <a:solidFill>
                  <a:schemeClr val="bg1"/>
                </a:solidFill>
                <a:latin typeface="LG스마트체 Regular" panose="020B0600000101010101" pitchFamily="50" charset="-127"/>
                <a:ea typeface="LG스마트체 Regular" panose="020B0600000101010101" pitchFamily="50" charset="-127"/>
              </a:rPr>
              <a:t>visually communicate information </a:t>
            </a:r>
            <a:r>
              <a:rPr lang="en-US" altLang="ko-KR" sz="1400" dirty="0">
                <a:solidFill>
                  <a:schemeClr val="bg1"/>
                </a:solidFill>
                <a:latin typeface="LG스마트체 Regular" panose="020B0600000101010101" pitchFamily="50" charset="-127"/>
                <a:ea typeface="LG스마트체 Regular" panose="020B0600000101010101" pitchFamily="50" charset="-127"/>
              </a:rPr>
              <a:t>rather than </a:t>
            </a:r>
            <a:r>
              <a:rPr lang="en-US" altLang="ko-KR" sz="1400" dirty="0" smtClean="0">
                <a:solidFill>
                  <a:schemeClr val="bg1"/>
                </a:solidFill>
                <a:latin typeface="LG스마트체 Regular" panose="020B0600000101010101" pitchFamily="50" charset="-127"/>
                <a:ea typeface="LG스마트체 Regular" panose="020B0600000101010101" pitchFamily="50" charset="-127"/>
              </a:rPr>
              <a:t>simple </a:t>
            </a:r>
            <a:r>
              <a:rPr lang="en-US" altLang="ko-KR" sz="1400" dirty="0">
                <a:solidFill>
                  <a:schemeClr val="bg1"/>
                </a:solidFill>
                <a:latin typeface="LG스마트체 Regular" panose="020B0600000101010101" pitchFamily="50" charset="-127"/>
                <a:ea typeface="LG스마트체 Regular" panose="020B0600000101010101" pitchFamily="50" charset="-127"/>
              </a:rPr>
              <a:t>text. Illustrations </a:t>
            </a:r>
            <a:r>
              <a:rPr lang="en-US" altLang="ko-KR" sz="1400" dirty="0" smtClean="0">
                <a:solidFill>
                  <a:schemeClr val="bg1"/>
                </a:solidFill>
                <a:latin typeface="LG스마트체 Regular" panose="020B0600000101010101" pitchFamily="50" charset="-127"/>
                <a:ea typeface="LG스마트체 Regular" panose="020B0600000101010101" pitchFamily="50" charset="-127"/>
              </a:rPr>
              <a:t>can </a:t>
            </a:r>
            <a:r>
              <a:rPr lang="en-US" altLang="ko-KR" sz="1400" dirty="0">
                <a:solidFill>
                  <a:schemeClr val="bg1"/>
                </a:solidFill>
                <a:latin typeface="LG스마트체 Regular" panose="020B0600000101010101" pitchFamily="50" charset="-127"/>
                <a:ea typeface="LG스마트체 Regular" panose="020B0600000101010101" pitchFamily="50" charset="-127"/>
              </a:rPr>
              <a:t>enhance a presentation, and SmartArt makes using graphics especially easy. </a:t>
            </a:r>
            <a:endParaRPr lang="en-US" altLang="ko-KR" sz="1400" dirty="0" smtClean="0">
              <a:solidFill>
                <a:schemeClr val="bg1"/>
              </a:solidFill>
              <a:latin typeface="LG스마트체 Regular" panose="020B0600000101010101" pitchFamily="50" charset="-127"/>
              <a:ea typeface="LG스마트체 Regular" panose="020B0600000101010101" pitchFamily="50" charset="-127"/>
            </a:endParaRPr>
          </a:p>
          <a:p>
            <a:pPr>
              <a:lnSpc>
                <a:spcPct val="120000"/>
              </a:lnSpc>
            </a:pPr>
            <a:r>
              <a:rPr lang="en-US" altLang="ko-KR" sz="1400" dirty="0" smtClean="0">
                <a:solidFill>
                  <a:schemeClr val="bg1"/>
                </a:solidFill>
                <a:latin typeface="LG스마트체 Regular" panose="020B0600000101010101" pitchFamily="50" charset="-127"/>
                <a:ea typeface="LG스마트체 Regular" panose="020B0600000101010101" pitchFamily="50" charset="-127"/>
              </a:rPr>
              <a:t>In </a:t>
            </a:r>
            <a:r>
              <a:rPr lang="en-US" altLang="ko-KR" sz="1400" dirty="0">
                <a:solidFill>
                  <a:schemeClr val="bg1"/>
                </a:solidFill>
                <a:latin typeface="LG스마트체 Regular" panose="020B0600000101010101" pitchFamily="50" charset="-127"/>
                <a:ea typeface="LG스마트체 Regular" panose="020B0600000101010101" pitchFamily="50" charset="-127"/>
              </a:rPr>
              <a:t>this lesson, you will learn how to insert a </a:t>
            </a:r>
            <a:r>
              <a:rPr lang="en-US" altLang="ko-KR" sz="1400" b="1" dirty="0">
                <a:solidFill>
                  <a:schemeClr val="bg1"/>
                </a:solidFill>
                <a:latin typeface="LG스마트체 Regular" panose="020B0600000101010101" pitchFamily="50" charset="-127"/>
                <a:ea typeface="LG스마트체 Regular" panose="020B0600000101010101" pitchFamily="50" charset="-127"/>
              </a:rPr>
              <a:t>SmartArt graphic, </a:t>
            </a:r>
            <a:r>
              <a:rPr lang="en-US" altLang="ko-KR" sz="1400" dirty="0">
                <a:solidFill>
                  <a:schemeClr val="bg1"/>
                </a:solidFill>
                <a:latin typeface="LG스마트체 Regular" panose="020B0600000101010101" pitchFamily="50" charset="-127"/>
                <a:ea typeface="LG스마트체 Regular" panose="020B0600000101010101" pitchFamily="50" charset="-127"/>
              </a:rPr>
              <a:t>modify the color and effects, and change the organization of the graphic.</a:t>
            </a:r>
          </a:p>
        </p:txBody>
      </p:sp>
      <p:pic>
        <p:nvPicPr>
          <p:cNvPr id="26" name="그림 25"/>
          <p:cNvPicPr>
            <a:picLocks noChangeAspect="1"/>
          </p:cNvPicPr>
          <p:nvPr/>
        </p:nvPicPr>
        <p:blipFill>
          <a:blip r:embed="rId16" cstate="print"/>
          <a:stretch>
            <a:fillRect/>
          </a:stretch>
        </p:blipFill>
        <p:spPr>
          <a:xfrm>
            <a:off x="3918138" y="2540295"/>
            <a:ext cx="329411" cy="329411"/>
          </a:xfrm>
          <a:prstGeom prst="rect">
            <a:avLst/>
          </a:prstGeom>
        </p:spPr>
      </p:pic>
      <p:pic>
        <p:nvPicPr>
          <p:cNvPr id="32" name="그림 31"/>
          <p:cNvPicPr>
            <a:picLocks noChangeAspect="1"/>
          </p:cNvPicPr>
          <p:nvPr/>
        </p:nvPicPr>
        <p:blipFill>
          <a:blip r:embed="rId17" cstate="print"/>
          <a:stretch>
            <a:fillRect/>
          </a:stretch>
        </p:blipFill>
        <p:spPr>
          <a:xfrm>
            <a:off x="3918138" y="3779717"/>
            <a:ext cx="4443750" cy="33750"/>
          </a:xfrm>
          <a:prstGeom prst="rect">
            <a:avLst/>
          </a:prstGeom>
        </p:spPr>
      </p:pic>
      <p:pic>
        <p:nvPicPr>
          <p:cNvPr id="29" name="그림 28"/>
          <p:cNvPicPr>
            <a:picLocks noChangeAspect="1"/>
          </p:cNvPicPr>
          <p:nvPr/>
        </p:nvPicPr>
        <p:blipFill>
          <a:blip r:embed="rId17" cstate="print"/>
          <a:stretch>
            <a:fillRect/>
          </a:stretch>
        </p:blipFill>
        <p:spPr>
          <a:xfrm>
            <a:off x="3918138" y="4690020"/>
            <a:ext cx="4443750" cy="33750"/>
          </a:xfrm>
          <a:prstGeom prst="rect">
            <a:avLst/>
          </a:prstGeom>
        </p:spPr>
      </p:pic>
      <p:pic>
        <p:nvPicPr>
          <p:cNvPr id="22" name="그림 21">
            <a:hlinkClick r:id="rId18" action="ppaction://hlinksldjump"/>
          </p:cNvPr>
          <p:cNvPicPr>
            <a:picLocks noChangeAspect="1"/>
          </p:cNvPicPr>
          <p:nvPr/>
        </p:nvPicPr>
        <p:blipFill>
          <a:blip r:embed="rId19" cstate="print"/>
          <a:stretch>
            <a:fillRect/>
          </a:stretch>
        </p:blipFill>
        <p:spPr>
          <a:xfrm>
            <a:off x="1105515" y="390812"/>
            <a:ext cx="751326" cy="295750"/>
          </a:xfrm>
          <a:prstGeom prst="rect">
            <a:avLst/>
          </a:prstGeom>
        </p:spPr>
      </p:pic>
      <p:pic>
        <p:nvPicPr>
          <p:cNvPr id="25" name="그림 24">
            <a:hlinkClick r:id="rId20"/>
          </p:cNvPr>
          <p:cNvPicPr>
            <a:picLocks noChangeAspect="1"/>
          </p:cNvPicPr>
          <p:nvPr/>
        </p:nvPicPr>
        <p:blipFill>
          <a:blip r:embed="rId21" cstate="print"/>
          <a:stretch>
            <a:fillRect/>
          </a:stretch>
        </p:blipFill>
        <p:spPr>
          <a:xfrm>
            <a:off x="1105516" y="5763692"/>
            <a:ext cx="1800570" cy="655075"/>
          </a:xfrm>
          <a:prstGeom prst="rect">
            <a:avLst/>
          </a:prstGeom>
          <a:effectLst>
            <a:outerShdw blurRad="50800" dist="38100" dir="2700000" algn="tl" rotWithShape="0">
              <a:prstClr val="black">
                <a:alpha val="40000"/>
              </a:prstClr>
            </a:outerShdw>
          </a:effectLst>
        </p:spPr>
      </p:pic>
      <p:pic>
        <p:nvPicPr>
          <p:cNvPr id="27" name="그림 26"/>
          <p:cNvPicPr>
            <a:picLocks noChangeAspect="1"/>
          </p:cNvPicPr>
          <p:nvPr/>
        </p:nvPicPr>
        <p:blipFill>
          <a:blip r:embed="rId22" cstate="print"/>
          <a:stretch>
            <a:fillRect/>
          </a:stretch>
        </p:blipFill>
        <p:spPr>
          <a:xfrm>
            <a:off x="641942" y="5827577"/>
            <a:ext cx="791415" cy="691435"/>
          </a:xfrm>
          <a:prstGeom prst="rect">
            <a:avLst/>
          </a:prstGeom>
          <a:effectLst>
            <a:outerShdw blurRad="50800" dist="38100" dir="2700000" algn="tl" rotWithShape="0">
              <a:prstClr val="black">
                <a:alpha val="40000"/>
              </a:prstClr>
            </a:outerShdw>
          </a:effectLst>
        </p:spPr>
      </p:pic>
      <p:pic>
        <p:nvPicPr>
          <p:cNvPr id="3" name="그림 2">
            <a:hlinkClick r:id="rId4"/>
          </p:cNvPr>
          <p:cNvPicPr>
            <a:picLocks noChangeAspect="1"/>
          </p:cNvPicPr>
          <p:nvPr/>
        </p:nvPicPr>
        <p:blipFill>
          <a:blip r:embed="rId23" cstate="print"/>
          <a:stretch>
            <a:fillRect/>
          </a:stretch>
        </p:blipFill>
        <p:spPr>
          <a:xfrm>
            <a:off x="3950869" y="2999954"/>
            <a:ext cx="2062563" cy="648811"/>
          </a:xfrm>
          <a:prstGeom prst="rect">
            <a:avLst/>
          </a:prstGeom>
        </p:spPr>
      </p:pic>
      <p:pic>
        <p:nvPicPr>
          <p:cNvPr id="13" name="그림 12">
            <a:hlinkClick r:id="rId2"/>
          </p:cNvPr>
          <p:cNvPicPr>
            <a:picLocks noChangeAspect="1"/>
          </p:cNvPicPr>
          <p:nvPr/>
        </p:nvPicPr>
        <p:blipFill>
          <a:blip r:embed="rId24" cstate="print"/>
          <a:stretch>
            <a:fillRect/>
          </a:stretch>
        </p:blipFill>
        <p:spPr>
          <a:xfrm>
            <a:off x="3950917" y="3900929"/>
            <a:ext cx="2062563" cy="648811"/>
          </a:xfrm>
          <a:prstGeom prst="rect">
            <a:avLst/>
          </a:prstGeom>
        </p:spPr>
      </p:pic>
      <p:pic>
        <p:nvPicPr>
          <p:cNvPr id="14" name="그림 13">
            <a:hlinkClick r:id="rId6"/>
          </p:cNvPr>
          <p:cNvPicPr>
            <a:picLocks noChangeAspect="1"/>
          </p:cNvPicPr>
          <p:nvPr/>
        </p:nvPicPr>
        <p:blipFill>
          <a:blip r:embed="rId25" cstate="print"/>
          <a:stretch>
            <a:fillRect/>
          </a:stretch>
        </p:blipFill>
        <p:spPr>
          <a:xfrm>
            <a:off x="3950887" y="4814807"/>
            <a:ext cx="2062563" cy="648811"/>
          </a:xfrm>
          <a:prstGeom prst="rect">
            <a:avLst/>
          </a:prstGeom>
        </p:spPr>
      </p:pic>
      <p:pic>
        <p:nvPicPr>
          <p:cNvPr id="33" name="그림 32">
            <a:hlinkClick r:id="rId26"/>
          </p:cNvPr>
          <p:cNvPicPr>
            <a:picLocks noChangeAspect="1"/>
          </p:cNvPicPr>
          <p:nvPr/>
        </p:nvPicPr>
        <p:blipFill>
          <a:blip r:embed="rId27" cstate="print"/>
          <a:stretch>
            <a:fillRect/>
          </a:stretch>
        </p:blipFill>
        <p:spPr>
          <a:xfrm>
            <a:off x="6164505" y="2996546"/>
            <a:ext cx="794602" cy="656332"/>
          </a:xfrm>
          <a:prstGeom prst="rect">
            <a:avLst/>
          </a:prstGeom>
          <a:effectLst>
            <a:outerShdw blurRad="50800" dist="38100" dir="2700000" algn="tl" rotWithShape="0">
              <a:prstClr val="black">
                <a:alpha val="40000"/>
              </a:prstClr>
            </a:outerShdw>
          </a:effectLst>
        </p:spPr>
      </p:pic>
      <p:pic>
        <p:nvPicPr>
          <p:cNvPr id="28" name="그림 27">
            <a:hlinkClick r:id="rId28" action="ppaction://hlinksldjump"/>
          </p:cNvPr>
          <p:cNvPicPr>
            <a:picLocks noChangeAspect="1"/>
          </p:cNvPicPr>
          <p:nvPr/>
        </p:nvPicPr>
        <p:blipFill>
          <a:blip r:embed="rId29" cstate="print"/>
          <a:stretch>
            <a:fillRect/>
          </a:stretch>
        </p:blipFill>
        <p:spPr>
          <a:xfrm>
            <a:off x="5960865" y="354688"/>
            <a:ext cx="759445" cy="328876"/>
          </a:xfrm>
          <a:prstGeom prst="rect">
            <a:avLst/>
          </a:prstGeom>
        </p:spPr>
      </p:pic>
      <p:pic>
        <p:nvPicPr>
          <p:cNvPr id="30" name="그림 29">
            <a:hlinkClick r:id="rId30" action="ppaction://hlinksldjump"/>
          </p:cNvPr>
          <p:cNvPicPr>
            <a:picLocks noChangeAspect="1"/>
          </p:cNvPicPr>
          <p:nvPr/>
        </p:nvPicPr>
        <p:blipFill>
          <a:blip r:embed="rId31"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40032329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그림 11">
            <a:hlinkClick r:id="rId2"/>
          </p:cNvPr>
          <p:cNvPicPr>
            <a:picLocks noChangeAspect="1"/>
          </p:cNvPicPr>
          <p:nvPr/>
        </p:nvPicPr>
        <p:blipFill>
          <a:blip r:embed="rId3" cstate="print"/>
          <a:stretch>
            <a:fillRect/>
          </a:stretch>
        </p:blipFill>
        <p:spPr>
          <a:xfrm>
            <a:off x="3950729" y="2995311"/>
            <a:ext cx="2043668" cy="640072"/>
          </a:xfrm>
          <a:prstGeom prst="rect">
            <a:avLst/>
          </a:prstGeom>
          <a:effectLst>
            <a:outerShdw blurRad="50800" dist="38100" dir="2700000" algn="tl" rotWithShape="0">
              <a:prstClr val="black">
                <a:alpha val="40000"/>
              </a:prstClr>
            </a:outerShdw>
          </a:effectLst>
        </p:spPr>
      </p:pic>
      <p:pic>
        <p:nvPicPr>
          <p:cNvPr id="13" name="그림 12">
            <a:hlinkClick r:id="rId4"/>
          </p:cNvPr>
          <p:cNvPicPr>
            <a:picLocks noChangeAspect="1"/>
          </p:cNvPicPr>
          <p:nvPr/>
        </p:nvPicPr>
        <p:blipFill>
          <a:blip r:embed="rId5" cstate="print"/>
          <a:stretch>
            <a:fillRect/>
          </a:stretch>
        </p:blipFill>
        <p:spPr>
          <a:xfrm>
            <a:off x="3950868" y="3925430"/>
            <a:ext cx="2043668" cy="631182"/>
          </a:xfrm>
          <a:prstGeom prst="rect">
            <a:avLst/>
          </a:prstGeom>
          <a:effectLst>
            <a:outerShdw blurRad="50800" dist="38100" dir="2700000" algn="tl" rotWithShape="0">
              <a:prstClr val="black">
                <a:alpha val="40000"/>
              </a:prstClr>
            </a:outerShdw>
          </a:effectLst>
        </p:spPr>
      </p:pic>
      <p:pic>
        <p:nvPicPr>
          <p:cNvPr id="14" name="그림 13">
            <a:hlinkClick r:id="rId6"/>
          </p:cNvPr>
          <p:cNvPicPr>
            <a:picLocks noChangeAspect="1"/>
          </p:cNvPicPr>
          <p:nvPr/>
        </p:nvPicPr>
        <p:blipFill>
          <a:blip r:embed="rId7" cstate="print"/>
          <a:stretch>
            <a:fillRect/>
          </a:stretch>
        </p:blipFill>
        <p:spPr>
          <a:xfrm>
            <a:off x="3950837" y="4816277"/>
            <a:ext cx="2043668" cy="640072"/>
          </a:xfrm>
          <a:prstGeom prst="rect">
            <a:avLst/>
          </a:prstGeom>
          <a:effectLst>
            <a:outerShdw blurRad="50800" dist="38100" dir="2700000" algn="tl" rotWithShape="0">
              <a:prstClr val="black">
                <a:alpha val="40000"/>
              </a:prstClr>
            </a:outerShdw>
          </a:effectLst>
        </p:spPr>
      </p:pic>
      <p:pic>
        <p:nvPicPr>
          <p:cNvPr id="28" name="그림 27">
            <a:hlinkClick r:id="rId8"/>
          </p:cNvPr>
          <p:cNvPicPr>
            <a:picLocks noChangeAspect="1"/>
          </p:cNvPicPr>
          <p:nvPr/>
        </p:nvPicPr>
        <p:blipFill>
          <a:blip r:embed="rId9" cstate="print"/>
          <a:stretch>
            <a:fillRect/>
          </a:stretch>
        </p:blipFill>
        <p:spPr>
          <a:xfrm>
            <a:off x="6164505" y="2996546"/>
            <a:ext cx="794602" cy="656332"/>
          </a:xfrm>
          <a:prstGeom prst="rect">
            <a:avLst/>
          </a:prstGeom>
          <a:effectLst>
            <a:outerShdw blurRad="50800" dist="38100" dir="2700000" algn="tl" rotWithShape="0">
              <a:prstClr val="black">
                <a:alpha val="40000"/>
              </a:prstClr>
            </a:outerShdw>
          </a:effectLst>
        </p:spPr>
      </p:pic>
      <p:pic>
        <p:nvPicPr>
          <p:cNvPr id="33" name="Picture 2"/>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1401" t="1820" r="2625" b="1520"/>
          <a:stretch/>
        </p:blipFill>
        <p:spPr bwMode="auto">
          <a:xfrm>
            <a:off x="431800" y="2530482"/>
            <a:ext cx="3092450" cy="30859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그림 4">
            <a:hlinkClick r:id="rId11" action="ppaction://hlinksldjump"/>
          </p:cNvPr>
          <p:cNvPicPr>
            <a:picLocks noChangeAspect="1"/>
          </p:cNvPicPr>
          <p:nvPr/>
        </p:nvPicPr>
        <p:blipFill>
          <a:blip r:embed="rId12" cstate="print"/>
          <a:stretch>
            <a:fillRect/>
          </a:stretch>
        </p:blipFill>
        <p:spPr>
          <a:xfrm>
            <a:off x="4184166" y="360312"/>
            <a:ext cx="461250" cy="326250"/>
          </a:xfrm>
          <a:prstGeom prst="rect">
            <a:avLst/>
          </a:prstGeom>
        </p:spPr>
      </p:pic>
      <p:pic>
        <p:nvPicPr>
          <p:cNvPr id="6" name="그림 5">
            <a:hlinkClick r:id="rId13" action="ppaction://hlinksldjump"/>
          </p:cNvPr>
          <p:cNvPicPr>
            <a:picLocks noChangeAspect="1"/>
          </p:cNvPicPr>
          <p:nvPr/>
        </p:nvPicPr>
        <p:blipFill>
          <a:blip r:embed="rId14" cstate="print"/>
          <a:stretch>
            <a:fillRect/>
          </a:stretch>
        </p:blipFill>
        <p:spPr>
          <a:xfrm>
            <a:off x="2320414" y="269829"/>
            <a:ext cx="1203836" cy="548950"/>
          </a:xfrm>
          <a:prstGeom prst="rect">
            <a:avLst/>
          </a:prstGeom>
        </p:spPr>
      </p:pic>
      <p:pic>
        <p:nvPicPr>
          <p:cNvPr id="7" name="그림 6">
            <a:hlinkClick r:id="rId15" action="ppaction://hlinksldjump"/>
          </p:cNvPr>
          <p:cNvPicPr>
            <a:picLocks noChangeAspect="1"/>
          </p:cNvPicPr>
          <p:nvPr/>
        </p:nvPicPr>
        <p:blipFill>
          <a:blip r:embed="rId16" cstate="print"/>
          <a:stretch>
            <a:fillRect/>
          </a:stretch>
        </p:blipFill>
        <p:spPr>
          <a:xfrm>
            <a:off x="339958" y="360312"/>
            <a:ext cx="301984" cy="359941"/>
          </a:xfrm>
          <a:prstGeom prst="rect">
            <a:avLst/>
          </a:prstGeom>
        </p:spPr>
      </p:pic>
      <p:pic>
        <p:nvPicPr>
          <p:cNvPr id="8" name="그림 7"/>
          <p:cNvPicPr>
            <a:picLocks noChangeAspect="1"/>
          </p:cNvPicPr>
          <p:nvPr/>
        </p:nvPicPr>
        <p:blipFill>
          <a:blip r:embed="rId17" cstate="print"/>
          <a:stretch>
            <a:fillRect/>
          </a:stretch>
        </p:blipFill>
        <p:spPr>
          <a:xfrm>
            <a:off x="431800" y="1091974"/>
            <a:ext cx="1821786" cy="1211501"/>
          </a:xfrm>
          <a:prstGeom prst="rect">
            <a:avLst/>
          </a:prstGeom>
        </p:spPr>
      </p:pic>
      <p:sp>
        <p:nvSpPr>
          <p:cNvPr id="9" name="직사각형 8"/>
          <p:cNvSpPr/>
          <p:nvPr/>
        </p:nvSpPr>
        <p:spPr>
          <a:xfrm>
            <a:off x="476110" y="1125548"/>
            <a:ext cx="1683160" cy="415498"/>
          </a:xfrm>
          <a:prstGeom prst="rect">
            <a:avLst/>
          </a:prstGeom>
        </p:spPr>
        <p:txBody>
          <a:bodyPr wrap="square">
            <a:spAutoFit/>
          </a:bodyPr>
          <a:lstStyle/>
          <a:p>
            <a:r>
              <a:rPr lang="en-US" altLang="ko-KR" sz="2100" dirty="0" err="1" smtClean="0">
                <a:solidFill>
                  <a:schemeClr val="tx1">
                    <a:lumMod val="75000"/>
                    <a:lumOff val="25000"/>
                  </a:schemeClr>
                </a:solidFill>
                <a:latin typeface="LG스마트체 Bold" panose="020B0600000101010101" pitchFamily="50" charset="-127"/>
                <a:ea typeface="LG스마트체 Bold" panose="020B0600000101010101" pitchFamily="50" charset="-127"/>
              </a:rPr>
              <a:t>Powerpoint</a:t>
            </a:r>
            <a:endParaRPr lang="ko-KR" altLang="en-US" sz="2100" dirty="0">
              <a:solidFill>
                <a:schemeClr val="tx1">
                  <a:lumMod val="75000"/>
                  <a:lumOff val="25000"/>
                </a:schemeClr>
              </a:solidFill>
              <a:latin typeface="LG스마트체 Bold" panose="020B0600000101010101" pitchFamily="50" charset="-127"/>
              <a:ea typeface="LG스마트체 Bold" panose="020B0600000101010101" pitchFamily="50" charset="-127"/>
            </a:endParaRPr>
          </a:p>
        </p:txBody>
      </p:sp>
      <p:sp>
        <p:nvSpPr>
          <p:cNvPr id="10" name="직사각형 9"/>
          <p:cNvSpPr/>
          <p:nvPr/>
        </p:nvSpPr>
        <p:spPr>
          <a:xfrm>
            <a:off x="476110" y="1545234"/>
            <a:ext cx="1683160" cy="307777"/>
          </a:xfrm>
          <a:prstGeom prst="rect">
            <a:avLst/>
          </a:prstGeom>
        </p:spPr>
        <p:txBody>
          <a:bodyPr wrap="square">
            <a:spAutoFit/>
          </a:bodyPr>
          <a:lstStyle/>
          <a:p>
            <a:r>
              <a:rPr lang="en-US" altLang="ko-KR" sz="1400" dirty="0">
                <a:solidFill>
                  <a:schemeClr val="tx1">
                    <a:lumMod val="50000"/>
                    <a:lumOff val="50000"/>
                  </a:schemeClr>
                </a:solidFill>
                <a:latin typeface="LG스마트체 Bold" panose="020B0600000101010101" pitchFamily="50" charset="-127"/>
                <a:ea typeface="LG스마트체 Bold" panose="020B0600000101010101" pitchFamily="50" charset="-127"/>
              </a:rPr>
              <a:t>Tables</a:t>
            </a:r>
          </a:p>
        </p:txBody>
      </p:sp>
      <p:sp>
        <p:nvSpPr>
          <p:cNvPr id="34" name="TextBox 33"/>
          <p:cNvSpPr txBox="1"/>
          <p:nvPr/>
        </p:nvSpPr>
        <p:spPr>
          <a:xfrm>
            <a:off x="2438400" y="1141590"/>
            <a:ext cx="6273800" cy="1126462"/>
          </a:xfrm>
          <a:prstGeom prst="rect">
            <a:avLst/>
          </a:prstGeom>
          <a:noFill/>
        </p:spPr>
        <p:txBody>
          <a:bodyPr wrap="square" rtlCol="0">
            <a:spAutoFit/>
          </a:bodyPr>
          <a:lstStyle/>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A </a:t>
            </a:r>
            <a:r>
              <a:rPr lang="en-US" altLang="ko-KR" sz="1400" b="1" dirty="0">
                <a:solidFill>
                  <a:schemeClr val="bg1"/>
                </a:solidFill>
                <a:latin typeface="LG스마트체 SemiBold" panose="020B0600000101010101" pitchFamily="50" charset="-127"/>
                <a:ea typeface="LG스마트체 SemiBold" panose="020B0600000101010101" pitchFamily="50" charset="-127"/>
              </a:rPr>
              <a:t>table</a:t>
            </a:r>
            <a:r>
              <a:rPr lang="en-US" altLang="ko-KR" sz="1400" dirty="0">
                <a:solidFill>
                  <a:schemeClr val="bg1"/>
                </a:solidFill>
                <a:latin typeface="LG스마트체 SemiBold" panose="020B0600000101010101" pitchFamily="50" charset="-127"/>
                <a:ea typeface="LG스마트체 SemiBold" panose="020B0600000101010101" pitchFamily="50" charset="-127"/>
              </a:rPr>
              <a:t> is a grid of cells arranged in rows and columns. Tables can be </a:t>
            </a: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customized. They are useful </a:t>
            </a:r>
            <a:r>
              <a:rPr lang="en-US" altLang="ko-KR" sz="1400" dirty="0">
                <a:solidFill>
                  <a:schemeClr val="bg1"/>
                </a:solidFill>
                <a:latin typeface="LG스마트체 SemiBold" panose="020B0600000101010101" pitchFamily="50" charset="-127"/>
                <a:ea typeface="LG스마트체 SemiBold" panose="020B0600000101010101" pitchFamily="50" charset="-127"/>
              </a:rPr>
              <a:t>for various tasks such as </a:t>
            </a:r>
            <a:r>
              <a:rPr lang="en-US" altLang="ko-KR" sz="1400" b="1" dirty="0">
                <a:solidFill>
                  <a:schemeClr val="bg1"/>
                </a:solidFill>
                <a:latin typeface="LG스마트체 SemiBold" panose="020B0600000101010101" pitchFamily="50" charset="-127"/>
                <a:ea typeface="LG스마트체 SemiBold" panose="020B0600000101010101" pitchFamily="50" charset="-127"/>
              </a:rPr>
              <a:t>presenting text information and numerical data</a:t>
            </a:r>
            <a:r>
              <a:rPr lang="en-US" altLang="ko-KR" sz="1400" dirty="0">
                <a:solidFill>
                  <a:schemeClr val="bg1"/>
                </a:solidFill>
                <a:latin typeface="LG스마트체 SemiBold" panose="020B0600000101010101" pitchFamily="50" charset="-127"/>
                <a:ea typeface="LG스마트체 SemiBold" panose="020B0600000101010101" pitchFamily="50" charset="-127"/>
              </a:rPr>
              <a:t>. This lesson will show you how to insert tables, apply table styles, and format tables using various commands.</a:t>
            </a:r>
          </a:p>
        </p:txBody>
      </p:sp>
      <p:pic>
        <p:nvPicPr>
          <p:cNvPr id="26" name="그림 25"/>
          <p:cNvPicPr>
            <a:picLocks noChangeAspect="1"/>
          </p:cNvPicPr>
          <p:nvPr/>
        </p:nvPicPr>
        <p:blipFill>
          <a:blip r:embed="rId18" cstate="print"/>
          <a:stretch>
            <a:fillRect/>
          </a:stretch>
        </p:blipFill>
        <p:spPr>
          <a:xfrm>
            <a:off x="3918138" y="2540295"/>
            <a:ext cx="329411" cy="329411"/>
          </a:xfrm>
          <a:prstGeom prst="rect">
            <a:avLst/>
          </a:prstGeom>
        </p:spPr>
      </p:pic>
      <p:pic>
        <p:nvPicPr>
          <p:cNvPr id="32" name="그림 31"/>
          <p:cNvPicPr>
            <a:picLocks noChangeAspect="1"/>
          </p:cNvPicPr>
          <p:nvPr/>
        </p:nvPicPr>
        <p:blipFill>
          <a:blip r:embed="rId19" cstate="print"/>
          <a:stretch>
            <a:fillRect/>
          </a:stretch>
        </p:blipFill>
        <p:spPr>
          <a:xfrm>
            <a:off x="3918138" y="3779717"/>
            <a:ext cx="4443750" cy="33750"/>
          </a:xfrm>
          <a:prstGeom prst="rect">
            <a:avLst/>
          </a:prstGeom>
        </p:spPr>
      </p:pic>
      <p:pic>
        <p:nvPicPr>
          <p:cNvPr id="29" name="그림 28"/>
          <p:cNvPicPr>
            <a:picLocks noChangeAspect="1"/>
          </p:cNvPicPr>
          <p:nvPr/>
        </p:nvPicPr>
        <p:blipFill>
          <a:blip r:embed="rId19" cstate="print"/>
          <a:stretch>
            <a:fillRect/>
          </a:stretch>
        </p:blipFill>
        <p:spPr>
          <a:xfrm>
            <a:off x="3918138" y="4690020"/>
            <a:ext cx="4443750" cy="33750"/>
          </a:xfrm>
          <a:prstGeom prst="rect">
            <a:avLst/>
          </a:prstGeom>
        </p:spPr>
      </p:pic>
      <p:pic>
        <p:nvPicPr>
          <p:cNvPr id="22" name="그림 21">
            <a:hlinkClick r:id="rId20" action="ppaction://hlinksldjump"/>
          </p:cNvPr>
          <p:cNvPicPr>
            <a:picLocks noChangeAspect="1"/>
          </p:cNvPicPr>
          <p:nvPr/>
        </p:nvPicPr>
        <p:blipFill>
          <a:blip r:embed="rId21" cstate="print"/>
          <a:stretch>
            <a:fillRect/>
          </a:stretch>
        </p:blipFill>
        <p:spPr>
          <a:xfrm>
            <a:off x="1105515" y="390812"/>
            <a:ext cx="751326" cy="295750"/>
          </a:xfrm>
          <a:prstGeom prst="rect">
            <a:avLst/>
          </a:prstGeom>
        </p:spPr>
      </p:pic>
      <p:sp>
        <p:nvSpPr>
          <p:cNvPr id="31" name="TextBox 30"/>
          <p:cNvSpPr txBox="1"/>
          <p:nvPr/>
        </p:nvSpPr>
        <p:spPr>
          <a:xfrm>
            <a:off x="4247549" y="2474167"/>
            <a:ext cx="2924198" cy="461665"/>
          </a:xfrm>
          <a:prstGeom prst="rect">
            <a:avLst/>
          </a:prstGeom>
          <a:noFill/>
        </p:spPr>
        <p:txBody>
          <a:bodyPr wrap="none" rtlCol="0">
            <a:spAutoFit/>
          </a:bodyPr>
          <a:lstStyle/>
          <a:p>
            <a:r>
              <a:rPr lang="en-US" altLang="ko-KR" sz="2400" dirty="0">
                <a:solidFill>
                  <a:schemeClr val="bg1"/>
                </a:solidFill>
                <a:latin typeface="LG스마트체 SemiBold" panose="020B0600000101010101" pitchFamily="50" charset="-127"/>
                <a:ea typeface="LG스마트체 SemiBold" panose="020B0600000101010101" pitchFamily="50" charset="-127"/>
              </a:rPr>
              <a:t>Learning  Contents!</a:t>
            </a:r>
            <a:endParaRPr lang="ko-KR" altLang="en-US" sz="2400" dirty="0">
              <a:solidFill>
                <a:schemeClr val="bg1"/>
              </a:solidFill>
              <a:latin typeface="LG스마트체 SemiBold" panose="020B0600000101010101" pitchFamily="50" charset="-127"/>
              <a:ea typeface="LG스마트체 SemiBold" panose="020B0600000101010101" pitchFamily="50" charset="-127"/>
            </a:endParaRPr>
          </a:p>
        </p:txBody>
      </p:sp>
      <p:pic>
        <p:nvPicPr>
          <p:cNvPr id="25" name="그림 24">
            <a:hlinkClick r:id="rId22"/>
          </p:cNvPr>
          <p:cNvPicPr>
            <a:picLocks noChangeAspect="1"/>
          </p:cNvPicPr>
          <p:nvPr/>
        </p:nvPicPr>
        <p:blipFill>
          <a:blip r:embed="rId23" cstate="print"/>
          <a:stretch>
            <a:fillRect/>
          </a:stretch>
        </p:blipFill>
        <p:spPr>
          <a:xfrm>
            <a:off x="1105516" y="5763692"/>
            <a:ext cx="1800570" cy="655075"/>
          </a:xfrm>
          <a:prstGeom prst="rect">
            <a:avLst/>
          </a:prstGeom>
          <a:effectLst>
            <a:outerShdw blurRad="50800" dist="38100" dir="2700000" algn="tl" rotWithShape="0">
              <a:prstClr val="black">
                <a:alpha val="40000"/>
              </a:prstClr>
            </a:outerShdw>
          </a:effectLst>
        </p:spPr>
      </p:pic>
      <p:pic>
        <p:nvPicPr>
          <p:cNvPr id="27" name="그림 26"/>
          <p:cNvPicPr>
            <a:picLocks noChangeAspect="1"/>
          </p:cNvPicPr>
          <p:nvPr/>
        </p:nvPicPr>
        <p:blipFill>
          <a:blip r:embed="rId24" cstate="print"/>
          <a:stretch>
            <a:fillRect/>
          </a:stretch>
        </p:blipFill>
        <p:spPr>
          <a:xfrm>
            <a:off x="641942" y="5827577"/>
            <a:ext cx="791415" cy="691435"/>
          </a:xfrm>
          <a:prstGeom prst="rect">
            <a:avLst/>
          </a:prstGeom>
          <a:effectLst>
            <a:outerShdw blurRad="50800" dist="38100" dir="2700000" algn="tl" rotWithShape="0">
              <a:prstClr val="black">
                <a:alpha val="40000"/>
              </a:prstClr>
            </a:outerShdw>
          </a:effectLst>
        </p:spPr>
      </p:pic>
      <p:pic>
        <p:nvPicPr>
          <p:cNvPr id="24" name="그림 23">
            <a:hlinkClick r:id="rId25" action="ppaction://hlinksldjump"/>
          </p:cNvPr>
          <p:cNvPicPr>
            <a:picLocks noChangeAspect="1"/>
          </p:cNvPicPr>
          <p:nvPr/>
        </p:nvPicPr>
        <p:blipFill>
          <a:blip r:embed="rId26" cstate="print"/>
          <a:stretch>
            <a:fillRect/>
          </a:stretch>
        </p:blipFill>
        <p:spPr>
          <a:xfrm>
            <a:off x="5960865" y="354688"/>
            <a:ext cx="759445" cy="328876"/>
          </a:xfrm>
          <a:prstGeom prst="rect">
            <a:avLst/>
          </a:prstGeom>
        </p:spPr>
      </p:pic>
      <p:pic>
        <p:nvPicPr>
          <p:cNvPr id="30" name="그림 29">
            <a:hlinkClick r:id="rId27" action="ppaction://hlinksldjump"/>
          </p:cNvPr>
          <p:cNvPicPr>
            <a:picLocks noChangeAspect="1"/>
          </p:cNvPicPr>
          <p:nvPr/>
        </p:nvPicPr>
        <p:blipFill>
          <a:blip r:embed="rId28"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207272865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그림 10">
            <a:hlinkClick r:id="rId2"/>
          </p:cNvPr>
          <p:cNvPicPr>
            <a:picLocks noChangeAspect="1"/>
          </p:cNvPicPr>
          <p:nvPr/>
        </p:nvPicPr>
        <p:blipFill>
          <a:blip r:embed="rId3" cstate="print"/>
          <a:stretch>
            <a:fillRect/>
          </a:stretch>
        </p:blipFill>
        <p:spPr>
          <a:xfrm>
            <a:off x="3972911" y="2990779"/>
            <a:ext cx="2105888" cy="653238"/>
          </a:xfrm>
          <a:prstGeom prst="rect">
            <a:avLst/>
          </a:prstGeom>
          <a:effectLst>
            <a:outerShdw blurRad="50800" dist="38100" dir="2700000" algn="tl" rotWithShape="0">
              <a:prstClr val="black">
                <a:alpha val="40000"/>
              </a:prstClr>
            </a:outerShdw>
          </a:effectLst>
        </p:spPr>
      </p:pic>
      <p:pic>
        <p:nvPicPr>
          <p:cNvPr id="12" name="그림 11">
            <a:hlinkClick r:id="rId4"/>
          </p:cNvPr>
          <p:cNvPicPr>
            <a:picLocks noChangeAspect="1"/>
          </p:cNvPicPr>
          <p:nvPr/>
        </p:nvPicPr>
        <p:blipFill>
          <a:blip r:embed="rId5" cstate="print"/>
          <a:stretch>
            <a:fillRect/>
          </a:stretch>
        </p:blipFill>
        <p:spPr>
          <a:xfrm>
            <a:off x="3971969" y="3895623"/>
            <a:ext cx="2896744" cy="662439"/>
          </a:xfrm>
          <a:prstGeom prst="rect">
            <a:avLst/>
          </a:prstGeom>
          <a:effectLst>
            <a:outerShdw blurRad="50800" dist="38100" dir="2700000" algn="tl" rotWithShape="0">
              <a:prstClr val="black">
                <a:alpha val="40000"/>
              </a:prstClr>
            </a:outerShdw>
          </a:effectLst>
        </p:spPr>
      </p:pic>
      <p:pic>
        <p:nvPicPr>
          <p:cNvPr id="13" name="그림 12">
            <a:hlinkClick r:id="rId6"/>
          </p:cNvPr>
          <p:cNvPicPr>
            <a:picLocks noChangeAspect="1"/>
          </p:cNvPicPr>
          <p:nvPr/>
        </p:nvPicPr>
        <p:blipFill>
          <a:blip r:embed="rId7" cstate="print"/>
          <a:stretch>
            <a:fillRect/>
          </a:stretch>
        </p:blipFill>
        <p:spPr>
          <a:xfrm>
            <a:off x="3972599" y="4808940"/>
            <a:ext cx="2105886" cy="662439"/>
          </a:xfrm>
          <a:prstGeom prst="rect">
            <a:avLst/>
          </a:prstGeom>
          <a:effectLst>
            <a:outerShdw blurRad="50800" dist="38100" dir="2700000" algn="tl" rotWithShape="0">
              <a:prstClr val="black">
                <a:alpha val="40000"/>
              </a:prstClr>
            </a:outerShdw>
          </a:effectLst>
        </p:spPr>
      </p:pic>
      <p:pic>
        <p:nvPicPr>
          <p:cNvPr id="17" name="그림 16">
            <a:hlinkClick r:id="rId8"/>
          </p:cNvPr>
          <p:cNvPicPr>
            <a:picLocks noChangeAspect="1"/>
          </p:cNvPicPr>
          <p:nvPr/>
        </p:nvPicPr>
        <p:blipFill>
          <a:blip r:embed="rId9" cstate="print"/>
          <a:stretch>
            <a:fillRect/>
          </a:stretch>
        </p:blipFill>
        <p:spPr>
          <a:xfrm>
            <a:off x="3971969" y="5674844"/>
            <a:ext cx="2116903" cy="663009"/>
          </a:xfrm>
          <a:prstGeom prst="rect">
            <a:avLst/>
          </a:prstGeom>
          <a:effectLst>
            <a:outerShdw blurRad="50800" dist="38100" dir="2700000" algn="tl" rotWithShape="0">
              <a:prstClr val="black">
                <a:alpha val="40000"/>
              </a:prstClr>
            </a:outerShdw>
          </a:effectLst>
        </p:spPr>
      </p:pic>
      <p:pic>
        <p:nvPicPr>
          <p:cNvPr id="30" name="그림 29">
            <a:hlinkClick r:id="rId10"/>
          </p:cNvPr>
          <p:cNvPicPr>
            <a:picLocks noChangeAspect="1"/>
          </p:cNvPicPr>
          <p:nvPr/>
        </p:nvPicPr>
        <p:blipFill>
          <a:blip r:embed="rId11" cstate="print"/>
          <a:stretch>
            <a:fillRect/>
          </a:stretch>
        </p:blipFill>
        <p:spPr>
          <a:xfrm>
            <a:off x="6164505" y="2996546"/>
            <a:ext cx="794602" cy="656332"/>
          </a:xfrm>
          <a:prstGeom prst="rect">
            <a:avLst/>
          </a:prstGeom>
          <a:effectLst>
            <a:outerShdw blurRad="50800" dist="38100" dir="2700000" algn="tl" rotWithShape="0">
              <a:prstClr val="black">
                <a:alpha val="40000"/>
              </a:prstClr>
            </a:outerShdw>
          </a:effectLst>
        </p:spPr>
      </p:pic>
      <p:sp>
        <p:nvSpPr>
          <p:cNvPr id="36" name="TextBox 35"/>
          <p:cNvSpPr txBox="1"/>
          <p:nvPr/>
        </p:nvSpPr>
        <p:spPr>
          <a:xfrm>
            <a:off x="4247549" y="2474167"/>
            <a:ext cx="2924198" cy="461665"/>
          </a:xfrm>
          <a:prstGeom prst="rect">
            <a:avLst/>
          </a:prstGeom>
          <a:noFill/>
        </p:spPr>
        <p:txBody>
          <a:bodyPr wrap="none" rtlCol="0">
            <a:spAutoFit/>
          </a:bodyPr>
          <a:lstStyle/>
          <a:p>
            <a:r>
              <a:rPr lang="en-US" altLang="ko-KR" sz="2400" dirty="0">
                <a:solidFill>
                  <a:schemeClr val="bg1"/>
                </a:solidFill>
                <a:latin typeface="LG스마트체 SemiBold" panose="020B0600000101010101" pitchFamily="50" charset="-127"/>
                <a:ea typeface="LG스마트체 SemiBold" panose="020B0600000101010101" pitchFamily="50" charset="-127"/>
              </a:rPr>
              <a:t>Learning  Contents!</a:t>
            </a:r>
            <a:endParaRPr lang="ko-KR" altLang="en-US" sz="2400" dirty="0">
              <a:solidFill>
                <a:schemeClr val="bg1"/>
              </a:solidFill>
              <a:latin typeface="LG스마트체 SemiBold" panose="020B0600000101010101" pitchFamily="50" charset="-127"/>
              <a:ea typeface="LG스마트체 SemiBold" panose="020B0600000101010101" pitchFamily="50" charset="-127"/>
            </a:endParaRPr>
          </a:p>
        </p:txBody>
      </p:sp>
      <p:pic>
        <p:nvPicPr>
          <p:cNvPr id="23" name="Picture 2"/>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l="2078" t="1422" r="2243" b="2485"/>
          <a:stretch/>
        </p:blipFill>
        <p:spPr bwMode="auto">
          <a:xfrm>
            <a:off x="431800" y="2524050"/>
            <a:ext cx="3092450" cy="31058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그림 4">
            <a:hlinkClick r:id="rId13" action="ppaction://hlinksldjump"/>
          </p:cNvPr>
          <p:cNvPicPr>
            <a:picLocks noChangeAspect="1"/>
          </p:cNvPicPr>
          <p:nvPr/>
        </p:nvPicPr>
        <p:blipFill>
          <a:blip r:embed="rId14" cstate="print"/>
          <a:stretch>
            <a:fillRect/>
          </a:stretch>
        </p:blipFill>
        <p:spPr>
          <a:xfrm>
            <a:off x="4184166" y="360312"/>
            <a:ext cx="461250" cy="326250"/>
          </a:xfrm>
          <a:prstGeom prst="rect">
            <a:avLst/>
          </a:prstGeom>
        </p:spPr>
      </p:pic>
      <p:pic>
        <p:nvPicPr>
          <p:cNvPr id="6" name="그림 5">
            <a:hlinkClick r:id="rId15" action="ppaction://hlinksldjump"/>
          </p:cNvPr>
          <p:cNvPicPr>
            <a:picLocks noChangeAspect="1"/>
          </p:cNvPicPr>
          <p:nvPr/>
        </p:nvPicPr>
        <p:blipFill>
          <a:blip r:embed="rId16" cstate="print"/>
          <a:stretch>
            <a:fillRect/>
          </a:stretch>
        </p:blipFill>
        <p:spPr>
          <a:xfrm>
            <a:off x="2320414" y="269829"/>
            <a:ext cx="1203836" cy="548950"/>
          </a:xfrm>
          <a:prstGeom prst="rect">
            <a:avLst/>
          </a:prstGeom>
        </p:spPr>
      </p:pic>
      <p:pic>
        <p:nvPicPr>
          <p:cNvPr id="7" name="그림 6">
            <a:hlinkClick r:id="rId17" action="ppaction://hlinksldjump"/>
          </p:cNvPr>
          <p:cNvPicPr>
            <a:picLocks noChangeAspect="1"/>
          </p:cNvPicPr>
          <p:nvPr/>
        </p:nvPicPr>
        <p:blipFill>
          <a:blip r:embed="rId18" cstate="print"/>
          <a:stretch>
            <a:fillRect/>
          </a:stretch>
        </p:blipFill>
        <p:spPr>
          <a:xfrm>
            <a:off x="339958" y="360312"/>
            <a:ext cx="301984" cy="359941"/>
          </a:xfrm>
          <a:prstGeom prst="rect">
            <a:avLst/>
          </a:prstGeom>
        </p:spPr>
      </p:pic>
      <p:pic>
        <p:nvPicPr>
          <p:cNvPr id="8" name="그림 7"/>
          <p:cNvPicPr>
            <a:picLocks noChangeAspect="1"/>
          </p:cNvPicPr>
          <p:nvPr/>
        </p:nvPicPr>
        <p:blipFill>
          <a:blip r:embed="rId19" cstate="print"/>
          <a:stretch>
            <a:fillRect/>
          </a:stretch>
        </p:blipFill>
        <p:spPr>
          <a:xfrm>
            <a:off x="431800" y="1091974"/>
            <a:ext cx="1821786" cy="1211501"/>
          </a:xfrm>
          <a:prstGeom prst="rect">
            <a:avLst/>
          </a:prstGeom>
        </p:spPr>
      </p:pic>
      <p:sp>
        <p:nvSpPr>
          <p:cNvPr id="9" name="직사각형 8"/>
          <p:cNvSpPr/>
          <p:nvPr/>
        </p:nvSpPr>
        <p:spPr>
          <a:xfrm>
            <a:off x="476110" y="1125548"/>
            <a:ext cx="1683160" cy="415498"/>
          </a:xfrm>
          <a:prstGeom prst="rect">
            <a:avLst/>
          </a:prstGeom>
        </p:spPr>
        <p:txBody>
          <a:bodyPr wrap="square">
            <a:spAutoFit/>
          </a:bodyPr>
          <a:lstStyle/>
          <a:p>
            <a:r>
              <a:rPr lang="en-US" altLang="ko-KR" sz="2100" dirty="0" err="1" smtClean="0">
                <a:solidFill>
                  <a:schemeClr val="tx1">
                    <a:lumMod val="75000"/>
                    <a:lumOff val="25000"/>
                  </a:schemeClr>
                </a:solidFill>
                <a:latin typeface="LG스마트체 Bold" panose="020B0600000101010101" pitchFamily="50" charset="-127"/>
                <a:ea typeface="LG스마트체 Bold" panose="020B0600000101010101" pitchFamily="50" charset="-127"/>
              </a:rPr>
              <a:t>Powerpoint</a:t>
            </a:r>
            <a:endParaRPr lang="ko-KR" altLang="en-US" sz="2100" dirty="0">
              <a:solidFill>
                <a:schemeClr val="tx1">
                  <a:lumMod val="75000"/>
                  <a:lumOff val="25000"/>
                </a:schemeClr>
              </a:solidFill>
              <a:latin typeface="LG스마트체 Bold" panose="020B0600000101010101" pitchFamily="50" charset="-127"/>
              <a:ea typeface="LG스마트체 Bold" panose="020B0600000101010101" pitchFamily="50" charset="-127"/>
            </a:endParaRPr>
          </a:p>
        </p:txBody>
      </p:sp>
      <p:sp>
        <p:nvSpPr>
          <p:cNvPr id="10" name="직사각형 9"/>
          <p:cNvSpPr/>
          <p:nvPr/>
        </p:nvSpPr>
        <p:spPr>
          <a:xfrm>
            <a:off x="476110" y="1545234"/>
            <a:ext cx="1683160" cy="307777"/>
          </a:xfrm>
          <a:prstGeom prst="rect">
            <a:avLst/>
          </a:prstGeom>
        </p:spPr>
        <p:txBody>
          <a:bodyPr wrap="square">
            <a:spAutoFit/>
          </a:bodyPr>
          <a:lstStyle/>
          <a:p>
            <a:r>
              <a:rPr lang="en-US" altLang="ko-KR" sz="1400" dirty="0">
                <a:solidFill>
                  <a:schemeClr val="tx1">
                    <a:lumMod val="50000"/>
                    <a:lumOff val="50000"/>
                  </a:schemeClr>
                </a:solidFill>
                <a:latin typeface="LG스마트체 Bold" panose="020B0600000101010101" pitchFamily="50" charset="-127"/>
                <a:ea typeface="LG스마트체 Bold" panose="020B0600000101010101" pitchFamily="50" charset="-127"/>
              </a:rPr>
              <a:t>Charts</a:t>
            </a:r>
          </a:p>
        </p:txBody>
      </p:sp>
      <p:sp>
        <p:nvSpPr>
          <p:cNvPr id="34" name="TextBox 33"/>
          <p:cNvSpPr txBox="1"/>
          <p:nvPr/>
        </p:nvSpPr>
        <p:spPr>
          <a:xfrm>
            <a:off x="2438400" y="1141590"/>
            <a:ext cx="6273800" cy="1126462"/>
          </a:xfrm>
          <a:prstGeom prst="rect">
            <a:avLst/>
          </a:prstGeom>
          <a:noFill/>
        </p:spPr>
        <p:txBody>
          <a:bodyPr wrap="square" rtlCol="0">
            <a:spAutoFit/>
          </a:bodyPr>
          <a:lstStyle/>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A chart is a tool that is used to </a:t>
            </a: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make </a:t>
            </a:r>
            <a:r>
              <a:rPr lang="en-US" altLang="ko-KR" sz="1400" b="1" dirty="0" smtClean="0">
                <a:solidFill>
                  <a:schemeClr val="bg1"/>
                </a:solidFill>
                <a:latin typeface="LG스마트체 SemiBold" panose="020B0600000101010101" pitchFamily="50" charset="-127"/>
                <a:ea typeface="LG스마트체 SemiBold" panose="020B0600000101010101" pitchFamily="50" charset="-127"/>
              </a:rPr>
              <a:t>graphs  and charts</a:t>
            </a: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 </a:t>
            </a:r>
            <a:r>
              <a:rPr lang="en-US" altLang="ko-KR" sz="1400" dirty="0">
                <a:solidFill>
                  <a:schemeClr val="bg1"/>
                </a:solidFill>
                <a:latin typeface="LG스마트체 SemiBold" panose="020B0600000101010101" pitchFamily="50" charset="-127"/>
                <a:ea typeface="LG스마트체 SemiBold" panose="020B0600000101010101" pitchFamily="50" charset="-127"/>
              </a:rPr>
              <a:t>Displaying charts in PowerPoint allows your audience to see the </a:t>
            </a:r>
            <a:r>
              <a:rPr lang="en-US" altLang="ko-KR" sz="1400" b="1" dirty="0">
                <a:solidFill>
                  <a:schemeClr val="bg1"/>
                </a:solidFill>
                <a:latin typeface="LG스마트체 SemiBold" panose="020B0600000101010101" pitchFamily="50" charset="-127"/>
                <a:ea typeface="LG스마트체 SemiBold" panose="020B0600000101010101" pitchFamily="50" charset="-127"/>
              </a:rPr>
              <a:t>meaning behind the </a:t>
            </a:r>
            <a:r>
              <a:rPr lang="en-US" altLang="ko-KR" sz="1400" b="1" dirty="0" smtClean="0">
                <a:solidFill>
                  <a:schemeClr val="bg1"/>
                </a:solidFill>
                <a:latin typeface="LG스마트체 SemiBold" panose="020B0600000101010101" pitchFamily="50" charset="-127"/>
                <a:ea typeface="LG스마트체 SemiBold" panose="020B0600000101010101" pitchFamily="50" charset="-127"/>
              </a:rPr>
              <a:t>numbers</a:t>
            </a: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 It effectively displays </a:t>
            </a:r>
            <a:r>
              <a:rPr lang="en-US" altLang="ko-KR" sz="1400" b="1" dirty="0" smtClean="0">
                <a:solidFill>
                  <a:schemeClr val="bg1"/>
                </a:solidFill>
                <a:latin typeface="LG스마트체 SemiBold" panose="020B0600000101010101" pitchFamily="50" charset="-127"/>
                <a:ea typeface="LG스마트체 SemiBold" panose="020B0600000101010101" pitchFamily="50" charset="-127"/>
              </a:rPr>
              <a:t>comparisons </a:t>
            </a:r>
            <a:r>
              <a:rPr lang="en-US" altLang="ko-KR" sz="1400" b="1" dirty="0">
                <a:solidFill>
                  <a:schemeClr val="bg1"/>
                </a:solidFill>
                <a:latin typeface="LG스마트체 SemiBold" panose="020B0600000101010101" pitchFamily="50" charset="-127"/>
                <a:ea typeface="LG스마트체 SemiBold" panose="020B0600000101010101" pitchFamily="50" charset="-127"/>
              </a:rPr>
              <a:t>and </a:t>
            </a:r>
            <a:r>
              <a:rPr lang="en-US" altLang="ko-KR" sz="1400" b="1" dirty="0" smtClean="0">
                <a:solidFill>
                  <a:schemeClr val="bg1"/>
                </a:solidFill>
                <a:latin typeface="LG스마트체 SemiBold" panose="020B0600000101010101" pitchFamily="50" charset="-127"/>
                <a:ea typeface="LG스마트체 SemiBold" panose="020B0600000101010101" pitchFamily="50" charset="-127"/>
              </a:rPr>
              <a:t>trends</a:t>
            </a: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 </a:t>
            </a:r>
            <a:r>
              <a:rPr lang="en-US" altLang="ko-KR" sz="1400" dirty="0">
                <a:solidFill>
                  <a:schemeClr val="bg1"/>
                </a:solidFill>
                <a:latin typeface="LG스마트체 SemiBold" panose="020B0600000101010101" pitchFamily="50" charset="-127"/>
                <a:ea typeface="LG스마트체 SemiBold" panose="020B0600000101010101" pitchFamily="50" charset="-127"/>
              </a:rPr>
              <a:t>In this lesson, you will learn how to insert charts and modify them.</a:t>
            </a:r>
          </a:p>
        </p:txBody>
      </p:sp>
      <p:pic>
        <p:nvPicPr>
          <p:cNvPr id="26" name="그림 25"/>
          <p:cNvPicPr>
            <a:picLocks noChangeAspect="1"/>
          </p:cNvPicPr>
          <p:nvPr/>
        </p:nvPicPr>
        <p:blipFill>
          <a:blip r:embed="rId20" cstate="print"/>
          <a:stretch>
            <a:fillRect/>
          </a:stretch>
        </p:blipFill>
        <p:spPr>
          <a:xfrm>
            <a:off x="3918138" y="2540295"/>
            <a:ext cx="329411" cy="329411"/>
          </a:xfrm>
          <a:prstGeom prst="rect">
            <a:avLst/>
          </a:prstGeom>
        </p:spPr>
      </p:pic>
      <p:pic>
        <p:nvPicPr>
          <p:cNvPr id="32" name="그림 31"/>
          <p:cNvPicPr>
            <a:picLocks noChangeAspect="1"/>
          </p:cNvPicPr>
          <p:nvPr/>
        </p:nvPicPr>
        <p:blipFill>
          <a:blip r:embed="rId21" cstate="print"/>
          <a:stretch>
            <a:fillRect/>
          </a:stretch>
        </p:blipFill>
        <p:spPr>
          <a:xfrm>
            <a:off x="3918138" y="3779717"/>
            <a:ext cx="4443750" cy="33750"/>
          </a:xfrm>
          <a:prstGeom prst="rect">
            <a:avLst/>
          </a:prstGeom>
        </p:spPr>
      </p:pic>
      <p:pic>
        <p:nvPicPr>
          <p:cNvPr id="29" name="그림 28"/>
          <p:cNvPicPr>
            <a:picLocks noChangeAspect="1"/>
          </p:cNvPicPr>
          <p:nvPr/>
        </p:nvPicPr>
        <p:blipFill>
          <a:blip r:embed="rId21" cstate="print"/>
          <a:stretch>
            <a:fillRect/>
          </a:stretch>
        </p:blipFill>
        <p:spPr>
          <a:xfrm>
            <a:off x="3918138" y="4690020"/>
            <a:ext cx="4443750" cy="33750"/>
          </a:xfrm>
          <a:prstGeom prst="rect">
            <a:avLst/>
          </a:prstGeom>
        </p:spPr>
      </p:pic>
      <p:pic>
        <p:nvPicPr>
          <p:cNvPr id="28" name="그림 27"/>
          <p:cNvPicPr>
            <a:picLocks noChangeAspect="1"/>
          </p:cNvPicPr>
          <p:nvPr/>
        </p:nvPicPr>
        <p:blipFill>
          <a:blip r:embed="rId21" cstate="print"/>
          <a:stretch>
            <a:fillRect/>
          </a:stretch>
        </p:blipFill>
        <p:spPr>
          <a:xfrm>
            <a:off x="3918138" y="5548744"/>
            <a:ext cx="4443750" cy="33750"/>
          </a:xfrm>
          <a:prstGeom prst="rect">
            <a:avLst/>
          </a:prstGeom>
        </p:spPr>
      </p:pic>
      <p:pic>
        <p:nvPicPr>
          <p:cNvPr id="33" name="그림 32">
            <a:hlinkClick r:id="rId22" action="ppaction://hlinksldjump"/>
          </p:cNvPr>
          <p:cNvPicPr>
            <a:picLocks noChangeAspect="1"/>
          </p:cNvPicPr>
          <p:nvPr/>
        </p:nvPicPr>
        <p:blipFill>
          <a:blip r:embed="rId23" cstate="print"/>
          <a:stretch>
            <a:fillRect/>
          </a:stretch>
        </p:blipFill>
        <p:spPr>
          <a:xfrm>
            <a:off x="1105515" y="390812"/>
            <a:ext cx="751326" cy="295750"/>
          </a:xfrm>
          <a:prstGeom prst="rect">
            <a:avLst/>
          </a:prstGeom>
        </p:spPr>
      </p:pic>
      <p:pic>
        <p:nvPicPr>
          <p:cNvPr id="25" name="그림 24">
            <a:hlinkClick r:id="rId24"/>
          </p:cNvPr>
          <p:cNvPicPr>
            <a:picLocks noChangeAspect="1"/>
          </p:cNvPicPr>
          <p:nvPr/>
        </p:nvPicPr>
        <p:blipFill>
          <a:blip r:embed="rId25" cstate="print"/>
          <a:stretch>
            <a:fillRect/>
          </a:stretch>
        </p:blipFill>
        <p:spPr>
          <a:xfrm>
            <a:off x="1105516" y="5763692"/>
            <a:ext cx="1800570" cy="655075"/>
          </a:xfrm>
          <a:prstGeom prst="rect">
            <a:avLst/>
          </a:prstGeom>
          <a:effectLst>
            <a:outerShdw blurRad="50800" dist="38100" dir="2700000" algn="tl" rotWithShape="0">
              <a:prstClr val="black">
                <a:alpha val="40000"/>
              </a:prstClr>
            </a:outerShdw>
          </a:effectLst>
        </p:spPr>
      </p:pic>
      <p:pic>
        <p:nvPicPr>
          <p:cNvPr id="27" name="그림 26"/>
          <p:cNvPicPr>
            <a:picLocks noChangeAspect="1"/>
          </p:cNvPicPr>
          <p:nvPr/>
        </p:nvPicPr>
        <p:blipFill>
          <a:blip r:embed="rId26" cstate="print"/>
          <a:stretch>
            <a:fillRect/>
          </a:stretch>
        </p:blipFill>
        <p:spPr>
          <a:xfrm>
            <a:off x="641942" y="5827577"/>
            <a:ext cx="791415" cy="691435"/>
          </a:xfrm>
          <a:prstGeom prst="rect">
            <a:avLst/>
          </a:prstGeom>
          <a:effectLst>
            <a:outerShdw blurRad="50800" dist="38100" dir="2700000" algn="tl" rotWithShape="0">
              <a:prstClr val="black">
                <a:alpha val="40000"/>
              </a:prstClr>
            </a:outerShdw>
          </a:effectLst>
        </p:spPr>
      </p:pic>
      <p:pic>
        <p:nvPicPr>
          <p:cNvPr id="24" name="그림 23">
            <a:hlinkClick r:id="rId27" action="ppaction://hlinksldjump"/>
          </p:cNvPr>
          <p:cNvPicPr>
            <a:picLocks noChangeAspect="1"/>
          </p:cNvPicPr>
          <p:nvPr/>
        </p:nvPicPr>
        <p:blipFill>
          <a:blip r:embed="rId28" cstate="print"/>
          <a:stretch>
            <a:fillRect/>
          </a:stretch>
        </p:blipFill>
        <p:spPr>
          <a:xfrm>
            <a:off x="5960865" y="354688"/>
            <a:ext cx="759445" cy="328876"/>
          </a:xfrm>
          <a:prstGeom prst="rect">
            <a:avLst/>
          </a:prstGeom>
        </p:spPr>
      </p:pic>
      <p:pic>
        <p:nvPicPr>
          <p:cNvPr id="35" name="그림 34">
            <a:hlinkClick r:id="rId29" action="ppaction://hlinksldjump"/>
          </p:cNvPr>
          <p:cNvPicPr>
            <a:picLocks noChangeAspect="1"/>
          </p:cNvPicPr>
          <p:nvPr/>
        </p:nvPicPr>
        <p:blipFill>
          <a:blip r:embed="rId30"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47794709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그림 8">
            <a:hlinkClick r:id="rId2" action="ppaction://hlinksldjump"/>
          </p:cNvPr>
          <p:cNvPicPr>
            <a:picLocks noChangeAspect="1"/>
          </p:cNvPicPr>
          <p:nvPr/>
        </p:nvPicPr>
        <p:blipFill>
          <a:blip r:embed="rId3" cstate="print"/>
          <a:stretch>
            <a:fillRect/>
          </a:stretch>
        </p:blipFill>
        <p:spPr>
          <a:xfrm>
            <a:off x="4184166" y="360312"/>
            <a:ext cx="461250" cy="326250"/>
          </a:xfrm>
          <a:prstGeom prst="rect">
            <a:avLst/>
          </a:prstGeom>
        </p:spPr>
      </p:pic>
      <p:pic>
        <p:nvPicPr>
          <p:cNvPr id="2" name="그림 1">
            <a:hlinkClick r:id="rId4" action="ppaction://hlinksldjump"/>
          </p:cNvPr>
          <p:cNvPicPr>
            <a:picLocks noChangeAspect="1"/>
          </p:cNvPicPr>
          <p:nvPr/>
        </p:nvPicPr>
        <p:blipFill>
          <a:blip r:embed="rId5" cstate="print"/>
          <a:stretch>
            <a:fillRect/>
          </a:stretch>
        </p:blipFill>
        <p:spPr>
          <a:xfrm>
            <a:off x="2320414" y="269829"/>
            <a:ext cx="1203836" cy="548950"/>
          </a:xfrm>
          <a:prstGeom prst="rect">
            <a:avLst/>
          </a:prstGeom>
        </p:spPr>
      </p:pic>
      <p:pic>
        <p:nvPicPr>
          <p:cNvPr id="11" name="그림 10">
            <a:hlinkClick r:id="rId6" action="ppaction://hlinksldjump"/>
          </p:cNvPr>
          <p:cNvPicPr>
            <a:picLocks noChangeAspect="1"/>
          </p:cNvPicPr>
          <p:nvPr/>
        </p:nvPicPr>
        <p:blipFill>
          <a:blip r:embed="rId7" cstate="print"/>
          <a:stretch>
            <a:fillRect/>
          </a:stretch>
        </p:blipFill>
        <p:spPr>
          <a:xfrm>
            <a:off x="339958" y="360312"/>
            <a:ext cx="301984" cy="359941"/>
          </a:xfrm>
          <a:prstGeom prst="rect">
            <a:avLst/>
          </a:prstGeom>
        </p:spPr>
      </p:pic>
      <p:pic>
        <p:nvPicPr>
          <p:cNvPr id="10" name="그림 9">
            <a:hlinkClick r:id="rId8" action="ppaction://hlinksldjump"/>
          </p:cNvPr>
          <p:cNvPicPr>
            <a:picLocks noChangeAspect="1"/>
          </p:cNvPicPr>
          <p:nvPr/>
        </p:nvPicPr>
        <p:blipFill>
          <a:blip r:embed="rId9" cstate="print"/>
          <a:stretch>
            <a:fillRect/>
          </a:stretch>
        </p:blipFill>
        <p:spPr>
          <a:xfrm>
            <a:off x="1105515" y="390812"/>
            <a:ext cx="751326" cy="295750"/>
          </a:xfrm>
          <a:prstGeom prst="rect">
            <a:avLst/>
          </a:prstGeom>
        </p:spPr>
      </p:pic>
      <p:pic>
        <p:nvPicPr>
          <p:cNvPr id="13" name="그림 12"/>
          <p:cNvPicPr>
            <a:picLocks noChangeAspect="1"/>
          </p:cNvPicPr>
          <p:nvPr/>
        </p:nvPicPr>
        <p:blipFill>
          <a:blip r:embed="rId10" cstate="print"/>
          <a:stretch>
            <a:fillRect/>
          </a:stretch>
        </p:blipFill>
        <p:spPr>
          <a:xfrm>
            <a:off x="430276" y="1323976"/>
            <a:ext cx="2946401" cy="2225040"/>
          </a:xfrm>
          <a:prstGeom prst="rect">
            <a:avLst/>
          </a:prstGeom>
        </p:spPr>
      </p:pic>
      <p:sp>
        <p:nvSpPr>
          <p:cNvPr id="17" name="직사각형 16"/>
          <p:cNvSpPr/>
          <p:nvPr/>
        </p:nvSpPr>
        <p:spPr>
          <a:xfrm>
            <a:off x="650538" y="1466585"/>
            <a:ext cx="2505875" cy="1323439"/>
          </a:xfrm>
          <a:prstGeom prst="rect">
            <a:avLst/>
          </a:prstGeom>
        </p:spPr>
        <p:txBody>
          <a:bodyPr wrap="square">
            <a:spAutoFit/>
          </a:bodyPr>
          <a:lstStyle/>
          <a:p>
            <a:r>
              <a:rPr lang="en-US" altLang="ko-KR" sz="4000" dirty="0" err="1" smtClean="0">
                <a:solidFill>
                  <a:schemeClr val="tx1">
                    <a:lumMod val="75000"/>
                    <a:lumOff val="25000"/>
                  </a:schemeClr>
                </a:solidFill>
                <a:latin typeface="LG스마트체 Bold" panose="020B0600000101010101" pitchFamily="50" charset="-127"/>
                <a:ea typeface="LG스마트체 Bold" panose="020B0600000101010101" pitchFamily="50" charset="-127"/>
              </a:rPr>
              <a:t>eTool</a:t>
            </a:r>
            <a:endParaRPr lang="en-US" altLang="ko-KR" sz="4000" dirty="0" smtClean="0">
              <a:solidFill>
                <a:schemeClr val="tx1">
                  <a:lumMod val="75000"/>
                  <a:lumOff val="25000"/>
                </a:schemeClr>
              </a:solidFill>
              <a:latin typeface="LG스마트체 Bold" panose="020B0600000101010101" pitchFamily="50" charset="-127"/>
              <a:ea typeface="LG스마트체 Bold" panose="020B0600000101010101" pitchFamily="50" charset="-127"/>
            </a:endParaRPr>
          </a:p>
          <a:p>
            <a:r>
              <a:rPr lang="en-US" altLang="ko-KR" sz="4000" dirty="0" smtClean="0">
                <a:solidFill>
                  <a:schemeClr val="tx1">
                    <a:lumMod val="75000"/>
                    <a:lumOff val="25000"/>
                  </a:schemeClr>
                </a:solidFill>
                <a:latin typeface="LG스마트체 Bold" panose="020B0600000101010101" pitchFamily="50" charset="-127"/>
                <a:ea typeface="LG스마트체 Bold" panose="020B0600000101010101" pitchFamily="50" charset="-127"/>
              </a:rPr>
              <a:t>Challenge</a:t>
            </a:r>
            <a:endParaRPr lang="ko-KR" altLang="en-US" sz="4000" dirty="0">
              <a:solidFill>
                <a:schemeClr val="tx1">
                  <a:lumMod val="75000"/>
                  <a:lumOff val="25000"/>
                </a:schemeClr>
              </a:solidFill>
              <a:latin typeface="LG스마트체 Bold" panose="020B0600000101010101" pitchFamily="50" charset="-127"/>
              <a:ea typeface="LG스마트체 Bold" panose="020B0600000101010101" pitchFamily="50" charset="-127"/>
            </a:endParaRPr>
          </a:p>
        </p:txBody>
      </p:sp>
      <p:sp>
        <p:nvSpPr>
          <p:cNvPr id="18" name="직사각형 17"/>
          <p:cNvSpPr/>
          <p:nvPr/>
        </p:nvSpPr>
        <p:spPr>
          <a:xfrm>
            <a:off x="650537" y="2955493"/>
            <a:ext cx="2505875" cy="400110"/>
          </a:xfrm>
          <a:prstGeom prst="rect">
            <a:avLst/>
          </a:prstGeom>
        </p:spPr>
        <p:txBody>
          <a:bodyPr wrap="square">
            <a:spAutoFit/>
          </a:bodyPr>
          <a:lstStyle/>
          <a:p>
            <a:r>
              <a:rPr lang="en-US" altLang="ko-KR" sz="2000" dirty="0">
                <a:solidFill>
                  <a:schemeClr val="tx1">
                    <a:lumMod val="50000"/>
                    <a:lumOff val="50000"/>
                  </a:schemeClr>
                </a:solidFill>
                <a:latin typeface="LG스마트체 SemiBold" panose="020B0600000101010101" pitchFamily="50" charset="-127"/>
                <a:ea typeface="LG스마트체 SemiBold" panose="020B0600000101010101" pitchFamily="50" charset="-127"/>
              </a:rPr>
              <a:t>Learning Evaluation</a:t>
            </a:r>
          </a:p>
        </p:txBody>
      </p:sp>
      <p:pic>
        <p:nvPicPr>
          <p:cNvPr id="14" name="그림 13">
            <a:hlinkClick r:id="rId11" action="ppaction://hlinksldjump"/>
          </p:cNvPr>
          <p:cNvPicPr>
            <a:picLocks noChangeAspect="1"/>
          </p:cNvPicPr>
          <p:nvPr/>
        </p:nvPicPr>
        <p:blipFill>
          <a:blip r:embed="rId12" cstate="print"/>
          <a:stretch>
            <a:fillRect/>
          </a:stretch>
        </p:blipFill>
        <p:spPr>
          <a:xfrm>
            <a:off x="5960865" y="354688"/>
            <a:ext cx="759445" cy="328876"/>
          </a:xfrm>
          <a:prstGeom prst="rect">
            <a:avLst/>
          </a:prstGeom>
        </p:spPr>
      </p:pic>
      <p:pic>
        <p:nvPicPr>
          <p:cNvPr id="15" name="그림 14">
            <a:hlinkClick r:id="rId13" action="ppaction://hlinksldjump"/>
          </p:cNvPr>
          <p:cNvPicPr>
            <a:picLocks noChangeAspect="1"/>
          </p:cNvPicPr>
          <p:nvPr/>
        </p:nvPicPr>
        <p:blipFill>
          <a:blip r:embed="rId14"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410364396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그림 4">
            <a:hlinkClick r:id="rId2" action="ppaction://hlinksldjump"/>
          </p:cNvPr>
          <p:cNvPicPr>
            <a:picLocks noChangeAspect="1"/>
          </p:cNvPicPr>
          <p:nvPr/>
        </p:nvPicPr>
        <p:blipFill>
          <a:blip r:embed="rId3" cstate="print"/>
          <a:stretch>
            <a:fillRect/>
          </a:stretch>
        </p:blipFill>
        <p:spPr>
          <a:xfrm>
            <a:off x="4184166" y="360312"/>
            <a:ext cx="461250" cy="326250"/>
          </a:xfrm>
          <a:prstGeom prst="rect">
            <a:avLst/>
          </a:prstGeom>
        </p:spPr>
      </p:pic>
      <p:pic>
        <p:nvPicPr>
          <p:cNvPr id="6" name="그림 5">
            <a:hlinkClick r:id="rId4" action="ppaction://hlinksldjump"/>
          </p:cNvPr>
          <p:cNvPicPr>
            <a:picLocks noChangeAspect="1"/>
          </p:cNvPicPr>
          <p:nvPr/>
        </p:nvPicPr>
        <p:blipFill>
          <a:blip r:embed="rId5" cstate="print"/>
          <a:stretch>
            <a:fillRect/>
          </a:stretch>
        </p:blipFill>
        <p:spPr>
          <a:xfrm>
            <a:off x="2320414" y="269829"/>
            <a:ext cx="1203836" cy="548950"/>
          </a:xfrm>
          <a:prstGeom prst="rect">
            <a:avLst/>
          </a:prstGeom>
        </p:spPr>
      </p:pic>
      <p:pic>
        <p:nvPicPr>
          <p:cNvPr id="7" name="그림 6">
            <a:hlinkClick r:id="rId6" action="ppaction://hlinksldjump"/>
          </p:cNvPr>
          <p:cNvPicPr>
            <a:picLocks noChangeAspect="1"/>
          </p:cNvPicPr>
          <p:nvPr/>
        </p:nvPicPr>
        <p:blipFill>
          <a:blip r:embed="rId7" cstate="print"/>
          <a:stretch>
            <a:fillRect/>
          </a:stretch>
        </p:blipFill>
        <p:spPr>
          <a:xfrm>
            <a:off x="339958" y="360312"/>
            <a:ext cx="301984" cy="359941"/>
          </a:xfrm>
          <a:prstGeom prst="rect">
            <a:avLst/>
          </a:prstGeom>
        </p:spPr>
      </p:pic>
      <p:pic>
        <p:nvPicPr>
          <p:cNvPr id="8" name="그림 7"/>
          <p:cNvPicPr>
            <a:picLocks noChangeAspect="1"/>
          </p:cNvPicPr>
          <p:nvPr/>
        </p:nvPicPr>
        <p:blipFill>
          <a:blip r:embed="rId8" cstate="print"/>
          <a:stretch>
            <a:fillRect/>
          </a:stretch>
        </p:blipFill>
        <p:spPr>
          <a:xfrm>
            <a:off x="431800" y="1091974"/>
            <a:ext cx="1821786" cy="1211501"/>
          </a:xfrm>
          <a:prstGeom prst="rect">
            <a:avLst/>
          </a:prstGeom>
        </p:spPr>
      </p:pic>
      <p:sp>
        <p:nvSpPr>
          <p:cNvPr id="9" name="직사각형 8"/>
          <p:cNvSpPr/>
          <p:nvPr/>
        </p:nvSpPr>
        <p:spPr>
          <a:xfrm>
            <a:off x="476110" y="1125548"/>
            <a:ext cx="1683160" cy="738664"/>
          </a:xfrm>
          <a:prstGeom prst="rect">
            <a:avLst/>
          </a:prstGeom>
        </p:spPr>
        <p:txBody>
          <a:bodyPr wrap="square">
            <a:spAutoFit/>
          </a:bodyPr>
          <a:lstStyle/>
          <a:p>
            <a:r>
              <a:rPr lang="en-US" altLang="ko-KR" sz="2100" dirty="0">
                <a:solidFill>
                  <a:schemeClr val="tx1">
                    <a:lumMod val="75000"/>
                    <a:lumOff val="25000"/>
                  </a:schemeClr>
                </a:solidFill>
                <a:latin typeface="LG스마트체 Bold" panose="020B0600000101010101" pitchFamily="50" charset="-127"/>
                <a:ea typeface="LG스마트체 Bold" panose="020B0600000101010101" pitchFamily="50" charset="-127"/>
              </a:rPr>
              <a:t>Learning Evaluation</a:t>
            </a:r>
          </a:p>
        </p:txBody>
      </p:sp>
      <p:sp>
        <p:nvSpPr>
          <p:cNvPr id="10" name="직사각형 9"/>
          <p:cNvSpPr/>
          <p:nvPr/>
        </p:nvSpPr>
        <p:spPr>
          <a:xfrm>
            <a:off x="476110" y="1833491"/>
            <a:ext cx="1683160" cy="400110"/>
          </a:xfrm>
          <a:prstGeom prst="rect">
            <a:avLst/>
          </a:prstGeom>
        </p:spPr>
        <p:txBody>
          <a:bodyPr wrap="square">
            <a:spAutoFit/>
          </a:bodyPr>
          <a:lstStyle/>
          <a:p>
            <a:r>
              <a:rPr lang="en-US" altLang="ko-KR" sz="2000" dirty="0" smtClean="0">
                <a:solidFill>
                  <a:schemeClr val="tx1">
                    <a:lumMod val="50000"/>
                    <a:lumOff val="50000"/>
                  </a:schemeClr>
                </a:solidFill>
                <a:latin typeface="LG스마트체 Bold" panose="020B0600000101010101" pitchFamily="50" charset="-127"/>
                <a:ea typeface="LG스마트체 Bold" panose="020B0600000101010101" pitchFamily="50" charset="-127"/>
              </a:rPr>
              <a:t>Excel [Q1]</a:t>
            </a:r>
          </a:p>
        </p:txBody>
      </p:sp>
      <p:pic>
        <p:nvPicPr>
          <p:cNvPr id="17" name="그림 16"/>
          <p:cNvPicPr>
            <a:picLocks noChangeAspect="1"/>
          </p:cNvPicPr>
          <p:nvPr/>
        </p:nvPicPr>
        <p:blipFill>
          <a:blip r:embed="rId9" cstate="print"/>
          <a:stretch>
            <a:fillRect/>
          </a:stretch>
        </p:blipFill>
        <p:spPr>
          <a:xfrm>
            <a:off x="1050656" y="2785957"/>
            <a:ext cx="7042688" cy="3756740"/>
          </a:xfrm>
          <a:prstGeom prst="rect">
            <a:avLst/>
          </a:prstGeom>
        </p:spPr>
      </p:pic>
      <p:pic>
        <p:nvPicPr>
          <p:cNvPr id="18" name="그림 17"/>
          <p:cNvPicPr>
            <a:picLocks noChangeAspect="1"/>
          </p:cNvPicPr>
          <p:nvPr/>
        </p:nvPicPr>
        <p:blipFill>
          <a:blip r:embed="rId10" cstate="print"/>
          <a:stretch>
            <a:fillRect/>
          </a:stretch>
        </p:blipFill>
        <p:spPr>
          <a:xfrm>
            <a:off x="2577482" y="1499316"/>
            <a:ext cx="451174" cy="461666"/>
          </a:xfrm>
          <a:prstGeom prst="rect">
            <a:avLst/>
          </a:prstGeom>
          <a:effectLst/>
        </p:spPr>
      </p:pic>
      <p:sp>
        <p:nvSpPr>
          <p:cNvPr id="36" name="TextBox 35"/>
          <p:cNvSpPr txBox="1"/>
          <p:nvPr/>
        </p:nvSpPr>
        <p:spPr>
          <a:xfrm>
            <a:off x="3076696" y="1530094"/>
            <a:ext cx="4637808" cy="400110"/>
          </a:xfrm>
          <a:prstGeom prst="rect">
            <a:avLst/>
          </a:prstGeom>
          <a:noFill/>
        </p:spPr>
        <p:txBody>
          <a:bodyPr wrap="none" rtlCol="0">
            <a:spAutoFit/>
          </a:bodyPr>
          <a:lstStyle/>
          <a:p>
            <a:r>
              <a:rPr lang="en-US" altLang="ko-KR" sz="2000" dirty="0">
                <a:solidFill>
                  <a:schemeClr val="bg1"/>
                </a:solidFill>
                <a:latin typeface="LG스마트체 SemiBold" panose="020B0600000101010101" pitchFamily="50" charset="-127"/>
                <a:ea typeface="LG스마트체 SemiBold" panose="020B0600000101010101" pitchFamily="50" charset="-127"/>
              </a:rPr>
              <a:t>Please answer the following questions</a:t>
            </a:r>
            <a:endParaRPr lang="ko-KR" altLang="en-US" sz="2000" dirty="0">
              <a:solidFill>
                <a:schemeClr val="bg1"/>
              </a:solidFill>
              <a:latin typeface="LG스마트체 SemiBold" panose="020B0600000101010101" pitchFamily="50" charset="-127"/>
              <a:ea typeface="LG스마트체 SemiBold" panose="020B0600000101010101" pitchFamily="50" charset="-127"/>
            </a:endParaRPr>
          </a:p>
        </p:txBody>
      </p:sp>
      <p:pic>
        <p:nvPicPr>
          <p:cNvPr id="14" name="그림 13">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6" name="Picture 2"/>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196311" y="3284538"/>
            <a:ext cx="6699914" cy="27164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그림 18">
            <a:hlinkClick r:id="rId14" action="ppaction://hlinksldjump"/>
          </p:cNvPr>
          <p:cNvPicPr>
            <a:picLocks noChangeAspect="1"/>
          </p:cNvPicPr>
          <p:nvPr/>
        </p:nvPicPr>
        <p:blipFill>
          <a:blip r:embed="rId15" cstate="print"/>
          <a:stretch>
            <a:fillRect/>
          </a:stretch>
        </p:blipFill>
        <p:spPr>
          <a:xfrm>
            <a:off x="5960865" y="354688"/>
            <a:ext cx="759445" cy="328876"/>
          </a:xfrm>
          <a:prstGeom prst="rect">
            <a:avLst/>
          </a:prstGeom>
        </p:spPr>
      </p:pic>
      <p:pic>
        <p:nvPicPr>
          <p:cNvPr id="20" name="그림 19">
            <a:hlinkClick r:id="rId16" action="ppaction://hlinksldjump"/>
          </p:cNvPr>
          <p:cNvPicPr>
            <a:picLocks noChangeAspect="1"/>
          </p:cNvPicPr>
          <p:nvPr/>
        </p:nvPicPr>
        <p:blipFill>
          <a:blip r:embed="rId17"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31258598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그림 1"/>
          <p:cNvPicPr>
            <a:picLocks noChangeAspect="1"/>
          </p:cNvPicPr>
          <p:nvPr/>
        </p:nvPicPr>
        <p:blipFill>
          <a:blip r:embed="rId2" cstate="print"/>
          <a:stretch>
            <a:fillRect/>
          </a:stretch>
        </p:blipFill>
        <p:spPr>
          <a:xfrm>
            <a:off x="722579" y="1171717"/>
            <a:ext cx="7698841" cy="5422501"/>
          </a:xfrm>
          <a:prstGeom prst="rect">
            <a:avLst/>
          </a:prstGeom>
        </p:spPr>
      </p:pic>
      <p:pic>
        <p:nvPicPr>
          <p:cNvPr id="8" name="그림 7">
            <a:hlinkClick r:id="rId3" action="ppaction://hlinksldjump"/>
          </p:cNvPr>
          <p:cNvPicPr>
            <a:picLocks noChangeAspect="1"/>
          </p:cNvPicPr>
          <p:nvPr/>
        </p:nvPicPr>
        <p:blipFill>
          <a:blip r:embed="rId4" cstate="print"/>
          <a:stretch>
            <a:fillRect/>
          </a:stretch>
        </p:blipFill>
        <p:spPr>
          <a:xfrm>
            <a:off x="3185440" y="360312"/>
            <a:ext cx="472500" cy="326250"/>
          </a:xfrm>
          <a:prstGeom prst="rect">
            <a:avLst/>
          </a:prstGeom>
        </p:spPr>
      </p:pic>
      <p:pic>
        <p:nvPicPr>
          <p:cNvPr id="9" name="그림 8">
            <a:hlinkClick r:id="rId5" action="ppaction://hlinksldjump"/>
          </p:cNvPr>
          <p:cNvPicPr>
            <a:picLocks noChangeAspect="1"/>
          </p:cNvPicPr>
          <p:nvPr/>
        </p:nvPicPr>
        <p:blipFill>
          <a:blip r:embed="rId6" cstate="print"/>
          <a:stretch>
            <a:fillRect/>
          </a:stretch>
        </p:blipFill>
        <p:spPr>
          <a:xfrm>
            <a:off x="4184166" y="360312"/>
            <a:ext cx="461250" cy="326250"/>
          </a:xfrm>
          <a:prstGeom prst="rect">
            <a:avLst/>
          </a:prstGeom>
        </p:spPr>
      </p:pic>
      <p:graphicFrame>
        <p:nvGraphicFramePr>
          <p:cNvPr id="12" name="표 11"/>
          <p:cNvGraphicFramePr>
            <a:graphicFrameLocks noGrp="1"/>
          </p:cNvGraphicFramePr>
          <p:nvPr>
            <p:extLst>
              <p:ext uri="{D42A27DB-BD31-4B8C-83A1-F6EECF244321}">
                <p14:modId xmlns:p14="http://schemas.microsoft.com/office/powerpoint/2010/main" val="69247194"/>
              </p:ext>
            </p:extLst>
          </p:nvPr>
        </p:nvGraphicFramePr>
        <p:xfrm>
          <a:off x="1086272" y="1438741"/>
          <a:ext cx="6955759" cy="2643149"/>
        </p:xfrm>
        <a:graphic>
          <a:graphicData uri="http://schemas.openxmlformats.org/drawingml/2006/table">
            <a:tbl>
              <a:tblPr>
                <a:effectLst>
                  <a:outerShdw blurRad="50800" dist="38100" dir="2700000" algn="tl" rotWithShape="0">
                    <a:prstClr val="black">
                      <a:alpha val="40000"/>
                    </a:prstClr>
                  </a:outerShdw>
                </a:effectLst>
              </a:tblPr>
              <a:tblGrid>
                <a:gridCol w="1561063">
                  <a:extLst>
                    <a:ext uri="{9D8B030D-6E8A-4147-A177-3AD203B41FA5}">
                      <a16:colId xmlns:a16="http://schemas.microsoft.com/office/drawing/2014/main" xmlns="" val="20000"/>
                    </a:ext>
                  </a:extLst>
                </a:gridCol>
                <a:gridCol w="3377908">
                  <a:extLst>
                    <a:ext uri="{9D8B030D-6E8A-4147-A177-3AD203B41FA5}">
                      <a16:colId xmlns:a16="http://schemas.microsoft.com/office/drawing/2014/main" xmlns="" val="20001"/>
                    </a:ext>
                  </a:extLst>
                </a:gridCol>
                <a:gridCol w="1143000">
                  <a:extLst>
                    <a:ext uri="{9D8B030D-6E8A-4147-A177-3AD203B41FA5}">
                      <a16:colId xmlns:a16="http://schemas.microsoft.com/office/drawing/2014/main" xmlns="" val="20002"/>
                    </a:ext>
                  </a:extLst>
                </a:gridCol>
                <a:gridCol w="873788">
                  <a:extLst>
                    <a:ext uri="{9D8B030D-6E8A-4147-A177-3AD203B41FA5}">
                      <a16:colId xmlns:a16="http://schemas.microsoft.com/office/drawing/2014/main" xmlns="" val="20003"/>
                    </a:ext>
                  </a:extLst>
                </a:gridCol>
              </a:tblGrid>
              <a:tr h="321849">
                <a:tc>
                  <a:txBody>
                    <a:bodyPr/>
                    <a:lstStyle/>
                    <a:p>
                      <a:pPr marL="0" marR="0" indent="0" algn="ctr" fontAlgn="base" latinLnBrk="1">
                        <a:lnSpc>
                          <a:spcPct val="100000"/>
                        </a:lnSpc>
                        <a:spcBef>
                          <a:spcPts val="0"/>
                        </a:spcBef>
                        <a:spcAft>
                          <a:spcPts val="0"/>
                        </a:spcAft>
                      </a:pPr>
                      <a:r>
                        <a:rPr lang="en-US" sz="1400" kern="0" spc="0" dirty="0" smtClean="0">
                          <a:solidFill>
                            <a:schemeClr val="bg1"/>
                          </a:solidFill>
                          <a:latin typeface="LG스마트체 Regular" panose="020B0600000101010101" pitchFamily="50" charset="-127"/>
                          <a:ea typeface="LG스마트체 Regular" panose="020B0600000101010101" pitchFamily="50" charset="-127"/>
                          <a:cs typeface="+mn-cs"/>
                        </a:rPr>
                        <a:t>Event</a:t>
                      </a:r>
                      <a:endParaRPr lang="en-US" sz="1400" kern="0" spc="0" dirty="0">
                        <a:solidFill>
                          <a:schemeClr val="bg1"/>
                        </a:solidFill>
                        <a:latin typeface="LG스마트체 Regular" panose="020B0600000101010101" pitchFamily="50" charset="-127"/>
                        <a:ea typeface="LG스마트체 Regular" panose="020B0600000101010101" pitchFamily="50" charset="-127"/>
                        <a:cs typeface="+mn-cs"/>
                      </a:endParaRPr>
                    </a:p>
                  </a:txBody>
                  <a:tcPr marL="42048" marR="42048" marT="11625" marB="11625">
                    <a:lnL w="6350" cap="flat" cmpd="sng" algn="ctr">
                      <a:no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rgbClr val="E83B57"/>
                    </a:solidFill>
                  </a:tcPr>
                </a:tc>
                <a:tc>
                  <a:txBody>
                    <a:bodyPr/>
                    <a:lstStyle/>
                    <a:p>
                      <a:pPr marL="0" marR="0" indent="0" algn="ctr" fontAlgn="base" latinLnBrk="1">
                        <a:lnSpc>
                          <a:spcPct val="100000"/>
                        </a:lnSpc>
                        <a:spcBef>
                          <a:spcPts val="0"/>
                        </a:spcBef>
                        <a:spcAft>
                          <a:spcPts val="0"/>
                        </a:spcAft>
                      </a:pPr>
                      <a:r>
                        <a:rPr lang="en-US" altLang="ko-KR" sz="1400" kern="0" spc="0" dirty="0" smtClean="0">
                          <a:solidFill>
                            <a:schemeClr val="bg1"/>
                          </a:solidFill>
                          <a:latin typeface="LG스마트체 Regular" panose="020B0600000101010101" pitchFamily="50" charset="-127"/>
                          <a:ea typeface="LG스마트체 Regular" panose="020B0600000101010101" pitchFamily="50" charset="-127"/>
                        </a:rPr>
                        <a:t>Goal</a:t>
                      </a:r>
                      <a:endParaRPr lang="en-US" sz="1400" kern="0" spc="0" dirty="0">
                        <a:solidFill>
                          <a:schemeClr val="bg1"/>
                        </a:solidFill>
                        <a:latin typeface="LG스마트체 Regular" panose="020B0600000101010101" pitchFamily="50" charset="-127"/>
                        <a:ea typeface="LG스마트체 Regular" panose="020B0600000101010101" pitchFamily="50" charset="-127"/>
                      </a:endParaRPr>
                    </a:p>
                  </a:txBody>
                  <a:tcPr marL="42048" marR="42048" marT="11625" marB="11625">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rgbClr val="E83B57"/>
                    </a:solidFill>
                  </a:tcPr>
                </a:tc>
                <a:tc>
                  <a:txBody>
                    <a:bodyPr/>
                    <a:lstStyle/>
                    <a:p>
                      <a:pPr marL="0" marR="0" indent="0" algn="ctr" fontAlgn="base" latinLnBrk="1">
                        <a:lnSpc>
                          <a:spcPct val="100000"/>
                        </a:lnSpc>
                        <a:spcBef>
                          <a:spcPts val="0"/>
                        </a:spcBef>
                        <a:spcAft>
                          <a:spcPts val="0"/>
                        </a:spcAft>
                      </a:pPr>
                      <a:r>
                        <a:rPr lang="en-US" altLang="ko-KR" sz="1400" kern="0" spc="0" dirty="0" smtClean="0">
                          <a:solidFill>
                            <a:schemeClr val="bg1"/>
                          </a:solidFill>
                          <a:latin typeface="LG스마트체 Regular" panose="020B0600000101010101" pitchFamily="50" charset="-127"/>
                          <a:ea typeface="LG스마트체 Regular" panose="020B0600000101010101" pitchFamily="50" charset="-127"/>
                        </a:rPr>
                        <a:t>Skill</a:t>
                      </a:r>
                      <a:endParaRPr lang="en-US" sz="1400" kern="0" spc="0" dirty="0">
                        <a:solidFill>
                          <a:schemeClr val="bg1"/>
                        </a:solidFill>
                        <a:latin typeface="LG스마트체 Regular" panose="020B0600000101010101" pitchFamily="50" charset="-127"/>
                        <a:ea typeface="LG스마트체 Regular" panose="020B0600000101010101" pitchFamily="50" charset="-127"/>
                      </a:endParaRPr>
                    </a:p>
                  </a:txBody>
                  <a:tcPr marL="42048" marR="42048" marT="11625" marB="11625">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rgbClr val="E83B57"/>
                    </a:solidFill>
                  </a:tcPr>
                </a:tc>
                <a:tc>
                  <a:txBody>
                    <a:bodyPr/>
                    <a:lstStyle/>
                    <a:p>
                      <a:pPr marL="0" marR="0" indent="0" algn="ctr" fontAlgn="base" latinLnBrk="0">
                        <a:lnSpc>
                          <a:spcPct val="100000"/>
                        </a:lnSpc>
                        <a:spcBef>
                          <a:spcPts val="0"/>
                        </a:spcBef>
                        <a:spcAft>
                          <a:spcPts val="0"/>
                        </a:spcAft>
                      </a:pPr>
                      <a:r>
                        <a:rPr lang="en-US" altLang="ko-KR" sz="1400" kern="0" spc="0" dirty="0" smtClean="0">
                          <a:solidFill>
                            <a:schemeClr val="bg1"/>
                          </a:solidFill>
                          <a:latin typeface="LG스마트체 Regular" panose="020B0600000101010101" pitchFamily="50" charset="-127"/>
                          <a:ea typeface="LG스마트체 Regular" panose="020B0600000101010101" pitchFamily="50" charset="-127"/>
                          <a:cs typeface="+mn-cs"/>
                        </a:rPr>
                        <a:t>Remark</a:t>
                      </a:r>
                      <a:endParaRPr lang="ko-KR" altLang="en-US" sz="1400" kern="0" spc="0" dirty="0">
                        <a:solidFill>
                          <a:schemeClr val="bg1"/>
                        </a:solidFill>
                        <a:latin typeface="LG스마트체 Regular" panose="020B0600000101010101" pitchFamily="50" charset="-127"/>
                        <a:ea typeface="LG스마트체 Regular" panose="020B0600000101010101" pitchFamily="50" charset="-127"/>
                        <a:cs typeface="+mn-cs"/>
                      </a:endParaRPr>
                    </a:p>
                  </a:txBody>
                  <a:tcPr marL="42048" marR="42048" marT="11625" marB="11625">
                    <a:lnL w="6350" cap="flat" cmpd="sng" algn="ctr">
                      <a:solidFill>
                        <a:schemeClr val="accent4"/>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rgbClr val="E83B57"/>
                    </a:solidFill>
                  </a:tcPr>
                </a:tc>
                <a:extLst>
                  <a:ext uri="{0D108BD9-81ED-4DB2-BD59-A6C34878D82A}">
                    <a16:rowId xmlns:a16="http://schemas.microsoft.com/office/drawing/2014/main" xmlns="" val="10000"/>
                  </a:ext>
                </a:extLst>
              </a:tr>
              <a:tr h="580325">
                <a:tc>
                  <a:txBody>
                    <a:bodyPr/>
                    <a:lstStyle/>
                    <a:p>
                      <a:pPr marL="0" marR="0" indent="0" algn="just" defTabSz="914400" rtl="0" eaLnBrk="1" fontAlgn="base" latinLnBrk="1" hangingPunct="1">
                        <a:lnSpc>
                          <a:spcPct val="100000"/>
                        </a:lnSpc>
                        <a:spcBef>
                          <a:spcPts val="0"/>
                        </a:spcBef>
                        <a:spcAft>
                          <a:spcPts val="0"/>
                        </a:spcAft>
                        <a:buClrTx/>
                        <a:buSzTx/>
                        <a:buFontTx/>
                        <a:buNone/>
                        <a:tabLst/>
                        <a:defRPr/>
                      </a:pPr>
                      <a:r>
                        <a:rPr lang="en-US" altLang="ko-KR" sz="1200" kern="0" spc="-70" dirty="0" smtClean="0">
                          <a:latin typeface="LG스마트체 Regular" panose="020B0600000101010101" pitchFamily="50" charset="-127"/>
                          <a:ea typeface="LG스마트체 Regular" panose="020B0600000101010101" pitchFamily="50" charset="-127"/>
                        </a:rPr>
                        <a:t>- eTool Challenge</a:t>
                      </a:r>
                      <a:endParaRPr lang="en-US" altLang="ko-KR" sz="1200" kern="0" spc="0" dirty="0" smtClean="0">
                        <a:solidFill>
                          <a:schemeClr val="tx1">
                            <a:lumMod val="95000"/>
                            <a:lumOff val="5000"/>
                          </a:schemeClr>
                        </a:solidFill>
                        <a:latin typeface="LG스마트체 Regular" panose="020B0600000101010101" pitchFamily="50" charset="-127"/>
                        <a:ea typeface="LG스마트체 Regular" panose="020B0600000101010101" pitchFamily="50" charset="-127"/>
                      </a:endParaRPr>
                    </a:p>
                  </a:txBody>
                  <a:tcPr marL="18000" marR="18000" marT="11625" marB="11625" anchor="ctr">
                    <a:lnL w="6350" cap="flat" cmpd="sng" algn="ctr">
                      <a:no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US" altLang="ko-KR" sz="1200" kern="0" spc="-70" dirty="0" smtClean="0">
                          <a:solidFill>
                            <a:schemeClr val="tx1"/>
                          </a:solidFill>
                          <a:latin typeface="LG스마트체 Light" panose="020B0600000101010101" pitchFamily="50" charset="-127"/>
                          <a:ea typeface="LG스마트체 Light" panose="020B0600000101010101" pitchFamily="50" charset="-127"/>
                        </a:rPr>
                        <a:t>To utilize MS-office  skills efficiently at school</a:t>
                      </a:r>
                      <a:r>
                        <a:rPr lang="en-US" altLang="ko-KR" sz="1200" kern="0" spc="-70" baseline="0" dirty="0" smtClean="0">
                          <a:solidFill>
                            <a:schemeClr val="tx1"/>
                          </a:solidFill>
                          <a:latin typeface="LG스마트체 Light" panose="020B0600000101010101" pitchFamily="50" charset="-127"/>
                          <a:ea typeface="LG스마트체 Light" panose="020B0600000101010101" pitchFamily="50" charset="-127"/>
                        </a:rPr>
                        <a:t> /work</a:t>
                      </a:r>
                      <a:endParaRPr lang="en-US" altLang="ko-KR" sz="1200" kern="0" spc="0" dirty="0" smtClean="0">
                        <a:solidFill>
                          <a:schemeClr val="tx1"/>
                        </a:solidFill>
                        <a:latin typeface="LG스마트체 Light" panose="020B0600000101010101" pitchFamily="50" charset="-127"/>
                        <a:ea typeface="LG스마트체 Light" panose="020B0600000101010101" pitchFamily="50" charset="-127"/>
                      </a:endParaRPr>
                    </a:p>
                  </a:txBody>
                  <a:tcPr marL="18000" marR="18000" marT="11625" marB="11625" anchor="ctr">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tcPr>
                </a:tc>
                <a:tc>
                  <a:txBody>
                    <a:bodyPr/>
                    <a:lstStyle/>
                    <a:p>
                      <a:pPr latinLnBrk="1">
                        <a:lnSpc>
                          <a:spcPct val="100000"/>
                        </a:lnSpc>
                      </a:pPr>
                      <a:r>
                        <a:rPr lang="en-US" altLang="ko-KR" sz="1200" dirty="0" smtClean="0">
                          <a:solidFill>
                            <a:schemeClr val="tx1"/>
                          </a:solidFill>
                          <a:latin typeface="LG스마트체 Light" panose="020B0600000101010101" pitchFamily="50" charset="-127"/>
                          <a:ea typeface="LG스마트체 Light" panose="020B0600000101010101" pitchFamily="50" charset="-127"/>
                        </a:rPr>
                        <a:t>MS</a:t>
                      </a:r>
                      <a:r>
                        <a:rPr lang="en-US" altLang="ko-KR" sz="1200" baseline="0" dirty="0" smtClean="0">
                          <a:solidFill>
                            <a:schemeClr val="tx1"/>
                          </a:solidFill>
                          <a:latin typeface="LG스마트체 Light" panose="020B0600000101010101" pitchFamily="50" charset="-127"/>
                          <a:ea typeface="LG스마트체 Light" panose="020B0600000101010101" pitchFamily="50" charset="-127"/>
                        </a:rPr>
                        <a:t> Excel, MS PowerPoint</a:t>
                      </a:r>
                      <a:endParaRPr lang="ko-KR" altLang="en-US" sz="1200" dirty="0">
                        <a:solidFill>
                          <a:schemeClr val="tx1"/>
                        </a:solidFill>
                        <a:latin typeface="LG스마트체 Light" panose="020B0600000101010101" pitchFamily="50" charset="-127"/>
                        <a:ea typeface="LG스마트체 Light" panose="020B0600000101010101" pitchFamily="50" charset="-127"/>
                      </a:endParaRPr>
                    </a:p>
                  </a:txBody>
                  <a:tcPr marL="18000" marR="18000" marT="11625" marB="11625" anchor="ctr">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tcPr>
                </a:tc>
                <a:tc rowSpan="2">
                  <a:txBody>
                    <a:bodyPr/>
                    <a:lstStyle/>
                    <a:p>
                      <a:pPr marL="0" marR="0" indent="0" algn="ctr" fontAlgn="base" latinLnBrk="0">
                        <a:lnSpc>
                          <a:spcPct val="100000"/>
                        </a:lnSpc>
                        <a:spcBef>
                          <a:spcPts val="0"/>
                        </a:spcBef>
                        <a:spcAft>
                          <a:spcPts val="0"/>
                        </a:spcAft>
                      </a:pPr>
                      <a:r>
                        <a:rPr lang="en-US" altLang="ko-KR" sz="1200" kern="0" spc="0" dirty="0" smtClean="0">
                          <a:latin typeface="LG스마트체 Light" panose="020B0600000101010101" pitchFamily="50" charset="-127"/>
                          <a:ea typeface="LG스마트체 Light" panose="020B0600000101010101" pitchFamily="50" charset="-127"/>
                        </a:rPr>
                        <a:t>Individual competition</a:t>
                      </a:r>
                      <a:endParaRPr lang="en-US" altLang="ko-KR" sz="1200" kern="0" spc="0" dirty="0" smtClean="0">
                        <a:solidFill>
                          <a:schemeClr val="tx1">
                            <a:lumMod val="95000"/>
                            <a:lumOff val="5000"/>
                          </a:schemeClr>
                        </a:solidFill>
                        <a:latin typeface="LG스마트체 Light" panose="020B0600000101010101" pitchFamily="50" charset="-127"/>
                        <a:ea typeface="LG스마트체 Light" panose="020B0600000101010101" pitchFamily="50" charset="-127"/>
                      </a:endParaRPr>
                    </a:p>
                  </a:txBody>
                  <a:tcPr marL="18000" marR="18000" marT="11625" marB="11625" anchor="ctr">
                    <a:lnL w="6350" cap="flat" cmpd="sng" algn="ctr">
                      <a:solidFill>
                        <a:schemeClr val="accent4"/>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1"/>
                  </a:ext>
                </a:extLst>
              </a:tr>
              <a:tr h="580325">
                <a:tc>
                  <a:txBody>
                    <a:bodyPr/>
                    <a:lstStyle/>
                    <a:p>
                      <a:pPr marL="0" marR="0" indent="0" algn="just" fontAlgn="base" latinLnBrk="1">
                        <a:lnSpc>
                          <a:spcPct val="100000"/>
                        </a:lnSpc>
                        <a:spcBef>
                          <a:spcPts val="0"/>
                        </a:spcBef>
                        <a:spcAft>
                          <a:spcPts val="0"/>
                        </a:spcAft>
                      </a:pPr>
                      <a:r>
                        <a:rPr lang="en-US" altLang="ko-KR" sz="1200" kern="0" spc="-60" dirty="0">
                          <a:latin typeface="LG스마트체 Regular" panose="020B0600000101010101" pitchFamily="50" charset="-127"/>
                          <a:ea typeface="LG스마트체 Regular" panose="020B0600000101010101" pitchFamily="50" charset="-127"/>
                        </a:rPr>
                        <a:t>- </a:t>
                      </a:r>
                      <a:r>
                        <a:rPr lang="en-US" altLang="ko-KR" sz="1200" kern="0" spc="-60" dirty="0" smtClean="0">
                          <a:latin typeface="LG스마트체 Regular" panose="020B0600000101010101" pitchFamily="50" charset="-127"/>
                          <a:ea typeface="LG스마트체 Regular" panose="020B0600000101010101" pitchFamily="50" charset="-127"/>
                        </a:rPr>
                        <a:t>eLifeMap Challenge</a:t>
                      </a:r>
                      <a:endParaRPr lang="ko-KR" altLang="en-US" sz="1200" kern="0" spc="0" dirty="0">
                        <a:solidFill>
                          <a:schemeClr val="tx1">
                            <a:lumMod val="95000"/>
                            <a:lumOff val="5000"/>
                          </a:schemeClr>
                        </a:solidFill>
                        <a:latin typeface="LG스마트체 Regular" panose="020B0600000101010101" pitchFamily="50" charset="-127"/>
                        <a:ea typeface="LG스마트체 Regular" panose="020B0600000101010101" pitchFamily="50" charset="-127"/>
                      </a:endParaRPr>
                    </a:p>
                  </a:txBody>
                  <a:tcPr marL="18000" marR="18000" marT="11625" marB="11625" anchor="ctr">
                    <a:lnL w="6350" cap="flat" cmpd="sng" algn="ctr">
                      <a:no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US" altLang="ko-KR" sz="1200" kern="0" spc="-70" dirty="0" smtClean="0">
                          <a:solidFill>
                            <a:schemeClr val="tx1"/>
                          </a:solidFill>
                          <a:latin typeface="LG스마트체 Light" panose="020B0600000101010101" pitchFamily="50" charset="-127"/>
                          <a:ea typeface="LG스마트체 Light" panose="020B0600000101010101" pitchFamily="50" charset="-127"/>
                        </a:rPr>
                        <a:t>To improve the ability to</a:t>
                      </a:r>
                      <a:r>
                        <a:rPr lang="en-US" altLang="ko-KR" sz="1200" kern="0" spc="-70" baseline="0" dirty="0" smtClean="0">
                          <a:solidFill>
                            <a:schemeClr val="tx1"/>
                          </a:solidFill>
                          <a:latin typeface="LG스마트체 Light" panose="020B0600000101010101" pitchFamily="50" charset="-127"/>
                          <a:ea typeface="LG스마트체 Light" panose="020B0600000101010101" pitchFamily="50" charset="-127"/>
                        </a:rPr>
                        <a:t> respond to a specific situation through information retrieval</a:t>
                      </a:r>
                      <a:endParaRPr lang="ko-KR" altLang="en-US" sz="1200" kern="0" spc="-70" dirty="0">
                        <a:solidFill>
                          <a:schemeClr val="tx1"/>
                        </a:solidFill>
                        <a:latin typeface="LG스마트체 Light" panose="020B0600000101010101" pitchFamily="50" charset="-127"/>
                        <a:ea typeface="LG스마트체 Light" panose="020B0600000101010101" pitchFamily="50" charset="-127"/>
                        <a:cs typeface="+mn-cs"/>
                      </a:endParaRPr>
                    </a:p>
                  </a:txBody>
                  <a:tcPr marL="18000" marR="18000" marT="11625" marB="11625" anchor="ctr">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just" fontAlgn="base" latinLnBrk="1">
                        <a:lnSpc>
                          <a:spcPct val="100000"/>
                        </a:lnSpc>
                        <a:spcBef>
                          <a:spcPts val="0"/>
                        </a:spcBef>
                        <a:spcAft>
                          <a:spcPts val="0"/>
                        </a:spcAft>
                      </a:pPr>
                      <a:r>
                        <a:rPr lang="en-US" altLang="ko-KR" sz="1200" kern="0" spc="-60" dirty="0" smtClean="0">
                          <a:solidFill>
                            <a:schemeClr val="tx1"/>
                          </a:solidFill>
                          <a:latin typeface="LG스마트체 Light" panose="020B0600000101010101" pitchFamily="50" charset="-127"/>
                          <a:ea typeface="LG스마트체 Light" panose="020B0600000101010101" pitchFamily="50" charset="-127"/>
                        </a:rPr>
                        <a:t>Web</a:t>
                      </a:r>
                      <a:r>
                        <a:rPr lang="en-US" altLang="ko-KR" sz="1200" kern="0" spc="-60" baseline="0" dirty="0" smtClean="0">
                          <a:solidFill>
                            <a:schemeClr val="tx1"/>
                          </a:solidFill>
                          <a:latin typeface="LG스마트체 Light" panose="020B0600000101010101" pitchFamily="50" charset="-127"/>
                          <a:ea typeface="LG스마트체 Light" panose="020B0600000101010101" pitchFamily="50" charset="-127"/>
                        </a:rPr>
                        <a:t> browsing </a:t>
                      </a:r>
                      <a:endParaRPr lang="ko-KR" altLang="en-US" sz="1200" kern="0" spc="-60" dirty="0">
                        <a:solidFill>
                          <a:schemeClr val="tx1"/>
                        </a:solidFill>
                        <a:latin typeface="LG스마트체 Light" panose="020B0600000101010101" pitchFamily="50" charset="-127"/>
                        <a:ea typeface="LG스마트체 Light" panose="020B0600000101010101" pitchFamily="50" charset="-127"/>
                        <a:cs typeface="+mn-cs"/>
                      </a:endParaRPr>
                    </a:p>
                  </a:txBody>
                  <a:tcPr marL="18000" marR="18000" marT="11625" marB="11625" anchor="ctr">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tcPr>
                </a:tc>
                <a:tc vMerge="1">
                  <a:txBody>
                    <a:bodyPr/>
                    <a:lstStyle/>
                    <a:p>
                      <a:pPr latinLnBrk="1"/>
                      <a:endParaRPr lang="ko-KR" altLang="en-US"/>
                    </a:p>
                  </a:txBody>
                  <a:tcPr/>
                </a:tc>
                <a:extLst>
                  <a:ext uri="{0D108BD9-81ED-4DB2-BD59-A6C34878D82A}">
                    <a16:rowId xmlns:a16="http://schemas.microsoft.com/office/drawing/2014/main" xmlns="" val="10002"/>
                  </a:ext>
                </a:extLst>
              </a:tr>
              <a:tr h="580325">
                <a:tc>
                  <a:txBody>
                    <a:bodyPr/>
                    <a:lstStyle/>
                    <a:p>
                      <a:pPr marL="0" marR="0" indent="0" algn="just" fontAlgn="base" latinLnBrk="1">
                        <a:lnSpc>
                          <a:spcPct val="100000"/>
                        </a:lnSpc>
                        <a:spcBef>
                          <a:spcPts val="0"/>
                        </a:spcBef>
                        <a:spcAft>
                          <a:spcPts val="0"/>
                        </a:spcAft>
                      </a:pPr>
                      <a:r>
                        <a:rPr lang="en-US" altLang="ko-KR" sz="1200" kern="0" spc="-60" dirty="0" smtClean="0">
                          <a:latin typeface="LG스마트체 Regular" panose="020B0600000101010101" pitchFamily="50" charset="-127"/>
                          <a:ea typeface="LG스마트체 Regular" panose="020B0600000101010101" pitchFamily="50" charset="-127"/>
                        </a:rPr>
                        <a:t>-</a:t>
                      </a:r>
                      <a:r>
                        <a:rPr lang="en-US" altLang="ko-KR" sz="1200" kern="0" spc="-60" baseline="0" dirty="0" smtClean="0">
                          <a:latin typeface="LG스마트체 Regular" panose="020B0600000101010101" pitchFamily="50" charset="-127"/>
                          <a:ea typeface="LG스마트체 Regular" panose="020B0600000101010101" pitchFamily="50" charset="-127"/>
                        </a:rPr>
                        <a:t> </a:t>
                      </a:r>
                      <a:r>
                        <a:rPr lang="en-US" altLang="ko-KR" sz="1200" kern="0" spc="-60" dirty="0" smtClean="0">
                          <a:latin typeface="LG스마트체 Regular" panose="020B0600000101010101" pitchFamily="50" charset="-127"/>
                          <a:ea typeface="LG스마트체 Regular" panose="020B0600000101010101" pitchFamily="50" charset="-127"/>
                        </a:rPr>
                        <a:t>eCreative Challenge</a:t>
                      </a:r>
                      <a:endParaRPr lang="ko-KR" altLang="en-US" sz="1200" kern="0" spc="0" dirty="0">
                        <a:solidFill>
                          <a:schemeClr val="tx1">
                            <a:lumMod val="95000"/>
                            <a:lumOff val="5000"/>
                          </a:schemeClr>
                        </a:solidFill>
                        <a:latin typeface="LG스마트체 Regular" panose="020B0600000101010101" pitchFamily="50" charset="-127"/>
                        <a:ea typeface="LG스마트체 Regular" panose="020B0600000101010101" pitchFamily="50" charset="-127"/>
                      </a:endParaRPr>
                    </a:p>
                  </a:txBody>
                  <a:tcPr marL="18000" marR="18000" marT="11625" marB="11625" anchor="ctr">
                    <a:lnL w="6350" cap="flat" cmpd="sng" algn="ctr">
                      <a:no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just" defTabSz="914400" rtl="0" eaLnBrk="1" fontAlgn="base" latinLnBrk="1" hangingPunct="1">
                        <a:lnSpc>
                          <a:spcPct val="100000"/>
                        </a:lnSpc>
                        <a:spcBef>
                          <a:spcPts val="0"/>
                        </a:spcBef>
                        <a:spcAft>
                          <a:spcPts val="0"/>
                        </a:spcAft>
                        <a:buClrTx/>
                        <a:buSzTx/>
                        <a:buFontTx/>
                        <a:buNone/>
                        <a:tabLst/>
                        <a:defRPr/>
                      </a:pPr>
                      <a:r>
                        <a:rPr lang="en-US" altLang="ko-KR" sz="1200" kern="0" spc="-70" dirty="0" smtClean="0">
                          <a:solidFill>
                            <a:schemeClr val="tx1"/>
                          </a:solidFill>
                          <a:latin typeface="LG스마트체 Light" panose="020B0600000101010101" pitchFamily="50" charset="-127"/>
                          <a:ea typeface="LG스마트체 Light" panose="020B0600000101010101" pitchFamily="50" charset="-127"/>
                        </a:rPr>
                        <a:t>To develop</a:t>
                      </a:r>
                      <a:r>
                        <a:rPr lang="en-US" altLang="ko-KR" sz="1200" kern="0" spc="-70" baseline="0" dirty="0" smtClean="0">
                          <a:solidFill>
                            <a:schemeClr val="tx1"/>
                          </a:solidFill>
                          <a:latin typeface="LG스마트체 Light" panose="020B0600000101010101" pitchFamily="50" charset="-127"/>
                          <a:ea typeface="LG스마트체 Light" panose="020B0600000101010101" pitchFamily="50" charset="-127"/>
                        </a:rPr>
                        <a:t> the ability of assembly and programming by using a scratch program</a:t>
                      </a:r>
                      <a:endParaRPr lang="ko-KR" altLang="en-US" sz="1200" kern="0" spc="0" dirty="0" smtClean="0">
                        <a:solidFill>
                          <a:schemeClr val="tx1"/>
                        </a:solidFill>
                        <a:latin typeface="LG스마트체 Light" panose="020B0600000101010101" pitchFamily="50" charset="-127"/>
                        <a:ea typeface="LG스마트체 Light" panose="020B0600000101010101" pitchFamily="50" charset="-127"/>
                      </a:endParaRPr>
                    </a:p>
                  </a:txBody>
                  <a:tcPr marL="18000" marR="18000" marT="11625" marB="11625" anchor="ctr">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just" fontAlgn="base" latinLnBrk="1">
                        <a:lnSpc>
                          <a:spcPct val="100000"/>
                        </a:lnSpc>
                        <a:spcBef>
                          <a:spcPts val="0"/>
                        </a:spcBef>
                        <a:spcAft>
                          <a:spcPts val="0"/>
                        </a:spcAft>
                      </a:pPr>
                      <a:r>
                        <a:rPr lang="en-US" altLang="ko-KR" sz="1200" kern="0" spc="0" dirty="0" smtClean="0">
                          <a:solidFill>
                            <a:schemeClr val="tx1"/>
                          </a:solidFill>
                          <a:latin typeface="LG스마트체 Light" panose="020B0600000101010101" pitchFamily="50" charset="-127"/>
                          <a:ea typeface="LG스마트체 Light" panose="020B0600000101010101" pitchFamily="50" charset="-127"/>
                        </a:rPr>
                        <a:t>Scratch</a:t>
                      </a:r>
                      <a:r>
                        <a:rPr lang="en-US" altLang="ko-KR" sz="1200" kern="0" spc="0" baseline="0" dirty="0" smtClean="0">
                          <a:solidFill>
                            <a:schemeClr val="tx1"/>
                          </a:solidFill>
                          <a:latin typeface="LG스마트체 Light" panose="020B0600000101010101" pitchFamily="50" charset="-127"/>
                          <a:ea typeface="LG스마트체 Light" panose="020B0600000101010101" pitchFamily="50" charset="-127"/>
                        </a:rPr>
                        <a:t> program</a:t>
                      </a:r>
                      <a:endParaRPr lang="ko-KR" altLang="en-US" sz="1200" kern="0" spc="0" dirty="0">
                        <a:solidFill>
                          <a:schemeClr val="tx1"/>
                        </a:solidFill>
                        <a:latin typeface="LG스마트체 Light" panose="020B0600000101010101" pitchFamily="50" charset="-127"/>
                        <a:ea typeface="LG스마트체 Light" panose="020B0600000101010101" pitchFamily="50" charset="-127"/>
                      </a:endParaRPr>
                    </a:p>
                  </a:txBody>
                  <a:tcPr marL="18000" marR="18000" marT="11625" marB="11625" anchor="ctr">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tcPr>
                </a:tc>
                <a:tc rowSpan="2">
                  <a:txBody>
                    <a:bodyPr/>
                    <a:lstStyle/>
                    <a:p>
                      <a:pPr marL="0" marR="0" indent="0" algn="ctr" fontAlgn="base" latinLnBrk="0">
                        <a:lnSpc>
                          <a:spcPct val="100000"/>
                        </a:lnSpc>
                        <a:spcBef>
                          <a:spcPts val="0"/>
                        </a:spcBef>
                        <a:spcAft>
                          <a:spcPts val="0"/>
                        </a:spcAft>
                      </a:pPr>
                      <a:r>
                        <a:rPr lang="en-US" altLang="ko-KR" sz="1200" kern="0" spc="-60" dirty="0" smtClean="0">
                          <a:latin typeface="LG스마트체 Light" panose="020B0600000101010101" pitchFamily="50" charset="-127"/>
                          <a:ea typeface="LG스마트체 Light" panose="020B0600000101010101" pitchFamily="50" charset="-127"/>
                        </a:rPr>
                        <a:t>Group competition</a:t>
                      </a:r>
                      <a:endParaRPr lang="ko-KR" altLang="en-US" sz="1200" kern="0" spc="0" dirty="0">
                        <a:solidFill>
                          <a:schemeClr val="tx1">
                            <a:lumMod val="95000"/>
                            <a:lumOff val="5000"/>
                          </a:schemeClr>
                        </a:solidFill>
                        <a:latin typeface="LG스마트체 Light" panose="020B0600000101010101" pitchFamily="50" charset="-127"/>
                        <a:ea typeface="LG스마트체 Light" panose="020B0600000101010101" pitchFamily="50" charset="-127"/>
                      </a:endParaRPr>
                    </a:p>
                  </a:txBody>
                  <a:tcPr marL="18000" marR="18000" marT="11625" marB="11625" anchor="ctr">
                    <a:lnL w="6350" cap="flat" cmpd="sng" algn="ctr">
                      <a:solidFill>
                        <a:schemeClr val="accent4"/>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3"/>
                  </a:ext>
                </a:extLst>
              </a:tr>
              <a:tr h="580325">
                <a:tc>
                  <a:txBody>
                    <a:bodyPr/>
                    <a:lstStyle/>
                    <a:p>
                      <a:pPr marL="0" marR="0" indent="0" algn="just" fontAlgn="base" latinLnBrk="1">
                        <a:lnSpc>
                          <a:spcPct val="100000"/>
                        </a:lnSpc>
                        <a:spcBef>
                          <a:spcPts val="0"/>
                        </a:spcBef>
                        <a:spcAft>
                          <a:spcPts val="0"/>
                        </a:spcAft>
                      </a:pPr>
                      <a:r>
                        <a:rPr lang="en-US" altLang="ko-KR" sz="1200" kern="0" spc="-60" dirty="0" smtClean="0">
                          <a:latin typeface="LG스마트체 Regular" panose="020B0600000101010101" pitchFamily="50" charset="-127"/>
                          <a:ea typeface="LG스마트체 Regular" panose="020B0600000101010101" pitchFamily="50" charset="-127"/>
                        </a:rPr>
                        <a:t>-</a:t>
                      </a:r>
                      <a:r>
                        <a:rPr lang="en-US" altLang="ko-KR" sz="1200" kern="0" spc="-60" baseline="0" dirty="0" smtClean="0">
                          <a:latin typeface="LG스마트체 Regular" panose="020B0600000101010101" pitchFamily="50" charset="-127"/>
                          <a:ea typeface="LG스마트체 Regular" panose="020B0600000101010101" pitchFamily="50" charset="-127"/>
                        </a:rPr>
                        <a:t> </a:t>
                      </a:r>
                      <a:r>
                        <a:rPr lang="en-US" altLang="ko-KR" sz="1200" kern="0" spc="-60" dirty="0" err="1" smtClean="0">
                          <a:latin typeface="LG스마트체 Regular" panose="020B0600000101010101" pitchFamily="50" charset="-127"/>
                          <a:ea typeface="LG스마트체 Regular" panose="020B0600000101010101" pitchFamily="50" charset="-127"/>
                        </a:rPr>
                        <a:t>eContents</a:t>
                      </a:r>
                      <a:r>
                        <a:rPr lang="en-US" altLang="ko-KR" sz="1200" kern="0" spc="-60" dirty="0" smtClean="0">
                          <a:latin typeface="LG스마트체 Regular" panose="020B0600000101010101" pitchFamily="50" charset="-127"/>
                          <a:ea typeface="LG스마트체 Regular" panose="020B0600000101010101" pitchFamily="50" charset="-127"/>
                        </a:rPr>
                        <a:t> Challenge</a:t>
                      </a:r>
                      <a:endParaRPr lang="ko-KR" altLang="en-US" sz="1200" kern="0" spc="0" dirty="0">
                        <a:solidFill>
                          <a:schemeClr val="tx1">
                            <a:lumMod val="95000"/>
                            <a:lumOff val="5000"/>
                          </a:schemeClr>
                        </a:solidFill>
                        <a:latin typeface="LG스마트체 Regular" panose="020B0600000101010101" pitchFamily="50" charset="-127"/>
                        <a:ea typeface="LG스마트체 Regular" panose="020B0600000101010101" pitchFamily="50" charset="-127"/>
                      </a:endParaRPr>
                    </a:p>
                  </a:txBody>
                  <a:tcPr marL="18000" marR="18000" marT="11625" marB="11625" anchor="ctr">
                    <a:lnL w="6350" cap="flat" cmpd="sng" algn="ctr">
                      <a:no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just" defTabSz="914400" rtl="0" eaLnBrk="1" fontAlgn="base" latinLnBrk="1" hangingPunct="1">
                        <a:lnSpc>
                          <a:spcPct val="100000"/>
                        </a:lnSpc>
                        <a:spcBef>
                          <a:spcPts val="0"/>
                        </a:spcBef>
                        <a:spcAft>
                          <a:spcPts val="0"/>
                        </a:spcAft>
                        <a:buClrTx/>
                        <a:buSzTx/>
                        <a:buFontTx/>
                        <a:buNone/>
                        <a:tabLst/>
                        <a:defRPr/>
                      </a:pPr>
                      <a:r>
                        <a:rPr lang="en-US" altLang="ko-KR" sz="1200" kern="0" spc="-70" baseline="0" dirty="0" smtClean="0">
                          <a:solidFill>
                            <a:schemeClr val="tx1"/>
                          </a:solidFill>
                          <a:latin typeface="LG스마트체 Light" panose="020B0600000101010101" pitchFamily="50" charset="-127"/>
                          <a:ea typeface="LG스마트체 Light" panose="020B0600000101010101" pitchFamily="50" charset="-127"/>
                        </a:rPr>
                        <a:t>To develop the ability to make quality videos using various functions in windows movie maker.</a:t>
                      </a:r>
                    </a:p>
                  </a:txBody>
                  <a:tcPr marL="18000" marR="18000" marT="11625" marB="11625" anchor="ctr">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just" fontAlgn="base" latinLnBrk="1">
                        <a:lnSpc>
                          <a:spcPct val="100000"/>
                        </a:lnSpc>
                        <a:spcBef>
                          <a:spcPts val="0"/>
                        </a:spcBef>
                        <a:spcAft>
                          <a:spcPts val="0"/>
                        </a:spcAft>
                      </a:pPr>
                      <a:r>
                        <a:rPr lang="en-US" altLang="ko-KR" sz="1200" kern="0" spc="0" dirty="0" smtClean="0">
                          <a:solidFill>
                            <a:schemeClr val="tx1"/>
                          </a:solidFill>
                          <a:latin typeface="LG스마트체 Light" panose="020B0600000101010101" pitchFamily="50" charset="-127"/>
                          <a:ea typeface="LG스마트체 Light" panose="020B0600000101010101" pitchFamily="50" charset="-127"/>
                        </a:rPr>
                        <a:t>Movie Maker</a:t>
                      </a:r>
                      <a:endParaRPr lang="ko-KR" altLang="en-US" sz="1200" kern="0" spc="0" dirty="0">
                        <a:solidFill>
                          <a:schemeClr val="tx1"/>
                        </a:solidFill>
                        <a:latin typeface="LG스마트체 Light" panose="020B0600000101010101" pitchFamily="50" charset="-127"/>
                        <a:ea typeface="LG스마트체 Light" panose="020B0600000101010101" pitchFamily="50" charset="-127"/>
                      </a:endParaRPr>
                    </a:p>
                  </a:txBody>
                  <a:tcPr marL="18000" marR="18000" marT="11625" marB="11625" anchor="ctr">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vMerge="1">
                  <a:txBody>
                    <a:bodyPr/>
                    <a:lstStyle/>
                    <a:p>
                      <a:pPr marL="0" marR="0" indent="0" algn="ctr" fontAlgn="base" latinLnBrk="0">
                        <a:lnSpc>
                          <a:spcPct val="100000"/>
                        </a:lnSpc>
                        <a:spcBef>
                          <a:spcPts val="0"/>
                        </a:spcBef>
                        <a:spcAft>
                          <a:spcPts val="0"/>
                        </a:spcAft>
                      </a:pPr>
                      <a:endParaRPr lang="ko-KR" altLang="en-US" sz="1200" kern="0" spc="0" dirty="0">
                        <a:solidFill>
                          <a:schemeClr val="tx1">
                            <a:lumMod val="95000"/>
                            <a:lumOff val="5000"/>
                          </a:schemeClr>
                        </a:solidFill>
                        <a:latin typeface="LG스마트체 Light" panose="020B0600000101010101" pitchFamily="50" charset="-127"/>
                        <a:ea typeface="LG스마트체 Light" panose="020B0600000101010101" pitchFamily="50" charset="-127"/>
                      </a:endParaRPr>
                    </a:p>
                  </a:txBody>
                  <a:tcPr marL="18000" marR="18000" marT="11625" marB="11625" anchor="ctr">
                    <a:lnL w="6350" cap="flat" cmpd="sng" algn="ctr">
                      <a:solidFill>
                        <a:schemeClr val="accent4"/>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3545252530"/>
                  </a:ext>
                </a:extLst>
              </a:tr>
            </a:tbl>
          </a:graphicData>
        </a:graphic>
      </p:graphicFrame>
      <p:pic>
        <p:nvPicPr>
          <p:cNvPr id="13" name="그림 12">
            <a:hlinkClick r:id="rId7" action="ppaction://hlinksldjump"/>
          </p:cNvPr>
          <p:cNvPicPr>
            <a:picLocks noChangeAspect="1"/>
          </p:cNvPicPr>
          <p:nvPr/>
        </p:nvPicPr>
        <p:blipFill>
          <a:blip r:embed="rId8" cstate="print"/>
          <a:stretch>
            <a:fillRect/>
          </a:stretch>
        </p:blipFill>
        <p:spPr>
          <a:xfrm>
            <a:off x="359413" y="350736"/>
            <a:ext cx="1155113" cy="345401"/>
          </a:xfrm>
          <a:prstGeom prst="rect">
            <a:avLst/>
          </a:prstGeom>
        </p:spPr>
      </p:pic>
      <p:sp>
        <p:nvSpPr>
          <p:cNvPr id="14" name="TextBox 13"/>
          <p:cNvSpPr txBox="1"/>
          <p:nvPr/>
        </p:nvSpPr>
        <p:spPr>
          <a:xfrm>
            <a:off x="2743201" y="4277460"/>
            <a:ext cx="5366156" cy="1477328"/>
          </a:xfrm>
          <a:prstGeom prst="rect">
            <a:avLst/>
          </a:prstGeom>
          <a:noFill/>
        </p:spPr>
        <p:txBody>
          <a:bodyPr wrap="square" rtlCol="0">
            <a:spAutoFit/>
          </a:bodyPr>
          <a:lstStyle/>
          <a:p>
            <a:pPr fontAlgn="base"/>
            <a:r>
              <a:rPr lang="en-US" altLang="ko-KR" sz="1200" dirty="0">
                <a:solidFill>
                  <a:srgbClr val="E83B57"/>
                </a:solidFill>
                <a:latin typeface="LG스마트체 SemiBold" panose="020B0600000101010101" pitchFamily="50" charset="-127"/>
                <a:ea typeface="LG스마트체 SemiBold" panose="020B0600000101010101" pitchFamily="50" charset="-127"/>
              </a:rPr>
              <a:t>Hello.</a:t>
            </a:r>
            <a:r>
              <a:rPr lang="en-US" altLang="ko-KR" sz="1200" dirty="0">
                <a:solidFill>
                  <a:schemeClr val="tx1">
                    <a:lumMod val="75000"/>
                    <a:lumOff val="25000"/>
                  </a:schemeClr>
                </a:solidFill>
                <a:latin typeface="LG스마트체 SemiBold" panose="020B0600000101010101" pitchFamily="50" charset="-127"/>
                <a:ea typeface="LG스마트체 SemiBold" panose="020B0600000101010101" pitchFamily="50" charset="-127"/>
              </a:rPr>
              <a:t> Welcome </a:t>
            </a:r>
            <a:r>
              <a:rPr lang="en-US" altLang="ko-KR" sz="1200" dirty="0" smtClean="0">
                <a:solidFill>
                  <a:schemeClr val="tx1">
                    <a:lumMod val="75000"/>
                    <a:lumOff val="25000"/>
                  </a:schemeClr>
                </a:solidFill>
                <a:latin typeface="LG스마트체 SemiBold" panose="020B0600000101010101" pitchFamily="50" charset="-127"/>
                <a:ea typeface="LG스마트체 SemiBold" panose="020B0600000101010101" pitchFamily="50" charset="-127"/>
              </a:rPr>
              <a:t>to Global </a:t>
            </a:r>
            <a:r>
              <a:rPr lang="en-US" altLang="ko-KR" sz="1200" dirty="0">
                <a:solidFill>
                  <a:schemeClr val="tx1">
                    <a:lumMod val="75000"/>
                    <a:lumOff val="25000"/>
                  </a:schemeClr>
                </a:solidFill>
                <a:latin typeface="LG스마트체 SemiBold" panose="020B0600000101010101" pitchFamily="50" charset="-127"/>
                <a:ea typeface="LG스마트체 SemiBold" panose="020B0600000101010101" pitchFamily="50" charset="-127"/>
              </a:rPr>
              <a:t>IT Challenge (GITC</a:t>
            </a:r>
            <a:r>
              <a:rPr lang="en-US" altLang="ko-KR" sz="1200" dirty="0" smtClean="0">
                <a:solidFill>
                  <a:schemeClr val="tx1">
                    <a:lumMod val="75000"/>
                    <a:lumOff val="25000"/>
                  </a:schemeClr>
                </a:solidFill>
                <a:latin typeface="LG스마트체 SemiBold" panose="020B0600000101010101" pitchFamily="50" charset="-127"/>
                <a:ea typeface="LG스마트체 SemiBold" panose="020B0600000101010101" pitchFamily="50" charset="-127"/>
              </a:rPr>
              <a:t>). Thank you for joining us.</a:t>
            </a:r>
            <a:endParaRPr lang="en-US" altLang="ko-KR" sz="1200" dirty="0">
              <a:solidFill>
                <a:schemeClr val="tx1">
                  <a:lumMod val="75000"/>
                  <a:lumOff val="25000"/>
                </a:schemeClr>
              </a:solidFill>
              <a:latin typeface="LG스마트체 SemiBold" panose="020B0600000101010101" pitchFamily="50" charset="-127"/>
              <a:ea typeface="LG스마트체 SemiBold" panose="020B0600000101010101" pitchFamily="50" charset="-127"/>
            </a:endParaRPr>
          </a:p>
          <a:p>
            <a:pPr fontAlgn="base">
              <a:lnSpc>
                <a:spcPct val="50000"/>
              </a:lnSpc>
            </a:pPr>
            <a:endParaRPr lang="en-US" altLang="ko-KR" sz="1200" dirty="0">
              <a:solidFill>
                <a:schemeClr val="tx1">
                  <a:lumMod val="75000"/>
                  <a:lumOff val="25000"/>
                </a:schemeClr>
              </a:solidFill>
              <a:latin typeface="LG스마트체 SemiBold" panose="020B0600000101010101" pitchFamily="50" charset="-127"/>
              <a:ea typeface="LG스마트체 SemiBold" panose="020B0600000101010101" pitchFamily="50" charset="-127"/>
            </a:endParaRPr>
          </a:p>
          <a:p>
            <a:pPr fontAlgn="base"/>
            <a:r>
              <a:rPr lang="en-US" altLang="ko-KR" sz="1200" dirty="0">
                <a:solidFill>
                  <a:schemeClr val="tx1">
                    <a:lumMod val="75000"/>
                    <a:lumOff val="25000"/>
                  </a:schemeClr>
                </a:solidFill>
                <a:latin typeface="LG스마트체 SemiBold" panose="020B0600000101010101" pitchFamily="50" charset="-127"/>
                <a:ea typeface="LG스마트체 SemiBold" panose="020B0600000101010101" pitchFamily="50" charset="-127"/>
              </a:rPr>
              <a:t>The GITC competition consists of </a:t>
            </a:r>
            <a:r>
              <a:rPr lang="en-US" altLang="ko-KR" sz="1200" dirty="0" smtClean="0">
                <a:solidFill>
                  <a:schemeClr val="tx1">
                    <a:lumMod val="75000"/>
                    <a:lumOff val="25000"/>
                  </a:schemeClr>
                </a:solidFill>
                <a:latin typeface="LG스마트체 SemiBold" panose="020B0600000101010101" pitchFamily="50" charset="-127"/>
                <a:ea typeface="LG스마트체 SemiBold" panose="020B0600000101010101" pitchFamily="50" charset="-127"/>
              </a:rPr>
              <a:t>four events:  </a:t>
            </a:r>
            <a:r>
              <a:rPr lang="en-US" altLang="ko-KR" sz="1200" b="1" dirty="0" err="1">
                <a:solidFill>
                  <a:schemeClr val="tx1">
                    <a:lumMod val="75000"/>
                    <a:lumOff val="25000"/>
                  </a:schemeClr>
                </a:solidFill>
                <a:latin typeface="LG스마트체 SemiBold" panose="020B0600000101010101" pitchFamily="50" charset="-127"/>
                <a:ea typeface="LG스마트체 SemiBold" panose="020B0600000101010101" pitchFamily="50" charset="-127"/>
              </a:rPr>
              <a:t>eTool</a:t>
            </a:r>
            <a:r>
              <a:rPr lang="en-US" altLang="ko-KR" sz="1200" dirty="0">
                <a:solidFill>
                  <a:schemeClr val="tx1">
                    <a:lumMod val="75000"/>
                    <a:lumOff val="25000"/>
                  </a:schemeClr>
                </a:solidFill>
                <a:latin typeface="LG스마트체 SemiBold" panose="020B0600000101010101" pitchFamily="50" charset="-127"/>
                <a:ea typeface="LG스마트체 SemiBold" panose="020B0600000101010101" pitchFamily="50" charset="-127"/>
              </a:rPr>
              <a:t> </a:t>
            </a:r>
            <a:r>
              <a:rPr lang="en-US" altLang="ko-KR" sz="1200" dirty="0" smtClean="0">
                <a:solidFill>
                  <a:schemeClr val="tx1">
                    <a:lumMod val="75000"/>
                    <a:lumOff val="25000"/>
                  </a:schemeClr>
                </a:solidFill>
                <a:latin typeface="LG스마트체 SemiBold" panose="020B0600000101010101" pitchFamily="50" charset="-127"/>
                <a:ea typeface="LG스마트체 SemiBold" panose="020B0600000101010101" pitchFamily="50" charset="-127"/>
              </a:rPr>
              <a:t>and </a:t>
            </a:r>
            <a:r>
              <a:rPr lang="en-US" altLang="ko-KR" sz="1200" b="1" dirty="0" err="1">
                <a:solidFill>
                  <a:schemeClr val="tx1">
                    <a:lumMod val="75000"/>
                    <a:lumOff val="25000"/>
                  </a:schemeClr>
                </a:solidFill>
                <a:latin typeface="LG스마트체 SemiBold" panose="020B0600000101010101" pitchFamily="50" charset="-127"/>
                <a:ea typeface="LG스마트체 SemiBold" panose="020B0600000101010101" pitchFamily="50" charset="-127"/>
              </a:rPr>
              <a:t>eLifeMap</a:t>
            </a:r>
            <a:r>
              <a:rPr lang="en-US" altLang="ko-KR" sz="1200" b="1" dirty="0">
                <a:solidFill>
                  <a:schemeClr val="tx1">
                    <a:lumMod val="75000"/>
                    <a:lumOff val="25000"/>
                  </a:schemeClr>
                </a:solidFill>
                <a:latin typeface="LG스마트체 SemiBold" panose="020B0600000101010101" pitchFamily="50" charset="-127"/>
                <a:ea typeface="LG스마트체 SemiBold" panose="020B0600000101010101" pitchFamily="50" charset="-127"/>
              </a:rPr>
              <a:t> </a:t>
            </a:r>
            <a:r>
              <a:rPr lang="en-US" altLang="ko-KR" sz="1200" dirty="0">
                <a:solidFill>
                  <a:schemeClr val="tx1">
                    <a:lumMod val="75000"/>
                    <a:lumOff val="25000"/>
                  </a:schemeClr>
                </a:solidFill>
                <a:latin typeface="LG스마트체 SemiBold" panose="020B0600000101010101" pitchFamily="50" charset="-127"/>
                <a:ea typeface="LG스마트체 SemiBold" panose="020B0600000101010101" pitchFamily="50" charset="-127"/>
              </a:rPr>
              <a:t>challenge as individual </a:t>
            </a:r>
            <a:r>
              <a:rPr lang="en-US" altLang="ko-KR" sz="1200" dirty="0" smtClean="0">
                <a:solidFill>
                  <a:schemeClr val="tx1">
                    <a:lumMod val="75000"/>
                    <a:lumOff val="25000"/>
                  </a:schemeClr>
                </a:solidFill>
                <a:latin typeface="LG스마트체 SemiBold" panose="020B0600000101010101" pitchFamily="50" charset="-127"/>
                <a:ea typeface="LG스마트체 SemiBold" panose="020B0600000101010101" pitchFamily="50" charset="-127"/>
              </a:rPr>
              <a:t>competitions, and </a:t>
            </a:r>
            <a:r>
              <a:rPr lang="en-US" altLang="ko-KR" sz="1200" b="1" dirty="0" err="1">
                <a:solidFill>
                  <a:schemeClr val="tx1">
                    <a:lumMod val="75000"/>
                    <a:lumOff val="25000"/>
                  </a:schemeClr>
                </a:solidFill>
                <a:latin typeface="LG스마트체 SemiBold" panose="020B0600000101010101" pitchFamily="50" charset="-127"/>
                <a:ea typeface="LG스마트체 SemiBold" panose="020B0600000101010101" pitchFamily="50" charset="-127"/>
              </a:rPr>
              <a:t>eCreative</a:t>
            </a:r>
            <a:r>
              <a:rPr lang="en-US" altLang="ko-KR" sz="1200" b="1" dirty="0">
                <a:solidFill>
                  <a:schemeClr val="tx1">
                    <a:lumMod val="75000"/>
                    <a:lumOff val="25000"/>
                  </a:schemeClr>
                </a:solidFill>
                <a:latin typeface="LG스마트체 SemiBold" panose="020B0600000101010101" pitchFamily="50" charset="-127"/>
                <a:ea typeface="LG스마트체 SemiBold" panose="020B0600000101010101" pitchFamily="50" charset="-127"/>
              </a:rPr>
              <a:t> </a:t>
            </a:r>
            <a:r>
              <a:rPr lang="en-US" altLang="ko-KR" sz="1200" dirty="0">
                <a:solidFill>
                  <a:schemeClr val="tx1">
                    <a:lumMod val="75000"/>
                    <a:lumOff val="25000"/>
                  </a:schemeClr>
                </a:solidFill>
                <a:latin typeface="LG스마트체 SemiBold" panose="020B0600000101010101" pitchFamily="50" charset="-127"/>
                <a:ea typeface="LG스마트체 SemiBold" panose="020B0600000101010101" pitchFamily="50" charset="-127"/>
              </a:rPr>
              <a:t>challenge </a:t>
            </a:r>
            <a:r>
              <a:rPr lang="en-US" altLang="ko-KR" sz="1200" dirty="0" smtClean="0">
                <a:solidFill>
                  <a:schemeClr val="tx1">
                    <a:lumMod val="75000"/>
                    <a:lumOff val="25000"/>
                  </a:schemeClr>
                </a:solidFill>
                <a:latin typeface="LG스마트체 SemiBold" panose="020B0600000101010101" pitchFamily="50" charset="-127"/>
                <a:ea typeface="LG스마트체 SemiBold" panose="020B0600000101010101" pitchFamily="50" charset="-127"/>
              </a:rPr>
              <a:t>as team competition.</a:t>
            </a:r>
            <a:endParaRPr lang="en-US" altLang="ko-KR" sz="1200" dirty="0">
              <a:solidFill>
                <a:schemeClr val="tx1">
                  <a:lumMod val="75000"/>
                  <a:lumOff val="25000"/>
                </a:schemeClr>
              </a:solidFill>
              <a:latin typeface="LG스마트체 SemiBold" panose="020B0600000101010101" pitchFamily="50" charset="-127"/>
              <a:ea typeface="LG스마트체 SemiBold" panose="020B0600000101010101" pitchFamily="50" charset="-127"/>
            </a:endParaRPr>
          </a:p>
          <a:p>
            <a:pPr fontAlgn="base">
              <a:lnSpc>
                <a:spcPct val="50000"/>
              </a:lnSpc>
            </a:pPr>
            <a:endParaRPr lang="en-US" altLang="ko-KR" sz="1200" dirty="0">
              <a:solidFill>
                <a:schemeClr val="tx1">
                  <a:lumMod val="75000"/>
                  <a:lumOff val="25000"/>
                </a:schemeClr>
              </a:solidFill>
              <a:latin typeface="LG스마트체 SemiBold" panose="020B0600000101010101" pitchFamily="50" charset="-127"/>
              <a:ea typeface="LG스마트체 SemiBold" panose="020B0600000101010101" pitchFamily="50" charset="-127"/>
            </a:endParaRPr>
          </a:p>
          <a:p>
            <a:pPr fontAlgn="base"/>
            <a:r>
              <a:rPr lang="en-US" altLang="ko-KR" sz="1200" dirty="0">
                <a:solidFill>
                  <a:schemeClr val="tx1">
                    <a:lumMod val="75000"/>
                    <a:lumOff val="25000"/>
                  </a:schemeClr>
                </a:solidFill>
                <a:latin typeface="LG스마트체 SemiBold" panose="020B0600000101010101" pitchFamily="50" charset="-127"/>
                <a:ea typeface="LG스마트체 SemiBold" panose="020B0600000101010101" pitchFamily="50" charset="-127"/>
              </a:rPr>
              <a:t>Please </a:t>
            </a:r>
            <a:r>
              <a:rPr lang="en-US" altLang="ko-KR" sz="1200" dirty="0" smtClean="0">
                <a:solidFill>
                  <a:schemeClr val="tx1">
                    <a:lumMod val="75000"/>
                    <a:lumOff val="25000"/>
                  </a:schemeClr>
                </a:solidFill>
                <a:latin typeface="LG스마트체 SemiBold" panose="020B0600000101010101" pitchFamily="50" charset="-127"/>
                <a:ea typeface="LG스마트체 SemiBold" panose="020B0600000101010101" pitchFamily="50" charset="-127"/>
              </a:rPr>
              <a:t>try hard so you can participate in these events.</a:t>
            </a:r>
            <a:endParaRPr lang="en-US" altLang="ko-KR" sz="1200" dirty="0">
              <a:solidFill>
                <a:schemeClr val="tx1">
                  <a:lumMod val="75000"/>
                  <a:lumOff val="25000"/>
                </a:schemeClr>
              </a:solidFill>
              <a:latin typeface="LG스마트체 SemiBold" panose="020B0600000101010101" pitchFamily="50" charset="-127"/>
              <a:ea typeface="LG스마트체 SemiBold" panose="020B0600000101010101" pitchFamily="50" charset="-127"/>
            </a:endParaRPr>
          </a:p>
          <a:p>
            <a:pPr fontAlgn="base">
              <a:lnSpc>
                <a:spcPct val="50000"/>
              </a:lnSpc>
            </a:pPr>
            <a:endParaRPr lang="en-US" altLang="ko-KR" sz="1200" dirty="0">
              <a:solidFill>
                <a:schemeClr val="tx1">
                  <a:lumMod val="75000"/>
                  <a:lumOff val="25000"/>
                </a:schemeClr>
              </a:solidFill>
              <a:latin typeface="LG스마트체 SemiBold" panose="020B0600000101010101" pitchFamily="50" charset="-127"/>
              <a:ea typeface="LG스마트체 SemiBold" panose="020B0600000101010101" pitchFamily="50" charset="-127"/>
            </a:endParaRPr>
          </a:p>
          <a:p>
            <a:pPr fontAlgn="base"/>
            <a:r>
              <a:rPr lang="en-US" altLang="ko-KR" sz="1200" dirty="0">
                <a:solidFill>
                  <a:schemeClr val="tx1">
                    <a:lumMod val="75000"/>
                    <a:lumOff val="25000"/>
                  </a:schemeClr>
                </a:solidFill>
                <a:latin typeface="LG스마트체 SemiBold" panose="020B0600000101010101" pitchFamily="50" charset="-127"/>
                <a:ea typeface="LG스마트체 SemiBold" panose="020B0600000101010101" pitchFamily="50" charset="-127"/>
              </a:rPr>
              <a:t>From now, I will briefly introduce each event.</a:t>
            </a:r>
          </a:p>
        </p:txBody>
      </p:sp>
      <p:pic>
        <p:nvPicPr>
          <p:cNvPr id="16" name="그림 15"/>
          <p:cNvPicPr>
            <a:picLocks noChangeAspect="1"/>
          </p:cNvPicPr>
          <p:nvPr/>
        </p:nvPicPr>
        <p:blipFill>
          <a:blip r:embed="rId9" cstate="print"/>
          <a:stretch>
            <a:fillRect/>
          </a:stretch>
        </p:blipFill>
        <p:spPr>
          <a:xfrm>
            <a:off x="1309574" y="4637661"/>
            <a:ext cx="1288184" cy="1400788"/>
          </a:xfrm>
          <a:prstGeom prst="rect">
            <a:avLst/>
          </a:prstGeom>
          <a:effectLst>
            <a:outerShdw blurRad="50800" dist="38100" dir="2700000" algn="tl" rotWithShape="0">
              <a:prstClr val="black">
                <a:alpha val="40000"/>
              </a:prstClr>
            </a:outerShdw>
          </a:effectLst>
        </p:spPr>
      </p:pic>
      <p:pic>
        <p:nvPicPr>
          <p:cNvPr id="3" name="그림 2"/>
          <p:cNvPicPr>
            <a:picLocks noChangeAspect="1"/>
          </p:cNvPicPr>
          <p:nvPr/>
        </p:nvPicPr>
        <p:blipFill>
          <a:blip r:embed="rId10" cstate="print"/>
          <a:stretch>
            <a:fillRect/>
          </a:stretch>
        </p:blipFill>
        <p:spPr>
          <a:xfrm>
            <a:off x="1690835" y="4250092"/>
            <a:ext cx="494779" cy="295110"/>
          </a:xfrm>
          <a:prstGeom prst="rect">
            <a:avLst/>
          </a:prstGeom>
          <a:effectLst>
            <a:outerShdw blurRad="50800" dist="38100" dir="2700000" algn="tl" rotWithShape="0">
              <a:prstClr val="black">
                <a:alpha val="40000"/>
              </a:prstClr>
            </a:outerShdw>
          </a:effectLst>
        </p:spPr>
      </p:pic>
      <p:pic>
        <p:nvPicPr>
          <p:cNvPr id="17" name="그림 16">
            <a:hlinkClick r:id="rId11" action="ppaction://hlinksldjump"/>
          </p:cNvPr>
          <p:cNvPicPr>
            <a:picLocks noChangeAspect="1"/>
          </p:cNvPicPr>
          <p:nvPr/>
        </p:nvPicPr>
        <p:blipFill>
          <a:blip r:embed="rId12" cstate="print"/>
          <a:stretch>
            <a:fillRect/>
          </a:stretch>
        </p:blipFill>
        <p:spPr>
          <a:xfrm>
            <a:off x="2018041" y="390812"/>
            <a:ext cx="751326" cy="295750"/>
          </a:xfrm>
          <a:prstGeom prst="rect">
            <a:avLst/>
          </a:prstGeom>
        </p:spPr>
      </p:pic>
      <p:pic>
        <p:nvPicPr>
          <p:cNvPr id="18" name="그림 17">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pic>
        <p:nvPicPr>
          <p:cNvPr id="19" name="그림 18">
            <a:hlinkClick r:id="rId15" action="ppaction://hlinksldjump"/>
          </p:cNvPr>
          <p:cNvPicPr>
            <a:picLocks noChangeAspect="1"/>
          </p:cNvPicPr>
          <p:nvPr/>
        </p:nvPicPr>
        <p:blipFill>
          <a:blip r:embed="rId16"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365226776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그림 22"/>
          <p:cNvPicPr>
            <a:picLocks noChangeAspect="1"/>
          </p:cNvPicPr>
          <p:nvPr/>
        </p:nvPicPr>
        <p:blipFill>
          <a:blip r:embed="rId2" cstate="print"/>
          <a:stretch>
            <a:fillRect/>
          </a:stretch>
        </p:blipFill>
        <p:spPr>
          <a:xfrm>
            <a:off x="1050656" y="3019977"/>
            <a:ext cx="7042688" cy="3522719"/>
          </a:xfrm>
          <a:prstGeom prst="rect">
            <a:avLst/>
          </a:prstGeom>
        </p:spPr>
      </p:pic>
      <p:pic>
        <p:nvPicPr>
          <p:cNvPr id="5" name="그림 4">
            <a:hlinkClick r:id="rId3" action="ppaction://hlinksldjump"/>
          </p:cNvPr>
          <p:cNvPicPr>
            <a:picLocks noChangeAspect="1"/>
          </p:cNvPicPr>
          <p:nvPr/>
        </p:nvPicPr>
        <p:blipFill>
          <a:blip r:embed="rId4" cstate="print"/>
          <a:stretch>
            <a:fillRect/>
          </a:stretch>
        </p:blipFill>
        <p:spPr>
          <a:xfrm>
            <a:off x="4184166" y="360312"/>
            <a:ext cx="461250" cy="326250"/>
          </a:xfrm>
          <a:prstGeom prst="rect">
            <a:avLst/>
          </a:prstGeom>
        </p:spPr>
      </p:pic>
      <p:pic>
        <p:nvPicPr>
          <p:cNvPr id="6" name="그림 5">
            <a:hlinkClick r:id="rId5" action="ppaction://hlinksldjump"/>
          </p:cNvPr>
          <p:cNvPicPr>
            <a:picLocks noChangeAspect="1"/>
          </p:cNvPicPr>
          <p:nvPr/>
        </p:nvPicPr>
        <p:blipFill>
          <a:blip r:embed="rId6" cstate="print"/>
          <a:stretch>
            <a:fillRect/>
          </a:stretch>
        </p:blipFill>
        <p:spPr>
          <a:xfrm>
            <a:off x="2320414" y="269829"/>
            <a:ext cx="1203836" cy="548950"/>
          </a:xfrm>
          <a:prstGeom prst="rect">
            <a:avLst/>
          </a:prstGeom>
        </p:spPr>
      </p:pic>
      <p:pic>
        <p:nvPicPr>
          <p:cNvPr id="7" name="그림 6">
            <a:hlinkClick r:id="rId7" action="ppaction://hlinksldjump"/>
          </p:cNvPr>
          <p:cNvPicPr>
            <a:picLocks noChangeAspect="1"/>
          </p:cNvPicPr>
          <p:nvPr/>
        </p:nvPicPr>
        <p:blipFill>
          <a:blip r:embed="rId8" cstate="print"/>
          <a:stretch>
            <a:fillRect/>
          </a:stretch>
        </p:blipFill>
        <p:spPr>
          <a:xfrm>
            <a:off x="339958" y="360312"/>
            <a:ext cx="301984" cy="359941"/>
          </a:xfrm>
          <a:prstGeom prst="rect">
            <a:avLst/>
          </a:prstGeom>
        </p:spPr>
      </p:pic>
      <p:sp>
        <p:nvSpPr>
          <p:cNvPr id="36" name="TextBox 35"/>
          <p:cNvSpPr txBox="1"/>
          <p:nvPr/>
        </p:nvSpPr>
        <p:spPr>
          <a:xfrm>
            <a:off x="3076696" y="1536205"/>
            <a:ext cx="2973891" cy="400110"/>
          </a:xfrm>
          <a:prstGeom prst="rect">
            <a:avLst/>
          </a:prstGeom>
          <a:noFill/>
        </p:spPr>
        <p:txBody>
          <a:bodyPr wrap="none" rtlCol="0">
            <a:spAutoFit/>
          </a:bodyPr>
          <a:lstStyle/>
          <a:p>
            <a:r>
              <a:rPr lang="en-US" altLang="ko-KR" sz="2000" dirty="0">
                <a:solidFill>
                  <a:schemeClr val="bg1"/>
                </a:solidFill>
                <a:latin typeface="LG스마트체 SemiBold" panose="020B0600000101010101" pitchFamily="50" charset="-127"/>
                <a:ea typeface="LG스마트체 SemiBold" panose="020B0600000101010101" pitchFamily="50" charset="-127"/>
              </a:rPr>
              <a:t>Answer and explanation</a:t>
            </a:r>
            <a:endParaRPr lang="ko-KR" altLang="en-US" sz="2000" dirty="0">
              <a:solidFill>
                <a:schemeClr val="bg1"/>
              </a:solidFill>
              <a:latin typeface="LG스마트체 SemiBold" panose="020B0600000101010101" pitchFamily="50" charset="-127"/>
              <a:ea typeface="LG스마트체 SemiBold" panose="020B0600000101010101" pitchFamily="50" charset="-127"/>
            </a:endParaRPr>
          </a:p>
        </p:txBody>
      </p:sp>
      <p:pic>
        <p:nvPicPr>
          <p:cNvPr id="11" name="그림 10"/>
          <p:cNvPicPr>
            <a:picLocks noChangeAspect="1"/>
          </p:cNvPicPr>
          <p:nvPr/>
        </p:nvPicPr>
        <p:blipFill>
          <a:blip r:embed="rId9" cstate="print"/>
          <a:stretch>
            <a:fillRect/>
          </a:stretch>
        </p:blipFill>
        <p:spPr>
          <a:xfrm>
            <a:off x="2628694" y="1488760"/>
            <a:ext cx="348750" cy="495000"/>
          </a:xfrm>
          <a:prstGeom prst="rect">
            <a:avLst/>
          </a:prstGeom>
        </p:spPr>
      </p:pic>
      <p:sp>
        <p:nvSpPr>
          <p:cNvPr id="12" name="직사각형 11"/>
          <p:cNvSpPr/>
          <p:nvPr/>
        </p:nvSpPr>
        <p:spPr>
          <a:xfrm>
            <a:off x="1798964" y="5817102"/>
            <a:ext cx="5715019" cy="353943"/>
          </a:xfrm>
          <a:prstGeom prst="rect">
            <a:avLst/>
          </a:prstGeom>
        </p:spPr>
        <p:txBody>
          <a:bodyPr wrap="square">
            <a:spAutoFit/>
          </a:bodyPr>
          <a:lstStyle/>
          <a:p>
            <a:pPr marL="285750" indent="-285750">
              <a:buFont typeface="Arial" panose="020B0604020202020204" pitchFamily="34" charset="0"/>
              <a:buChar char="•"/>
            </a:pPr>
            <a:r>
              <a:rPr lang="en-US" altLang="ko-KR" sz="1700" dirty="0">
                <a:solidFill>
                  <a:srgbClr val="E49433"/>
                </a:solidFill>
                <a:latin typeface="LG스마트체 SemiBold" panose="020B0600000101010101" pitchFamily="50" charset="-127"/>
                <a:ea typeface="LG스마트체 SemiBold" panose="020B0600000101010101" pitchFamily="50" charset="-127"/>
              </a:rPr>
              <a:t>Utilize the “Average” function</a:t>
            </a:r>
            <a:endParaRPr lang="ko-KR" altLang="en-US" sz="1700" dirty="0">
              <a:solidFill>
                <a:srgbClr val="E49433"/>
              </a:solidFill>
              <a:latin typeface="LG스마트체 SemiBold" panose="020B0600000101010101" pitchFamily="50" charset="-127"/>
              <a:ea typeface="LG스마트체 SemiBold" panose="020B0600000101010101" pitchFamily="50" charset="-127"/>
            </a:endParaRPr>
          </a:p>
        </p:txBody>
      </p:sp>
      <p:sp>
        <p:nvSpPr>
          <p:cNvPr id="22" name="TextBox 21"/>
          <p:cNvSpPr txBox="1"/>
          <p:nvPr/>
        </p:nvSpPr>
        <p:spPr>
          <a:xfrm>
            <a:off x="476110" y="2372382"/>
            <a:ext cx="1188146" cy="523220"/>
          </a:xfrm>
          <a:prstGeom prst="rect">
            <a:avLst/>
          </a:prstGeom>
          <a:noFill/>
        </p:spPr>
        <p:txBody>
          <a:bodyPr wrap="none" rtlCol="0">
            <a:spAutoFit/>
          </a:bodyPr>
          <a:lstStyle/>
          <a:p>
            <a:r>
              <a:rPr lang="en-US" altLang="ko-KR" sz="2800" dirty="0" smtClean="0">
                <a:solidFill>
                  <a:schemeClr val="bg1"/>
                </a:solidFill>
                <a:latin typeface="LG스마트체 Bold" panose="020B0600000101010101" pitchFamily="50" charset="-127"/>
                <a:ea typeface="LG스마트체 Bold" panose="020B0600000101010101" pitchFamily="50" charset="-127"/>
              </a:rPr>
              <a:t>Step1</a:t>
            </a:r>
            <a:endParaRPr lang="ko-KR" altLang="en-US" sz="2800" dirty="0">
              <a:solidFill>
                <a:schemeClr val="bg1"/>
              </a:solidFill>
              <a:latin typeface="LG스마트체 Bold" panose="020B0600000101010101" pitchFamily="50" charset="-127"/>
              <a:ea typeface="LG스마트체 Bold" panose="020B0600000101010101" pitchFamily="50" charset="-127"/>
            </a:endParaRPr>
          </a:p>
        </p:txBody>
      </p:sp>
      <p:pic>
        <p:nvPicPr>
          <p:cNvPr id="16" name="그림 15">
            <a:hlinkClick r:id="rId10" action="ppaction://hlinksldjump"/>
          </p:cNvPr>
          <p:cNvPicPr>
            <a:picLocks noChangeAspect="1"/>
          </p:cNvPicPr>
          <p:nvPr/>
        </p:nvPicPr>
        <p:blipFill>
          <a:blip r:embed="rId11" cstate="print"/>
          <a:stretch>
            <a:fillRect/>
          </a:stretch>
        </p:blipFill>
        <p:spPr>
          <a:xfrm>
            <a:off x="1105515" y="390812"/>
            <a:ext cx="751326" cy="295750"/>
          </a:xfrm>
          <a:prstGeom prst="rect">
            <a:avLst/>
          </a:prstGeom>
        </p:spPr>
      </p:pic>
      <p:pic>
        <p:nvPicPr>
          <p:cNvPr id="18" name="그림 17"/>
          <p:cNvPicPr>
            <a:picLocks noChangeAspect="1"/>
          </p:cNvPicPr>
          <p:nvPr/>
        </p:nvPicPr>
        <p:blipFill>
          <a:blip r:embed="rId12" cstate="print"/>
          <a:stretch>
            <a:fillRect/>
          </a:stretch>
        </p:blipFill>
        <p:spPr>
          <a:xfrm>
            <a:off x="431800" y="1091974"/>
            <a:ext cx="1821786" cy="1211501"/>
          </a:xfrm>
          <a:prstGeom prst="rect">
            <a:avLst/>
          </a:prstGeom>
        </p:spPr>
      </p:pic>
      <p:sp>
        <p:nvSpPr>
          <p:cNvPr id="19" name="직사각형 18"/>
          <p:cNvSpPr/>
          <p:nvPr/>
        </p:nvSpPr>
        <p:spPr>
          <a:xfrm>
            <a:off x="476110" y="1125548"/>
            <a:ext cx="1683160" cy="738664"/>
          </a:xfrm>
          <a:prstGeom prst="rect">
            <a:avLst/>
          </a:prstGeom>
        </p:spPr>
        <p:txBody>
          <a:bodyPr wrap="square">
            <a:spAutoFit/>
          </a:bodyPr>
          <a:lstStyle/>
          <a:p>
            <a:r>
              <a:rPr lang="en-US" altLang="ko-KR" sz="2100" dirty="0">
                <a:solidFill>
                  <a:schemeClr val="tx1">
                    <a:lumMod val="75000"/>
                    <a:lumOff val="25000"/>
                  </a:schemeClr>
                </a:solidFill>
                <a:latin typeface="LG스마트체 Bold" panose="020B0600000101010101" pitchFamily="50" charset="-127"/>
                <a:ea typeface="LG스마트체 Bold" panose="020B0600000101010101" pitchFamily="50" charset="-127"/>
              </a:rPr>
              <a:t>Learning Evaluation</a:t>
            </a:r>
          </a:p>
        </p:txBody>
      </p:sp>
      <p:sp>
        <p:nvSpPr>
          <p:cNvPr id="20" name="직사각형 19"/>
          <p:cNvSpPr/>
          <p:nvPr/>
        </p:nvSpPr>
        <p:spPr>
          <a:xfrm>
            <a:off x="476110" y="1833491"/>
            <a:ext cx="1683160" cy="400110"/>
          </a:xfrm>
          <a:prstGeom prst="rect">
            <a:avLst/>
          </a:prstGeom>
        </p:spPr>
        <p:txBody>
          <a:bodyPr wrap="square">
            <a:spAutoFit/>
          </a:bodyPr>
          <a:lstStyle/>
          <a:p>
            <a:r>
              <a:rPr lang="en-US" altLang="ko-KR" sz="2000" dirty="0" smtClean="0">
                <a:solidFill>
                  <a:schemeClr val="tx1">
                    <a:lumMod val="50000"/>
                    <a:lumOff val="50000"/>
                  </a:schemeClr>
                </a:solidFill>
                <a:latin typeface="LG스마트체 Bold" panose="020B0600000101010101" pitchFamily="50" charset="-127"/>
                <a:ea typeface="LG스마트체 Bold" panose="020B0600000101010101" pitchFamily="50" charset="-127"/>
              </a:rPr>
              <a:t>Excel [Q1]</a:t>
            </a:r>
          </a:p>
        </p:txBody>
      </p:sp>
      <p:pic>
        <p:nvPicPr>
          <p:cNvPr id="24" name="Picture 2"/>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2198386" y="3304960"/>
            <a:ext cx="4735814" cy="23867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 name="그림 20">
            <a:hlinkClick r:id="rId14" action="ppaction://hlinksldjump"/>
          </p:cNvPr>
          <p:cNvPicPr>
            <a:picLocks noChangeAspect="1"/>
          </p:cNvPicPr>
          <p:nvPr/>
        </p:nvPicPr>
        <p:blipFill>
          <a:blip r:embed="rId15" cstate="print"/>
          <a:stretch>
            <a:fillRect/>
          </a:stretch>
        </p:blipFill>
        <p:spPr>
          <a:xfrm>
            <a:off x="5960865" y="354688"/>
            <a:ext cx="759445" cy="328876"/>
          </a:xfrm>
          <a:prstGeom prst="rect">
            <a:avLst/>
          </a:prstGeom>
        </p:spPr>
      </p:pic>
      <p:pic>
        <p:nvPicPr>
          <p:cNvPr id="25" name="그림 24">
            <a:hlinkClick r:id="rId16" action="ppaction://hlinksldjump"/>
          </p:cNvPr>
          <p:cNvPicPr>
            <a:picLocks noChangeAspect="1"/>
          </p:cNvPicPr>
          <p:nvPr/>
        </p:nvPicPr>
        <p:blipFill>
          <a:blip r:embed="rId17"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217110049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그림 22"/>
          <p:cNvPicPr>
            <a:picLocks noChangeAspect="1"/>
          </p:cNvPicPr>
          <p:nvPr/>
        </p:nvPicPr>
        <p:blipFill>
          <a:blip r:embed="rId2" cstate="print"/>
          <a:stretch>
            <a:fillRect/>
          </a:stretch>
        </p:blipFill>
        <p:spPr>
          <a:xfrm>
            <a:off x="1050656" y="3019977"/>
            <a:ext cx="7042688" cy="3522719"/>
          </a:xfrm>
          <a:prstGeom prst="rect">
            <a:avLst/>
          </a:prstGeom>
        </p:spPr>
      </p:pic>
      <p:pic>
        <p:nvPicPr>
          <p:cNvPr id="5" name="그림 4">
            <a:hlinkClick r:id="rId3" action="ppaction://hlinksldjump"/>
          </p:cNvPr>
          <p:cNvPicPr>
            <a:picLocks noChangeAspect="1"/>
          </p:cNvPicPr>
          <p:nvPr/>
        </p:nvPicPr>
        <p:blipFill>
          <a:blip r:embed="rId4" cstate="print"/>
          <a:stretch>
            <a:fillRect/>
          </a:stretch>
        </p:blipFill>
        <p:spPr>
          <a:xfrm>
            <a:off x="4184166" y="360312"/>
            <a:ext cx="461250" cy="326250"/>
          </a:xfrm>
          <a:prstGeom prst="rect">
            <a:avLst/>
          </a:prstGeom>
        </p:spPr>
      </p:pic>
      <p:pic>
        <p:nvPicPr>
          <p:cNvPr id="6" name="그림 5">
            <a:hlinkClick r:id="rId5" action="ppaction://hlinksldjump"/>
          </p:cNvPr>
          <p:cNvPicPr>
            <a:picLocks noChangeAspect="1"/>
          </p:cNvPicPr>
          <p:nvPr/>
        </p:nvPicPr>
        <p:blipFill>
          <a:blip r:embed="rId6" cstate="print"/>
          <a:stretch>
            <a:fillRect/>
          </a:stretch>
        </p:blipFill>
        <p:spPr>
          <a:xfrm>
            <a:off x="2320414" y="269829"/>
            <a:ext cx="1203836" cy="548950"/>
          </a:xfrm>
          <a:prstGeom prst="rect">
            <a:avLst/>
          </a:prstGeom>
        </p:spPr>
      </p:pic>
      <p:pic>
        <p:nvPicPr>
          <p:cNvPr id="7" name="그림 6">
            <a:hlinkClick r:id="rId7" action="ppaction://hlinksldjump"/>
          </p:cNvPr>
          <p:cNvPicPr>
            <a:picLocks noChangeAspect="1"/>
          </p:cNvPicPr>
          <p:nvPr/>
        </p:nvPicPr>
        <p:blipFill>
          <a:blip r:embed="rId8" cstate="print"/>
          <a:stretch>
            <a:fillRect/>
          </a:stretch>
        </p:blipFill>
        <p:spPr>
          <a:xfrm>
            <a:off x="339958" y="360312"/>
            <a:ext cx="301984" cy="359941"/>
          </a:xfrm>
          <a:prstGeom prst="rect">
            <a:avLst/>
          </a:prstGeom>
        </p:spPr>
      </p:pic>
      <p:sp>
        <p:nvSpPr>
          <p:cNvPr id="22" name="TextBox 21"/>
          <p:cNvSpPr txBox="1"/>
          <p:nvPr/>
        </p:nvSpPr>
        <p:spPr>
          <a:xfrm>
            <a:off x="476110" y="2372382"/>
            <a:ext cx="1188146" cy="523220"/>
          </a:xfrm>
          <a:prstGeom prst="rect">
            <a:avLst/>
          </a:prstGeom>
          <a:noFill/>
        </p:spPr>
        <p:txBody>
          <a:bodyPr wrap="none" rtlCol="0">
            <a:spAutoFit/>
          </a:bodyPr>
          <a:lstStyle/>
          <a:p>
            <a:r>
              <a:rPr lang="en-US" altLang="ko-KR" sz="2800" dirty="0" smtClean="0">
                <a:solidFill>
                  <a:schemeClr val="bg1"/>
                </a:solidFill>
                <a:latin typeface="LG스마트체 Bold" panose="020B0600000101010101" pitchFamily="50" charset="-127"/>
                <a:ea typeface="LG스마트체 Bold" panose="020B0600000101010101" pitchFamily="50" charset="-127"/>
              </a:rPr>
              <a:t>Step2</a:t>
            </a:r>
            <a:endParaRPr lang="ko-KR" altLang="en-US" sz="2800" dirty="0">
              <a:solidFill>
                <a:schemeClr val="bg1"/>
              </a:solidFill>
              <a:latin typeface="LG스마트체 Bold" panose="020B0600000101010101" pitchFamily="50" charset="-127"/>
              <a:ea typeface="LG스마트체 Bold" panose="020B0600000101010101" pitchFamily="50" charset="-127"/>
            </a:endParaRPr>
          </a:p>
        </p:txBody>
      </p:sp>
      <p:sp>
        <p:nvSpPr>
          <p:cNvPr id="24" name="직사각형 23"/>
          <p:cNvSpPr/>
          <p:nvPr/>
        </p:nvSpPr>
        <p:spPr>
          <a:xfrm>
            <a:off x="1798964" y="5553855"/>
            <a:ext cx="5715019" cy="720197"/>
          </a:xfrm>
          <a:prstGeom prst="rect">
            <a:avLst/>
          </a:prstGeom>
        </p:spPr>
        <p:txBody>
          <a:bodyPr wrap="square">
            <a:spAutoFit/>
          </a:bodyPr>
          <a:lstStyle/>
          <a:p>
            <a:pPr marL="285750" indent="-285750">
              <a:lnSpc>
                <a:spcPct val="120000"/>
              </a:lnSpc>
              <a:buFont typeface="Arial" panose="020B0604020202020204" pitchFamily="34" charset="0"/>
              <a:buChar char="•"/>
            </a:pPr>
            <a:r>
              <a:rPr lang="en-US" altLang="ko-KR" sz="1700" dirty="0">
                <a:solidFill>
                  <a:srgbClr val="E49433"/>
                </a:solidFill>
                <a:latin typeface="LG스마트체 SemiBold" panose="020B0600000101010101" pitchFamily="50" charset="-127"/>
                <a:ea typeface="LG스마트체 SemiBold" panose="020B0600000101010101" pitchFamily="50" charset="-127"/>
              </a:rPr>
              <a:t>Select and drag/drop the cells to calculate the average</a:t>
            </a:r>
          </a:p>
        </p:txBody>
      </p:sp>
      <p:pic>
        <p:nvPicPr>
          <p:cNvPr id="16" name="그림 15">
            <a:hlinkClick r:id="rId9" action="ppaction://hlinksldjump"/>
          </p:cNvPr>
          <p:cNvPicPr>
            <a:picLocks noChangeAspect="1"/>
          </p:cNvPicPr>
          <p:nvPr/>
        </p:nvPicPr>
        <p:blipFill>
          <a:blip r:embed="rId10" cstate="print"/>
          <a:stretch>
            <a:fillRect/>
          </a:stretch>
        </p:blipFill>
        <p:spPr>
          <a:xfrm>
            <a:off x="1105515" y="390812"/>
            <a:ext cx="751326" cy="295750"/>
          </a:xfrm>
          <a:prstGeom prst="rect">
            <a:avLst/>
          </a:prstGeom>
        </p:spPr>
      </p:pic>
      <p:sp>
        <p:nvSpPr>
          <p:cNvPr id="19" name="TextBox 18"/>
          <p:cNvSpPr txBox="1"/>
          <p:nvPr/>
        </p:nvSpPr>
        <p:spPr>
          <a:xfrm>
            <a:off x="3076696" y="1536205"/>
            <a:ext cx="2973891" cy="400110"/>
          </a:xfrm>
          <a:prstGeom prst="rect">
            <a:avLst/>
          </a:prstGeom>
          <a:noFill/>
        </p:spPr>
        <p:txBody>
          <a:bodyPr wrap="none" rtlCol="0">
            <a:spAutoFit/>
          </a:bodyPr>
          <a:lstStyle/>
          <a:p>
            <a:r>
              <a:rPr lang="en-US" altLang="ko-KR" sz="2000" dirty="0">
                <a:solidFill>
                  <a:schemeClr val="bg1"/>
                </a:solidFill>
                <a:latin typeface="LG스마트체 SemiBold" panose="020B0600000101010101" pitchFamily="50" charset="-127"/>
                <a:ea typeface="LG스마트체 SemiBold" panose="020B0600000101010101" pitchFamily="50" charset="-127"/>
              </a:rPr>
              <a:t>Answer and explanation</a:t>
            </a:r>
            <a:endParaRPr lang="ko-KR" altLang="en-US" sz="2000" dirty="0">
              <a:solidFill>
                <a:schemeClr val="bg1"/>
              </a:solidFill>
              <a:latin typeface="LG스마트체 SemiBold" panose="020B0600000101010101" pitchFamily="50" charset="-127"/>
              <a:ea typeface="LG스마트체 SemiBold" panose="020B0600000101010101" pitchFamily="50" charset="-127"/>
            </a:endParaRPr>
          </a:p>
        </p:txBody>
      </p:sp>
      <p:pic>
        <p:nvPicPr>
          <p:cNvPr id="20" name="그림 19"/>
          <p:cNvPicPr>
            <a:picLocks noChangeAspect="1"/>
          </p:cNvPicPr>
          <p:nvPr/>
        </p:nvPicPr>
        <p:blipFill>
          <a:blip r:embed="rId11" cstate="print"/>
          <a:stretch>
            <a:fillRect/>
          </a:stretch>
        </p:blipFill>
        <p:spPr>
          <a:xfrm>
            <a:off x="2628694" y="1488760"/>
            <a:ext cx="348750" cy="495000"/>
          </a:xfrm>
          <a:prstGeom prst="rect">
            <a:avLst/>
          </a:prstGeom>
        </p:spPr>
      </p:pic>
      <p:pic>
        <p:nvPicPr>
          <p:cNvPr id="21" name="그림 20"/>
          <p:cNvPicPr>
            <a:picLocks noChangeAspect="1"/>
          </p:cNvPicPr>
          <p:nvPr/>
        </p:nvPicPr>
        <p:blipFill>
          <a:blip r:embed="rId12" cstate="print"/>
          <a:stretch>
            <a:fillRect/>
          </a:stretch>
        </p:blipFill>
        <p:spPr>
          <a:xfrm>
            <a:off x="431800" y="1091974"/>
            <a:ext cx="1821786" cy="1211501"/>
          </a:xfrm>
          <a:prstGeom prst="rect">
            <a:avLst/>
          </a:prstGeom>
        </p:spPr>
      </p:pic>
      <p:sp>
        <p:nvSpPr>
          <p:cNvPr id="25" name="직사각형 24"/>
          <p:cNvSpPr/>
          <p:nvPr/>
        </p:nvSpPr>
        <p:spPr>
          <a:xfrm>
            <a:off x="476110" y="1125548"/>
            <a:ext cx="1683160" cy="738664"/>
          </a:xfrm>
          <a:prstGeom prst="rect">
            <a:avLst/>
          </a:prstGeom>
        </p:spPr>
        <p:txBody>
          <a:bodyPr wrap="square">
            <a:spAutoFit/>
          </a:bodyPr>
          <a:lstStyle/>
          <a:p>
            <a:r>
              <a:rPr lang="en-US" altLang="ko-KR" sz="2100" dirty="0">
                <a:solidFill>
                  <a:schemeClr val="tx1">
                    <a:lumMod val="75000"/>
                    <a:lumOff val="25000"/>
                  </a:schemeClr>
                </a:solidFill>
                <a:latin typeface="LG스마트체 Bold" panose="020B0600000101010101" pitchFamily="50" charset="-127"/>
                <a:ea typeface="LG스마트체 Bold" panose="020B0600000101010101" pitchFamily="50" charset="-127"/>
              </a:rPr>
              <a:t>Learning Evaluation</a:t>
            </a:r>
          </a:p>
        </p:txBody>
      </p:sp>
      <p:sp>
        <p:nvSpPr>
          <p:cNvPr id="26" name="직사각형 25"/>
          <p:cNvSpPr/>
          <p:nvPr/>
        </p:nvSpPr>
        <p:spPr>
          <a:xfrm>
            <a:off x="476110" y="1833491"/>
            <a:ext cx="1683160" cy="400110"/>
          </a:xfrm>
          <a:prstGeom prst="rect">
            <a:avLst/>
          </a:prstGeom>
        </p:spPr>
        <p:txBody>
          <a:bodyPr wrap="square">
            <a:spAutoFit/>
          </a:bodyPr>
          <a:lstStyle/>
          <a:p>
            <a:r>
              <a:rPr lang="en-US" altLang="ko-KR" sz="2000" dirty="0" smtClean="0">
                <a:solidFill>
                  <a:schemeClr val="tx1">
                    <a:lumMod val="50000"/>
                    <a:lumOff val="50000"/>
                  </a:schemeClr>
                </a:solidFill>
                <a:latin typeface="LG스마트체 Bold" panose="020B0600000101010101" pitchFamily="50" charset="-127"/>
                <a:ea typeface="LG스마트체 Bold" panose="020B0600000101010101" pitchFamily="50" charset="-127"/>
              </a:rPr>
              <a:t>Excel [Q1]</a:t>
            </a:r>
          </a:p>
        </p:txBody>
      </p:sp>
      <p:pic>
        <p:nvPicPr>
          <p:cNvPr id="27" name="Picture 3"/>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961467" y="3159479"/>
            <a:ext cx="5210746" cy="22548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그림 16">
            <a:hlinkClick r:id="rId14" action="ppaction://hlinksldjump"/>
          </p:cNvPr>
          <p:cNvPicPr>
            <a:picLocks noChangeAspect="1"/>
          </p:cNvPicPr>
          <p:nvPr/>
        </p:nvPicPr>
        <p:blipFill>
          <a:blip r:embed="rId15" cstate="print"/>
          <a:stretch>
            <a:fillRect/>
          </a:stretch>
        </p:blipFill>
        <p:spPr>
          <a:xfrm>
            <a:off x="5960865" y="354688"/>
            <a:ext cx="759445" cy="328876"/>
          </a:xfrm>
          <a:prstGeom prst="rect">
            <a:avLst/>
          </a:prstGeom>
        </p:spPr>
      </p:pic>
      <p:pic>
        <p:nvPicPr>
          <p:cNvPr id="28" name="그림 27">
            <a:hlinkClick r:id="rId16" action="ppaction://hlinksldjump"/>
          </p:cNvPr>
          <p:cNvPicPr>
            <a:picLocks noChangeAspect="1"/>
          </p:cNvPicPr>
          <p:nvPr/>
        </p:nvPicPr>
        <p:blipFill>
          <a:blip r:embed="rId17"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307617511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그림 22"/>
          <p:cNvPicPr>
            <a:picLocks noChangeAspect="1"/>
          </p:cNvPicPr>
          <p:nvPr/>
        </p:nvPicPr>
        <p:blipFill>
          <a:blip r:embed="rId2" cstate="print"/>
          <a:stretch>
            <a:fillRect/>
          </a:stretch>
        </p:blipFill>
        <p:spPr>
          <a:xfrm>
            <a:off x="1050656" y="3019977"/>
            <a:ext cx="7042688" cy="3522719"/>
          </a:xfrm>
          <a:prstGeom prst="rect">
            <a:avLst/>
          </a:prstGeom>
        </p:spPr>
      </p:pic>
      <p:pic>
        <p:nvPicPr>
          <p:cNvPr id="5" name="그림 4">
            <a:hlinkClick r:id="rId3" action="ppaction://hlinksldjump"/>
          </p:cNvPr>
          <p:cNvPicPr>
            <a:picLocks noChangeAspect="1"/>
          </p:cNvPicPr>
          <p:nvPr/>
        </p:nvPicPr>
        <p:blipFill>
          <a:blip r:embed="rId4" cstate="print"/>
          <a:stretch>
            <a:fillRect/>
          </a:stretch>
        </p:blipFill>
        <p:spPr>
          <a:xfrm>
            <a:off x="4184166" y="360312"/>
            <a:ext cx="461250" cy="326250"/>
          </a:xfrm>
          <a:prstGeom prst="rect">
            <a:avLst/>
          </a:prstGeom>
        </p:spPr>
      </p:pic>
      <p:pic>
        <p:nvPicPr>
          <p:cNvPr id="6" name="그림 5">
            <a:hlinkClick r:id="rId5" action="ppaction://hlinksldjump"/>
          </p:cNvPr>
          <p:cNvPicPr>
            <a:picLocks noChangeAspect="1"/>
          </p:cNvPicPr>
          <p:nvPr/>
        </p:nvPicPr>
        <p:blipFill>
          <a:blip r:embed="rId6" cstate="print"/>
          <a:stretch>
            <a:fillRect/>
          </a:stretch>
        </p:blipFill>
        <p:spPr>
          <a:xfrm>
            <a:off x="2320414" y="269829"/>
            <a:ext cx="1203836" cy="548950"/>
          </a:xfrm>
          <a:prstGeom prst="rect">
            <a:avLst/>
          </a:prstGeom>
        </p:spPr>
      </p:pic>
      <p:pic>
        <p:nvPicPr>
          <p:cNvPr id="7" name="그림 6">
            <a:hlinkClick r:id="rId7" action="ppaction://hlinksldjump"/>
          </p:cNvPr>
          <p:cNvPicPr>
            <a:picLocks noChangeAspect="1"/>
          </p:cNvPicPr>
          <p:nvPr/>
        </p:nvPicPr>
        <p:blipFill>
          <a:blip r:embed="rId8" cstate="print"/>
          <a:stretch>
            <a:fillRect/>
          </a:stretch>
        </p:blipFill>
        <p:spPr>
          <a:xfrm>
            <a:off x="339958" y="360312"/>
            <a:ext cx="301984" cy="359941"/>
          </a:xfrm>
          <a:prstGeom prst="rect">
            <a:avLst/>
          </a:prstGeom>
        </p:spPr>
      </p:pic>
      <p:sp>
        <p:nvSpPr>
          <p:cNvPr id="22" name="TextBox 21"/>
          <p:cNvSpPr txBox="1"/>
          <p:nvPr/>
        </p:nvSpPr>
        <p:spPr>
          <a:xfrm>
            <a:off x="476110" y="2372382"/>
            <a:ext cx="1188146" cy="523220"/>
          </a:xfrm>
          <a:prstGeom prst="rect">
            <a:avLst/>
          </a:prstGeom>
          <a:noFill/>
        </p:spPr>
        <p:txBody>
          <a:bodyPr wrap="none" rtlCol="0">
            <a:spAutoFit/>
          </a:bodyPr>
          <a:lstStyle/>
          <a:p>
            <a:r>
              <a:rPr lang="en-US" altLang="ko-KR" sz="2800" dirty="0" smtClean="0">
                <a:solidFill>
                  <a:schemeClr val="bg1"/>
                </a:solidFill>
                <a:latin typeface="LG스마트체 Bold" panose="020B0600000101010101" pitchFamily="50" charset="-127"/>
                <a:ea typeface="LG스마트체 Bold" panose="020B0600000101010101" pitchFamily="50" charset="-127"/>
              </a:rPr>
              <a:t>Step3</a:t>
            </a:r>
            <a:endParaRPr lang="ko-KR" altLang="en-US" sz="2800" dirty="0">
              <a:solidFill>
                <a:schemeClr val="bg1"/>
              </a:solidFill>
              <a:latin typeface="LG스마트체 Bold" panose="020B0600000101010101" pitchFamily="50" charset="-127"/>
              <a:ea typeface="LG스마트체 Bold" panose="020B0600000101010101" pitchFamily="50" charset="-127"/>
            </a:endParaRPr>
          </a:p>
        </p:txBody>
      </p:sp>
      <p:sp>
        <p:nvSpPr>
          <p:cNvPr id="24" name="직사각형 23"/>
          <p:cNvSpPr/>
          <p:nvPr/>
        </p:nvSpPr>
        <p:spPr>
          <a:xfrm>
            <a:off x="1798964" y="5697574"/>
            <a:ext cx="5715019" cy="615553"/>
          </a:xfrm>
          <a:prstGeom prst="rect">
            <a:avLst/>
          </a:prstGeom>
        </p:spPr>
        <p:txBody>
          <a:bodyPr wrap="square">
            <a:spAutoFit/>
          </a:bodyPr>
          <a:lstStyle/>
          <a:p>
            <a:pPr marL="285750" indent="-285750">
              <a:buFont typeface="Arial" panose="020B0604020202020204" pitchFamily="34" charset="0"/>
              <a:buChar char="•"/>
            </a:pPr>
            <a:r>
              <a:rPr lang="en-US" altLang="ko-KR" sz="1700" dirty="0" smtClean="0">
                <a:solidFill>
                  <a:srgbClr val="E49433"/>
                </a:solidFill>
                <a:latin typeface="LG스마트체 SemiBold" panose="020B0600000101010101" pitchFamily="50" charset="-127"/>
                <a:ea typeface="LG스마트체 SemiBold" panose="020B0600000101010101" pitchFamily="50" charset="-127"/>
              </a:rPr>
              <a:t>Insert </a:t>
            </a:r>
            <a:r>
              <a:rPr lang="en-US" altLang="ko-KR" sz="1700" dirty="0">
                <a:solidFill>
                  <a:srgbClr val="E49433"/>
                </a:solidFill>
                <a:latin typeface="LG스마트체 SemiBold" panose="020B0600000101010101" pitchFamily="50" charset="-127"/>
                <a:ea typeface="LG스마트체 SemiBold" panose="020B0600000101010101" pitchFamily="50" charset="-127"/>
              </a:rPr>
              <a:t>“ =FLOOR.MATH(” in order to round a number down to the nearest integer</a:t>
            </a:r>
          </a:p>
        </p:txBody>
      </p:sp>
      <p:pic>
        <p:nvPicPr>
          <p:cNvPr id="16" name="그림 15">
            <a:hlinkClick r:id="rId9" action="ppaction://hlinksldjump"/>
          </p:cNvPr>
          <p:cNvPicPr>
            <a:picLocks noChangeAspect="1"/>
          </p:cNvPicPr>
          <p:nvPr/>
        </p:nvPicPr>
        <p:blipFill>
          <a:blip r:embed="rId10" cstate="print"/>
          <a:stretch>
            <a:fillRect/>
          </a:stretch>
        </p:blipFill>
        <p:spPr>
          <a:xfrm>
            <a:off x="1105515" y="390812"/>
            <a:ext cx="751326" cy="295750"/>
          </a:xfrm>
          <a:prstGeom prst="rect">
            <a:avLst/>
          </a:prstGeom>
        </p:spPr>
      </p:pic>
      <p:sp>
        <p:nvSpPr>
          <p:cNvPr id="19" name="TextBox 18"/>
          <p:cNvSpPr txBox="1"/>
          <p:nvPr/>
        </p:nvSpPr>
        <p:spPr>
          <a:xfrm>
            <a:off x="3076696" y="1536205"/>
            <a:ext cx="2973891" cy="400110"/>
          </a:xfrm>
          <a:prstGeom prst="rect">
            <a:avLst/>
          </a:prstGeom>
          <a:noFill/>
        </p:spPr>
        <p:txBody>
          <a:bodyPr wrap="none" rtlCol="0">
            <a:spAutoFit/>
          </a:bodyPr>
          <a:lstStyle/>
          <a:p>
            <a:r>
              <a:rPr lang="en-US" altLang="ko-KR" sz="2000" dirty="0">
                <a:solidFill>
                  <a:schemeClr val="bg1"/>
                </a:solidFill>
                <a:latin typeface="LG스마트체 SemiBold" panose="020B0600000101010101" pitchFamily="50" charset="-127"/>
                <a:ea typeface="LG스마트체 SemiBold" panose="020B0600000101010101" pitchFamily="50" charset="-127"/>
              </a:rPr>
              <a:t>Answer and explanation</a:t>
            </a:r>
            <a:endParaRPr lang="ko-KR" altLang="en-US" sz="2000" dirty="0">
              <a:solidFill>
                <a:schemeClr val="bg1"/>
              </a:solidFill>
              <a:latin typeface="LG스마트체 SemiBold" panose="020B0600000101010101" pitchFamily="50" charset="-127"/>
              <a:ea typeface="LG스마트체 SemiBold" panose="020B0600000101010101" pitchFamily="50" charset="-127"/>
            </a:endParaRPr>
          </a:p>
        </p:txBody>
      </p:sp>
      <p:pic>
        <p:nvPicPr>
          <p:cNvPr id="20" name="그림 19"/>
          <p:cNvPicPr>
            <a:picLocks noChangeAspect="1"/>
          </p:cNvPicPr>
          <p:nvPr/>
        </p:nvPicPr>
        <p:blipFill>
          <a:blip r:embed="rId11" cstate="print"/>
          <a:stretch>
            <a:fillRect/>
          </a:stretch>
        </p:blipFill>
        <p:spPr>
          <a:xfrm>
            <a:off x="2628694" y="1488760"/>
            <a:ext cx="348750" cy="495000"/>
          </a:xfrm>
          <a:prstGeom prst="rect">
            <a:avLst/>
          </a:prstGeom>
        </p:spPr>
      </p:pic>
      <p:pic>
        <p:nvPicPr>
          <p:cNvPr id="21" name="그림 20"/>
          <p:cNvPicPr>
            <a:picLocks noChangeAspect="1"/>
          </p:cNvPicPr>
          <p:nvPr/>
        </p:nvPicPr>
        <p:blipFill>
          <a:blip r:embed="rId12" cstate="print"/>
          <a:stretch>
            <a:fillRect/>
          </a:stretch>
        </p:blipFill>
        <p:spPr>
          <a:xfrm>
            <a:off x="431800" y="1091974"/>
            <a:ext cx="1821786" cy="1211501"/>
          </a:xfrm>
          <a:prstGeom prst="rect">
            <a:avLst/>
          </a:prstGeom>
        </p:spPr>
      </p:pic>
      <p:sp>
        <p:nvSpPr>
          <p:cNvPr id="25" name="직사각형 24"/>
          <p:cNvSpPr/>
          <p:nvPr/>
        </p:nvSpPr>
        <p:spPr>
          <a:xfrm>
            <a:off x="476110" y="1125548"/>
            <a:ext cx="1683160" cy="738664"/>
          </a:xfrm>
          <a:prstGeom prst="rect">
            <a:avLst/>
          </a:prstGeom>
        </p:spPr>
        <p:txBody>
          <a:bodyPr wrap="square">
            <a:spAutoFit/>
          </a:bodyPr>
          <a:lstStyle/>
          <a:p>
            <a:r>
              <a:rPr lang="en-US" altLang="ko-KR" sz="2100" dirty="0">
                <a:solidFill>
                  <a:schemeClr val="tx1">
                    <a:lumMod val="75000"/>
                    <a:lumOff val="25000"/>
                  </a:schemeClr>
                </a:solidFill>
                <a:latin typeface="LG스마트체 Bold" panose="020B0600000101010101" pitchFamily="50" charset="-127"/>
                <a:ea typeface="LG스마트체 Bold" panose="020B0600000101010101" pitchFamily="50" charset="-127"/>
              </a:rPr>
              <a:t>Learning Evaluation</a:t>
            </a:r>
          </a:p>
        </p:txBody>
      </p:sp>
      <p:sp>
        <p:nvSpPr>
          <p:cNvPr id="26" name="직사각형 25"/>
          <p:cNvSpPr/>
          <p:nvPr/>
        </p:nvSpPr>
        <p:spPr>
          <a:xfrm>
            <a:off x="476110" y="1833491"/>
            <a:ext cx="1683160" cy="400110"/>
          </a:xfrm>
          <a:prstGeom prst="rect">
            <a:avLst/>
          </a:prstGeom>
        </p:spPr>
        <p:txBody>
          <a:bodyPr wrap="square">
            <a:spAutoFit/>
          </a:bodyPr>
          <a:lstStyle/>
          <a:p>
            <a:r>
              <a:rPr lang="en-US" altLang="ko-KR" sz="2000" dirty="0" smtClean="0">
                <a:solidFill>
                  <a:schemeClr val="tx1">
                    <a:lumMod val="50000"/>
                    <a:lumOff val="50000"/>
                  </a:schemeClr>
                </a:solidFill>
                <a:latin typeface="LG스마트체 Bold" panose="020B0600000101010101" pitchFamily="50" charset="-127"/>
                <a:ea typeface="LG스마트체 Bold" panose="020B0600000101010101" pitchFamily="50" charset="-127"/>
              </a:rPr>
              <a:t>Excel [Q1]</a:t>
            </a:r>
          </a:p>
        </p:txBody>
      </p:sp>
      <p:pic>
        <p:nvPicPr>
          <p:cNvPr id="27" name="Picture 2"/>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2116667" y="3359600"/>
            <a:ext cx="4910666" cy="20707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 name="그림 17">
            <a:hlinkClick r:id="rId14" action="ppaction://hlinksldjump"/>
          </p:cNvPr>
          <p:cNvPicPr>
            <a:picLocks noChangeAspect="1"/>
          </p:cNvPicPr>
          <p:nvPr/>
        </p:nvPicPr>
        <p:blipFill>
          <a:blip r:embed="rId15" cstate="print"/>
          <a:stretch>
            <a:fillRect/>
          </a:stretch>
        </p:blipFill>
        <p:spPr>
          <a:xfrm>
            <a:off x="5960865" y="354688"/>
            <a:ext cx="759445" cy="328876"/>
          </a:xfrm>
          <a:prstGeom prst="rect">
            <a:avLst/>
          </a:prstGeom>
        </p:spPr>
      </p:pic>
      <p:pic>
        <p:nvPicPr>
          <p:cNvPr id="28" name="그림 27">
            <a:hlinkClick r:id="rId16" action="ppaction://hlinksldjump"/>
          </p:cNvPr>
          <p:cNvPicPr>
            <a:picLocks noChangeAspect="1"/>
          </p:cNvPicPr>
          <p:nvPr/>
        </p:nvPicPr>
        <p:blipFill>
          <a:blip r:embed="rId17"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423782381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그림 22"/>
          <p:cNvPicPr>
            <a:picLocks noChangeAspect="1"/>
          </p:cNvPicPr>
          <p:nvPr/>
        </p:nvPicPr>
        <p:blipFill>
          <a:blip r:embed="rId2" cstate="print"/>
          <a:stretch>
            <a:fillRect/>
          </a:stretch>
        </p:blipFill>
        <p:spPr>
          <a:xfrm>
            <a:off x="1050656" y="3019977"/>
            <a:ext cx="7042688" cy="3522719"/>
          </a:xfrm>
          <a:prstGeom prst="rect">
            <a:avLst/>
          </a:prstGeom>
        </p:spPr>
      </p:pic>
      <p:pic>
        <p:nvPicPr>
          <p:cNvPr id="5" name="그림 4">
            <a:hlinkClick r:id="rId3" action="ppaction://hlinksldjump"/>
          </p:cNvPr>
          <p:cNvPicPr>
            <a:picLocks noChangeAspect="1"/>
          </p:cNvPicPr>
          <p:nvPr/>
        </p:nvPicPr>
        <p:blipFill>
          <a:blip r:embed="rId4" cstate="print"/>
          <a:stretch>
            <a:fillRect/>
          </a:stretch>
        </p:blipFill>
        <p:spPr>
          <a:xfrm>
            <a:off x="4184166" y="360312"/>
            <a:ext cx="461250" cy="326250"/>
          </a:xfrm>
          <a:prstGeom prst="rect">
            <a:avLst/>
          </a:prstGeom>
        </p:spPr>
      </p:pic>
      <p:pic>
        <p:nvPicPr>
          <p:cNvPr id="6" name="그림 5">
            <a:hlinkClick r:id="rId5" action="ppaction://hlinksldjump"/>
          </p:cNvPr>
          <p:cNvPicPr>
            <a:picLocks noChangeAspect="1"/>
          </p:cNvPicPr>
          <p:nvPr/>
        </p:nvPicPr>
        <p:blipFill>
          <a:blip r:embed="rId6" cstate="print"/>
          <a:stretch>
            <a:fillRect/>
          </a:stretch>
        </p:blipFill>
        <p:spPr>
          <a:xfrm>
            <a:off x="2320414" y="269829"/>
            <a:ext cx="1203836" cy="548950"/>
          </a:xfrm>
          <a:prstGeom prst="rect">
            <a:avLst/>
          </a:prstGeom>
        </p:spPr>
      </p:pic>
      <p:pic>
        <p:nvPicPr>
          <p:cNvPr id="7" name="그림 6">
            <a:hlinkClick r:id="rId7" action="ppaction://hlinksldjump"/>
          </p:cNvPr>
          <p:cNvPicPr>
            <a:picLocks noChangeAspect="1"/>
          </p:cNvPicPr>
          <p:nvPr/>
        </p:nvPicPr>
        <p:blipFill>
          <a:blip r:embed="rId8" cstate="print"/>
          <a:stretch>
            <a:fillRect/>
          </a:stretch>
        </p:blipFill>
        <p:spPr>
          <a:xfrm>
            <a:off x="339958" y="360312"/>
            <a:ext cx="301984" cy="359941"/>
          </a:xfrm>
          <a:prstGeom prst="rect">
            <a:avLst/>
          </a:prstGeom>
        </p:spPr>
      </p:pic>
      <p:sp>
        <p:nvSpPr>
          <p:cNvPr id="22" name="TextBox 21"/>
          <p:cNvSpPr txBox="1"/>
          <p:nvPr/>
        </p:nvSpPr>
        <p:spPr>
          <a:xfrm>
            <a:off x="476110" y="2372382"/>
            <a:ext cx="1188146" cy="523220"/>
          </a:xfrm>
          <a:prstGeom prst="rect">
            <a:avLst/>
          </a:prstGeom>
          <a:noFill/>
        </p:spPr>
        <p:txBody>
          <a:bodyPr wrap="none" rtlCol="0">
            <a:spAutoFit/>
          </a:bodyPr>
          <a:lstStyle/>
          <a:p>
            <a:r>
              <a:rPr lang="en-US" altLang="ko-KR" sz="2800" dirty="0" smtClean="0">
                <a:solidFill>
                  <a:schemeClr val="bg1"/>
                </a:solidFill>
                <a:latin typeface="LG스마트체 Bold" panose="020B0600000101010101" pitchFamily="50" charset="-127"/>
                <a:ea typeface="LG스마트체 Bold" panose="020B0600000101010101" pitchFamily="50" charset="-127"/>
              </a:rPr>
              <a:t>Step4</a:t>
            </a:r>
            <a:endParaRPr lang="ko-KR" altLang="en-US" sz="2800" dirty="0">
              <a:solidFill>
                <a:schemeClr val="bg1"/>
              </a:solidFill>
              <a:latin typeface="LG스마트체 Bold" panose="020B0600000101010101" pitchFamily="50" charset="-127"/>
              <a:ea typeface="LG스마트체 Bold" panose="020B0600000101010101" pitchFamily="50" charset="-127"/>
            </a:endParaRPr>
          </a:p>
        </p:txBody>
      </p:sp>
      <p:sp>
        <p:nvSpPr>
          <p:cNvPr id="24" name="직사각형 23"/>
          <p:cNvSpPr/>
          <p:nvPr/>
        </p:nvSpPr>
        <p:spPr>
          <a:xfrm>
            <a:off x="1714490" y="5324583"/>
            <a:ext cx="5715019" cy="1011111"/>
          </a:xfrm>
          <a:prstGeom prst="rect">
            <a:avLst/>
          </a:prstGeom>
        </p:spPr>
        <p:txBody>
          <a:bodyPr wrap="square">
            <a:spAutoFit/>
          </a:bodyPr>
          <a:lstStyle/>
          <a:p>
            <a:pPr marL="285750" indent="-285750">
              <a:lnSpc>
                <a:spcPct val="120000"/>
              </a:lnSpc>
              <a:buFont typeface="Arial" panose="020B0604020202020204" pitchFamily="34" charset="0"/>
              <a:buChar char="•"/>
            </a:pPr>
            <a:r>
              <a:rPr lang="en-US" altLang="ko-KR" sz="1700" dirty="0" smtClean="0">
                <a:solidFill>
                  <a:srgbClr val="E49433"/>
                </a:solidFill>
                <a:latin typeface="LG스마트체 SemiBold" panose="020B0600000101010101" pitchFamily="50" charset="-127"/>
                <a:ea typeface="LG스마트체 SemiBold" panose="020B0600000101010101" pitchFamily="50" charset="-127"/>
              </a:rPr>
              <a:t>Choose </a:t>
            </a:r>
            <a:r>
              <a:rPr lang="en-US" altLang="ko-KR" sz="1700" dirty="0">
                <a:solidFill>
                  <a:srgbClr val="E49433"/>
                </a:solidFill>
                <a:latin typeface="LG스마트체 SemiBold" panose="020B0600000101010101" pitchFamily="50" charset="-127"/>
                <a:ea typeface="LG스마트체 SemiBold" panose="020B0600000101010101" pitchFamily="50" charset="-127"/>
              </a:rPr>
              <a:t>the average and calculated figure for the first column. Then, choose the bold rectangle at the left bottom and extend it to the end of the corner. </a:t>
            </a:r>
          </a:p>
        </p:txBody>
      </p:sp>
      <p:pic>
        <p:nvPicPr>
          <p:cNvPr id="19" name="그림 18"/>
          <p:cNvPicPr>
            <a:picLocks noChangeAspect="1"/>
          </p:cNvPicPr>
          <p:nvPr/>
        </p:nvPicPr>
        <p:blipFill>
          <a:blip r:embed="rId9" cstate="print"/>
          <a:stretch>
            <a:fillRect/>
          </a:stretch>
        </p:blipFill>
        <p:spPr>
          <a:xfrm>
            <a:off x="1893477" y="3991244"/>
            <a:ext cx="909592" cy="532444"/>
          </a:xfrm>
          <a:prstGeom prst="rect">
            <a:avLst/>
          </a:prstGeom>
        </p:spPr>
      </p:pic>
      <p:pic>
        <p:nvPicPr>
          <p:cNvPr id="20" name="그림 19">
            <a:hlinkClick r:id="rId10" action="ppaction://hlinksldjump"/>
          </p:cNvPr>
          <p:cNvPicPr>
            <a:picLocks noChangeAspect="1"/>
          </p:cNvPicPr>
          <p:nvPr/>
        </p:nvPicPr>
        <p:blipFill>
          <a:blip r:embed="rId11" cstate="print"/>
          <a:stretch>
            <a:fillRect/>
          </a:stretch>
        </p:blipFill>
        <p:spPr>
          <a:xfrm>
            <a:off x="1105515" y="390812"/>
            <a:ext cx="751326" cy="295750"/>
          </a:xfrm>
          <a:prstGeom prst="rect">
            <a:avLst/>
          </a:prstGeom>
        </p:spPr>
      </p:pic>
      <p:sp>
        <p:nvSpPr>
          <p:cNvPr id="21" name="TextBox 20"/>
          <p:cNvSpPr txBox="1"/>
          <p:nvPr/>
        </p:nvSpPr>
        <p:spPr>
          <a:xfrm>
            <a:off x="3076696" y="1536205"/>
            <a:ext cx="2973891" cy="400110"/>
          </a:xfrm>
          <a:prstGeom prst="rect">
            <a:avLst/>
          </a:prstGeom>
          <a:noFill/>
        </p:spPr>
        <p:txBody>
          <a:bodyPr wrap="none" rtlCol="0">
            <a:spAutoFit/>
          </a:bodyPr>
          <a:lstStyle/>
          <a:p>
            <a:r>
              <a:rPr lang="en-US" altLang="ko-KR" sz="2000" dirty="0">
                <a:solidFill>
                  <a:schemeClr val="bg1"/>
                </a:solidFill>
                <a:latin typeface="LG스마트체 SemiBold" panose="020B0600000101010101" pitchFamily="50" charset="-127"/>
                <a:ea typeface="LG스마트체 SemiBold" panose="020B0600000101010101" pitchFamily="50" charset="-127"/>
              </a:rPr>
              <a:t>Answer and explanation</a:t>
            </a:r>
            <a:endParaRPr lang="ko-KR" altLang="en-US" sz="2000" dirty="0">
              <a:solidFill>
                <a:schemeClr val="bg1"/>
              </a:solidFill>
              <a:latin typeface="LG스마트체 SemiBold" panose="020B0600000101010101" pitchFamily="50" charset="-127"/>
              <a:ea typeface="LG스마트체 SemiBold" panose="020B0600000101010101" pitchFamily="50" charset="-127"/>
            </a:endParaRPr>
          </a:p>
        </p:txBody>
      </p:sp>
      <p:pic>
        <p:nvPicPr>
          <p:cNvPr id="25" name="그림 24"/>
          <p:cNvPicPr>
            <a:picLocks noChangeAspect="1"/>
          </p:cNvPicPr>
          <p:nvPr/>
        </p:nvPicPr>
        <p:blipFill>
          <a:blip r:embed="rId12" cstate="print"/>
          <a:stretch>
            <a:fillRect/>
          </a:stretch>
        </p:blipFill>
        <p:spPr>
          <a:xfrm>
            <a:off x="2628694" y="1488760"/>
            <a:ext cx="348750" cy="495000"/>
          </a:xfrm>
          <a:prstGeom prst="rect">
            <a:avLst/>
          </a:prstGeom>
        </p:spPr>
      </p:pic>
      <p:pic>
        <p:nvPicPr>
          <p:cNvPr id="26" name="그림 25"/>
          <p:cNvPicPr>
            <a:picLocks noChangeAspect="1"/>
          </p:cNvPicPr>
          <p:nvPr/>
        </p:nvPicPr>
        <p:blipFill>
          <a:blip r:embed="rId13" cstate="print"/>
          <a:stretch>
            <a:fillRect/>
          </a:stretch>
        </p:blipFill>
        <p:spPr>
          <a:xfrm>
            <a:off x="431800" y="1091974"/>
            <a:ext cx="1821786" cy="1211501"/>
          </a:xfrm>
          <a:prstGeom prst="rect">
            <a:avLst/>
          </a:prstGeom>
        </p:spPr>
      </p:pic>
      <p:sp>
        <p:nvSpPr>
          <p:cNvPr id="27" name="직사각형 26"/>
          <p:cNvSpPr/>
          <p:nvPr/>
        </p:nvSpPr>
        <p:spPr>
          <a:xfrm>
            <a:off x="476110" y="1125548"/>
            <a:ext cx="1683160" cy="738664"/>
          </a:xfrm>
          <a:prstGeom prst="rect">
            <a:avLst/>
          </a:prstGeom>
        </p:spPr>
        <p:txBody>
          <a:bodyPr wrap="square">
            <a:spAutoFit/>
          </a:bodyPr>
          <a:lstStyle/>
          <a:p>
            <a:r>
              <a:rPr lang="en-US" altLang="ko-KR" sz="2100" dirty="0">
                <a:solidFill>
                  <a:schemeClr val="tx1">
                    <a:lumMod val="75000"/>
                    <a:lumOff val="25000"/>
                  </a:schemeClr>
                </a:solidFill>
                <a:latin typeface="LG스마트체 Bold" panose="020B0600000101010101" pitchFamily="50" charset="-127"/>
                <a:ea typeface="LG스마트체 Bold" panose="020B0600000101010101" pitchFamily="50" charset="-127"/>
              </a:rPr>
              <a:t>Learning Evaluation</a:t>
            </a:r>
          </a:p>
        </p:txBody>
      </p:sp>
      <p:sp>
        <p:nvSpPr>
          <p:cNvPr id="28" name="직사각형 27"/>
          <p:cNvSpPr/>
          <p:nvPr/>
        </p:nvSpPr>
        <p:spPr>
          <a:xfrm>
            <a:off x="476110" y="1833491"/>
            <a:ext cx="1683160" cy="400110"/>
          </a:xfrm>
          <a:prstGeom prst="rect">
            <a:avLst/>
          </a:prstGeom>
        </p:spPr>
        <p:txBody>
          <a:bodyPr wrap="square">
            <a:spAutoFit/>
          </a:bodyPr>
          <a:lstStyle/>
          <a:p>
            <a:r>
              <a:rPr lang="en-US" altLang="ko-KR" sz="2000" dirty="0" smtClean="0">
                <a:solidFill>
                  <a:schemeClr val="tx1">
                    <a:lumMod val="50000"/>
                    <a:lumOff val="50000"/>
                  </a:schemeClr>
                </a:solidFill>
                <a:latin typeface="LG스마트체 Bold" panose="020B0600000101010101" pitchFamily="50" charset="-127"/>
                <a:ea typeface="LG스마트체 Bold" panose="020B0600000101010101" pitchFamily="50" charset="-127"/>
              </a:rPr>
              <a:t>Excel [Q1]</a:t>
            </a:r>
          </a:p>
        </p:txBody>
      </p:sp>
      <p:pic>
        <p:nvPicPr>
          <p:cNvPr id="29" name="Picture 2"/>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2977444" y="3436297"/>
            <a:ext cx="4404452" cy="16423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그림 16">
            <a:hlinkClick r:id="rId15" action="ppaction://hlinksldjump"/>
          </p:cNvPr>
          <p:cNvPicPr>
            <a:picLocks noChangeAspect="1"/>
          </p:cNvPicPr>
          <p:nvPr/>
        </p:nvPicPr>
        <p:blipFill>
          <a:blip r:embed="rId16" cstate="print"/>
          <a:stretch>
            <a:fillRect/>
          </a:stretch>
        </p:blipFill>
        <p:spPr>
          <a:xfrm>
            <a:off x="5960865" y="354688"/>
            <a:ext cx="759445" cy="328876"/>
          </a:xfrm>
          <a:prstGeom prst="rect">
            <a:avLst/>
          </a:prstGeom>
        </p:spPr>
      </p:pic>
      <p:pic>
        <p:nvPicPr>
          <p:cNvPr id="30" name="그림 29">
            <a:hlinkClick r:id="rId17" action="ppaction://hlinksldjump"/>
          </p:cNvPr>
          <p:cNvPicPr>
            <a:picLocks noChangeAspect="1"/>
          </p:cNvPicPr>
          <p:nvPr/>
        </p:nvPicPr>
        <p:blipFill>
          <a:blip r:embed="rId18"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55212730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그림 4">
            <a:hlinkClick r:id="rId2" action="ppaction://hlinksldjump"/>
          </p:cNvPr>
          <p:cNvPicPr>
            <a:picLocks noChangeAspect="1"/>
          </p:cNvPicPr>
          <p:nvPr/>
        </p:nvPicPr>
        <p:blipFill>
          <a:blip r:embed="rId3" cstate="print"/>
          <a:stretch>
            <a:fillRect/>
          </a:stretch>
        </p:blipFill>
        <p:spPr>
          <a:xfrm>
            <a:off x="4184166" y="360312"/>
            <a:ext cx="461250" cy="326250"/>
          </a:xfrm>
          <a:prstGeom prst="rect">
            <a:avLst/>
          </a:prstGeom>
        </p:spPr>
      </p:pic>
      <p:pic>
        <p:nvPicPr>
          <p:cNvPr id="6" name="그림 5">
            <a:hlinkClick r:id="rId4" action="ppaction://hlinksldjump"/>
          </p:cNvPr>
          <p:cNvPicPr>
            <a:picLocks noChangeAspect="1"/>
          </p:cNvPicPr>
          <p:nvPr/>
        </p:nvPicPr>
        <p:blipFill>
          <a:blip r:embed="rId5" cstate="print"/>
          <a:stretch>
            <a:fillRect/>
          </a:stretch>
        </p:blipFill>
        <p:spPr>
          <a:xfrm>
            <a:off x="2320414" y="269829"/>
            <a:ext cx="1203836" cy="548950"/>
          </a:xfrm>
          <a:prstGeom prst="rect">
            <a:avLst/>
          </a:prstGeom>
        </p:spPr>
      </p:pic>
      <p:pic>
        <p:nvPicPr>
          <p:cNvPr id="7" name="그림 6">
            <a:hlinkClick r:id="rId6" action="ppaction://hlinksldjump"/>
          </p:cNvPr>
          <p:cNvPicPr>
            <a:picLocks noChangeAspect="1"/>
          </p:cNvPicPr>
          <p:nvPr/>
        </p:nvPicPr>
        <p:blipFill>
          <a:blip r:embed="rId7" cstate="print"/>
          <a:stretch>
            <a:fillRect/>
          </a:stretch>
        </p:blipFill>
        <p:spPr>
          <a:xfrm>
            <a:off x="339958" y="360312"/>
            <a:ext cx="301984" cy="359941"/>
          </a:xfrm>
          <a:prstGeom prst="rect">
            <a:avLst/>
          </a:prstGeom>
        </p:spPr>
      </p:pic>
      <p:pic>
        <p:nvPicPr>
          <p:cNvPr id="17" name="그림 16"/>
          <p:cNvPicPr>
            <a:picLocks noChangeAspect="1"/>
          </p:cNvPicPr>
          <p:nvPr/>
        </p:nvPicPr>
        <p:blipFill>
          <a:blip r:embed="rId8" cstate="print"/>
          <a:stretch>
            <a:fillRect/>
          </a:stretch>
        </p:blipFill>
        <p:spPr>
          <a:xfrm>
            <a:off x="1050656" y="2785957"/>
            <a:ext cx="7042688" cy="3756740"/>
          </a:xfrm>
          <a:prstGeom prst="rect">
            <a:avLst/>
          </a:prstGeom>
        </p:spPr>
      </p:pic>
      <p:pic>
        <p:nvPicPr>
          <p:cNvPr id="14" name="그림 13">
            <a:hlinkClick r:id="rId9" action="ppaction://hlinksldjump"/>
          </p:cNvPr>
          <p:cNvPicPr>
            <a:picLocks noChangeAspect="1"/>
          </p:cNvPicPr>
          <p:nvPr/>
        </p:nvPicPr>
        <p:blipFill>
          <a:blip r:embed="rId10" cstate="print"/>
          <a:stretch>
            <a:fillRect/>
          </a:stretch>
        </p:blipFill>
        <p:spPr>
          <a:xfrm>
            <a:off x="1105515" y="390812"/>
            <a:ext cx="751326" cy="295750"/>
          </a:xfrm>
          <a:prstGeom prst="rect">
            <a:avLst/>
          </a:prstGeom>
        </p:spPr>
      </p:pic>
      <p:pic>
        <p:nvPicPr>
          <p:cNvPr id="19" name="그림 18"/>
          <p:cNvPicPr>
            <a:picLocks noChangeAspect="1"/>
          </p:cNvPicPr>
          <p:nvPr/>
        </p:nvPicPr>
        <p:blipFill>
          <a:blip r:embed="rId11" cstate="print"/>
          <a:stretch>
            <a:fillRect/>
          </a:stretch>
        </p:blipFill>
        <p:spPr>
          <a:xfrm>
            <a:off x="431800" y="1091974"/>
            <a:ext cx="1821786" cy="1211501"/>
          </a:xfrm>
          <a:prstGeom prst="rect">
            <a:avLst/>
          </a:prstGeom>
        </p:spPr>
      </p:pic>
      <p:sp>
        <p:nvSpPr>
          <p:cNvPr id="20" name="직사각형 19"/>
          <p:cNvSpPr/>
          <p:nvPr/>
        </p:nvSpPr>
        <p:spPr>
          <a:xfrm>
            <a:off x="476110" y="1125548"/>
            <a:ext cx="1683160" cy="738664"/>
          </a:xfrm>
          <a:prstGeom prst="rect">
            <a:avLst/>
          </a:prstGeom>
        </p:spPr>
        <p:txBody>
          <a:bodyPr wrap="square">
            <a:spAutoFit/>
          </a:bodyPr>
          <a:lstStyle/>
          <a:p>
            <a:r>
              <a:rPr lang="en-US" altLang="ko-KR" sz="2100" dirty="0">
                <a:solidFill>
                  <a:schemeClr val="tx1">
                    <a:lumMod val="75000"/>
                    <a:lumOff val="25000"/>
                  </a:schemeClr>
                </a:solidFill>
                <a:latin typeface="LG스마트체 Bold" panose="020B0600000101010101" pitchFamily="50" charset="-127"/>
                <a:ea typeface="LG스마트체 Bold" panose="020B0600000101010101" pitchFamily="50" charset="-127"/>
              </a:rPr>
              <a:t>Learning Evaluation</a:t>
            </a:r>
          </a:p>
        </p:txBody>
      </p:sp>
      <p:sp>
        <p:nvSpPr>
          <p:cNvPr id="21" name="직사각형 20"/>
          <p:cNvSpPr/>
          <p:nvPr/>
        </p:nvSpPr>
        <p:spPr>
          <a:xfrm>
            <a:off x="476110" y="1833491"/>
            <a:ext cx="1683160" cy="400110"/>
          </a:xfrm>
          <a:prstGeom prst="rect">
            <a:avLst/>
          </a:prstGeom>
        </p:spPr>
        <p:txBody>
          <a:bodyPr wrap="square">
            <a:spAutoFit/>
          </a:bodyPr>
          <a:lstStyle/>
          <a:p>
            <a:r>
              <a:rPr lang="en-US" altLang="ko-KR" sz="2000" dirty="0" smtClean="0">
                <a:solidFill>
                  <a:schemeClr val="tx1">
                    <a:lumMod val="50000"/>
                    <a:lumOff val="50000"/>
                  </a:schemeClr>
                </a:solidFill>
                <a:latin typeface="LG스마트체 Bold" panose="020B0600000101010101" pitchFamily="50" charset="-127"/>
                <a:ea typeface="LG스마트체 Bold" panose="020B0600000101010101" pitchFamily="50" charset="-127"/>
              </a:rPr>
              <a:t>Excel [Q2]</a:t>
            </a:r>
          </a:p>
        </p:txBody>
      </p:sp>
      <p:pic>
        <p:nvPicPr>
          <p:cNvPr id="22" name="그림 21"/>
          <p:cNvPicPr>
            <a:picLocks noChangeAspect="1"/>
          </p:cNvPicPr>
          <p:nvPr/>
        </p:nvPicPr>
        <p:blipFill>
          <a:blip r:embed="rId12" cstate="print"/>
          <a:stretch>
            <a:fillRect/>
          </a:stretch>
        </p:blipFill>
        <p:spPr>
          <a:xfrm>
            <a:off x="2577482" y="1499316"/>
            <a:ext cx="451174" cy="461666"/>
          </a:xfrm>
          <a:prstGeom prst="rect">
            <a:avLst/>
          </a:prstGeom>
          <a:effectLst/>
        </p:spPr>
      </p:pic>
      <p:sp>
        <p:nvSpPr>
          <p:cNvPr id="23" name="TextBox 22"/>
          <p:cNvSpPr txBox="1"/>
          <p:nvPr/>
        </p:nvSpPr>
        <p:spPr>
          <a:xfrm>
            <a:off x="3076696" y="1530094"/>
            <a:ext cx="4637808" cy="400110"/>
          </a:xfrm>
          <a:prstGeom prst="rect">
            <a:avLst/>
          </a:prstGeom>
          <a:noFill/>
        </p:spPr>
        <p:txBody>
          <a:bodyPr wrap="none" rtlCol="0">
            <a:spAutoFit/>
          </a:bodyPr>
          <a:lstStyle/>
          <a:p>
            <a:r>
              <a:rPr lang="en-US" altLang="ko-KR" sz="2000" dirty="0">
                <a:solidFill>
                  <a:schemeClr val="bg1"/>
                </a:solidFill>
                <a:latin typeface="LG스마트체 SemiBold" panose="020B0600000101010101" pitchFamily="50" charset="-127"/>
                <a:ea typeface="LG스마트체 SemiBold" panose="020B0600000101010101" pitchFamily="50" charset="-127"/>
              </a:rPr>
              <a:t>Please answer the following questions</a:t>
            </a:r>
            <a:endParaRPr lang="ko-KR" altLang="en-US" sz="2000" dirty="0">
              <a:solidFill>
                <a:schemeClr val="bg1"/>
              </a:solidFill>
              <a:latin typeface="LG스마트체 SemiBold" panose="020B0600000101010101" pitchFamily="50" charset="-127"/>
              <a:ea typeface="LG스마트체 SemiBold" panose="020B0600000101010101" pitchFamily="50" charset="-127"/>
            </a:endParaRPr>
          </a:p>
        </p:txBody>
      </p:sp>
      <p:pic>
        <p:nvPicPr>
          <p:cNvPr id="24" name="Picture 2"/>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066801" y="3089354"/>
            <a:ext cx="6972300" cy="30845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그림 14">
            <a:hlinkClick r:id="rId14" action="ppaction://hlinksldjump"/>
          </p:cNvPr>
          <p:cNvPicPr>
            <a:picLocks noChangeAspect="1"/>
          </p:cNvPicPr>
          <p:nvPr/>
        </p:nvPicPr>
        <p:blipFill>
          <a:blip r:embed="rId15" cstate="print"/>
          <a:stretch>
            <a:fillRect/>
          </a:stretch>
        </p:blipFill>
        <p:spPr>
          <a:xfrm>
            <a:off x="5960865" y="354688"/>
            <a:ext cx="759445" cy="328876"/>
          </a:xfrm>
          <a:prstGeom prst="rect">
            <a:avLst/>
          </a:prstGeom>
        </p:spPr>
      </p:pic>
      <p:pic>
        <p:nvPicPr>
          <p:cNvPr id="18" name="그림 17">
            <a:hlinkClick r:id="rId16" action="ppaction://hlinksldjump"/>
          </p:cNvPr>
          <p:cNvPicPr>
            <a:picLocks noChangeAspect="1"/>
          </p:cNvPicPr>
          <p:nvPr/>
        </p:nvPicPr>
        <p:blipFill>
          <a:blip r:embed="rId17"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39515380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그림 22"/>
          <p:cNvPicPr>
            <a:picLocks noChangeAspect="1"/>
          </p:cNvPicPr>
          <p:nvPr/>
        </p:nvPicPr>
        <p:blipFill>
          <a:blip r:embed="rId2" cstate="print"/>
          <a:stretch>
            <a:fillRect/>
          </a:stretch>
        </p:blipFill>
        <p:spPr>
          <a:xfrm>
            <a:off x="1050656" y="3019977"/>
            <a:ext cx="7042688" cy="3522719"/>
          </a:xfrm>
          <a:prstGeom prst="rect">
            <a:avLst/>
          </a:prstGeom>
        </p:spPr>
      </p:pic>
      <p:pic>
        <p:nvPicPr>
          <p:cNvPr id="5" name="그림 4">
            <a:hlinkClick r:id="rId3" action="ppaction://hlinksldjump"/>
          </p:cNvPr>
          <p:cNvPicPr>
            <a:picLocks noChangeAspect="1"/>
          </p:cNvPicPr>
          <p:nvPr/>
        </p:nvPicPr>
        <p:blipFill>
          <a:blip r:embed="rId4" cstate="print"/>
          <a:stretch>
            <a:fillRect/>
          </a:stretch>
        </p:blipFill>
        <p:spPr>
          <a:xfrm>
            <a:off x="4184166" y="360312"/>
            <a:ext cx="461250" cy="326250"/>
          </a:xfrm>
          <a:prstGeom prst="rect">
            <a:avLst/>
          </a:prstGeom>
        </p:spPr>
      </p:pic>
      <p:pic>
        <p:nvPicPr>
          <p:cNvPr id="6" name="그림 5">
            <a:hlinkClick r:id="rId5" action="ppaction://hlinksldjump"/>
          </p:cNvPr>
          <p:cNvPicPr>
            <a:picLocks noChangeAspect="1"/>
          </p:cNvPicPr>
          <p:nvPr/>
        </p:nvPicPr>
        <p:blipFill>
          <a:blip r:embed="rId6" cstate="print"/>
          <a:stretch>
            <a:fillRect/>
          </a:stretch>
        </p:blipFill>
        <p:spPr>
          <a:xfrm>
            <a:off x="2320414" y="269829"/>
            <a:ext cx="1203836" cy="548950"/>
          </a:xfrm>
          <a:prstGeom prst="rect">
            <a:avLst/>
          </a:prstGeom>
        </p:spPr>
      </p:pic>
      <p:pic>
        <p:nvPicPr>
          <p:cNvPr id="7" name="그림 6">
            <a:hlinkClick r:id="rId7" action="ppaction://hlinksldjump"/>
          </p:cNvPr>
          <p:cNvPicPr>
            <a:picLocks noChangeAspect="1"/>
          </p:cNvPicPr>
          <p:nvPr/>
        </p:nvPicPr>
        <p:blipFill>
          <a:blip r:embed="rId8" cstate="print"/>
          <a:stretch>
            <a:fillRect/>
          </a:stretch>
        </p:blipFill>
        <p:spPr>
          <a:xfrm>
            <a:off x="339958" y="360312"/>
            <a:ext cx="301984" cy="359941"/>
          </a:xfrm>
          <a:prstGeom prst="rect">
            <a:avLst/>
          </a:prstGeom>
        </p:spPr>
      </p:pic>
      <p:sp>
        <p:nvSpPr>
          <p:cNvPr id="12" name="직사각형 11"/>
          <p:cNvSpPr/>
          <p:nvPr/>
        </p:nvSpPr>
        <p:spPr>
          <a:xfrm>
            <a:off x="1231312" y="4919941"/>
            <a:ext cx="6664657" cy="1569660"/>
          </a:xfrm>
          <a:prstGeom prst="rect">
            <a:avLst/>
          </a:prstGeom>
        </p:spPr>
        <p:txBody>
          <a:bodyPr wrap="square">
            <a:spAutoFit/>
          </a:bodyPr>
          <a:lstStyle/>
          <a:p>
            <a:pPr marL="285750" indent="-285750">
              <a:buFont typeface="Arial" panose="020B0604020202020204" pitchFamily="34" charset="0"/>
              <a:buChar char="•"/>
            </a:pPr>
            <a:r>
              <a:rPr lang="en-US" altLang="ko-KR" sz="1600" dirty="0" smtClean="0">
                <a:solidFill>
                  <a:srgbClr val="E49433"/>
                </a:solidFill>
                <a:latin typeface="LG스마트체 SemiBold" panose="020B0600000101010101" pitchFamily="50" charset="-127"/>
                <a:ea typeface="LG스마트체 SemiBold" panose="020B0600000101010101" pitchFamily="50" charset="-127"/>
              </a:rPr>
              <a:t>the </a:t>
            </a:r>
            <a:r>
              <a:rPr lang="en-US" altLang="ko-KR" sz="1600" dirty="0">
                <a:solidFill>
                  <a:srgbClr val="E49433"/>
                </a:solidFill>
                <a:latin typeface="LG스마트체 SemiBold" panose="020B0600000101010101" pitchFamily="50" charset="-127"/>
                <a:ea typeface="LG스마트체 SemiBold" panose="020B0600000101010101" pitchFamily="50" charset="-127"/>
              </a:rPr>
              <a:t>function for the calculation of the maximum figure“ =MAX( “</a:t>
            </a:r>
          </a:p>
          <a:p>
            <a:pPr marL="285750" indent="-285750">
              <a:buFont typeface="Arial" panose="020B0604020202020204" pitchFamily="34" charset="0"/>
              <a:buChar char="•"/>
            </a:pPr>
            <a:r>
              <a:rPr lang="en-US" altLang="ko-KR" sz="1600" dirty="0">
                <a:solidFill>
                  <a:srgbClr val="E49433"/>
                </a:solidFill>
                <a:latin typeface="LG스마트체 SemiBold" panose="020B0600000101010101" pitchFamily="50" charset="-127"/>
                <a:ea typeface="LG스마트체 SemiBold" panose="020B0600000101010101" pitchFamily="50" charset="-127"/>
              </a:rPr>
              <a:t>The function for the calculation of the minimum figure“ =MIN( “,</a:t>
            </a:r>
          </a:p>
          <a:p>
            <a:pPr marL="285750" indent="-285750">
              <a:buFont typeface="Arial" panose="020B0604020202020204" pitchFamily="34" charset="0"/>
              <a:buChar char="•"/>
            </a:pPr>
            <a:r>
              <a:rPr lang="en-US" altLang="ko-KR" sz="1600" dirty="0">
                <a:solidFill>
                  <a:srgbClr val="E49433"/>
                </a:solidFill>
                <a:latin typeface="LG스마트체 SemiBold" panose="020B0600000101010101" pitchFamily="50" charset="-127"/>
                <a:ea typeface="LG스마트체 SemiBold" panose="020B0600000101010101" pitchFamily="50" charset="-127"/>
              </a:rPr>
              <a:t>The function“ =IF( “ for </a:t>
            </a:r>
            <a:r>
              <a:rPr lang="en-US" altLang="ko-KR" sz="1600" dirty="0" smtClean="0">
                <a:solidFill>
                  <a:srgbClr val="E49433"/>
                </a:solidFill>
                <a:latin typeface="LG스마트체 SemiBold" panose="020B0600000101010101" pitchFamily="50" charset="-127"/>
                <a:ea typeface="LG스마트체 SemiBold" panose="020B0600000101010101" pitchFamily="50" charset="-127"/>
              </a:rPr>
              <a:t>determining whether the figure </a:t>
            </a:r>
            <a:r>
              <a:rPr lang="en-US" altLang="ko-KR" sz="1600" dirty="0">
                <a:solidFill>
                  <a:srgbClr val="E49433"/>
                </a:solidFill>
                <a:latin typeface="LG스마트체 SemiBold" panose="020B0600000101010101" pitchFamily="50" charset="-127"/>
                <a:ea typeface="LG스마트체 SemiBold" panose="020B0600000101010101" pitchFamily="50" charset="-127"/>
              </a:rPr>
              <a:t>is past the </a:t>
            </a:r>
            <a:r>
              <a:rPr lang="en-US" altLang="ko-KR" sz="1600" dirty="0" smtClean="0">
                <a:solidFill>
                  <a:srgbClr val="E49433"/>
                </a:solidFill>
                <a:latin typeface="LG스마트체 SemiBold" panose="020B0600000101010101" pitchFamily="50" charset="-127"/>
                <a:ea typeface="LG스마트체 SemiBold" panose="020B0600000101010101" pitchFamily="50" charset="-127"/>
              </a:rPr>
              <a:t>threshold )is </a:t>
            </a:r>
            <a:r>
              <a:rPr lang="en-US" altLang="ko-KR" sz="1600" dirty="0">
                <a:solidFill>
                  <a:srgbClr val="E49433"/>
                </a:solidFill>
                <a:latin typeface="LG스마트체 SemiBold" panose="020B0600000101010101" pitchFamily="50" charset="-127"/>
                <a:ea typeface="LG스마트체 SemiBold" panose="020B0600000101010101" pitchFamily="50" charset="-127"/>
              </a:rPr>
              <a:t>used. In the case of the IF condition, the first variable </a:t>
            </a:r>
            <a:r>
              <a:rPr lang="en-US" altLang="ko-KR" sz="1600" dirty="0" smtClean="0">
                <a:solidFill>
                  <a:srgbClr val="E49433"/>
                </a:solidFill>
                <a:latin typeface="LG스마트체 SemiBold" panose="020B0600000101010101" pitchFamily="50" charset="-127"/>
                <a:ea typeface="LG스마트체 SemiBold" panose="020B0600000101010101" pitchFamily="50" charset="-127"/>
              </a:rPr>
              <a:t>is the </a:t>
            </a:r>
            <a:r>
              <a:rPr lang="en-US" altLang="ko-KR" sz="1600" dirty="0">
                <a:solidFill>
                  <a:srgbClr val="E49433"/>
                </a:solidFill>
                <a:latin typeface="LG스마트체 SemiBold" panose="020B0600000101010101" pitchFamily="50" charset="-127"/>
                <a:ea typeface="LG스마트체 SemiBold" panose="020B0600000101010101" pitchFamily="50" charset="-127"/>
              </a:rPr>
              <a:t>condition, the second </a:t>
            </a:r>
            <a:r>
              <a:rPr lang="en-US" altLang="ko-KR" sz="1600" dirty="0" smtClean="0">
                <a:solidFill>
                  <a:srgbClr val="E49433"/>
                </a:solidFill>
                <a:latin typeface="LG스마트체 SemiBold" panose="020B0600000101010101" pitchFamily="50" charset="-127"/>
                <a:ea typeface="LG스마트체 SemiBold" panose="020B0600000101010101" pitchFamily="50" charset="-127"/>
              </a:rPr>
              <a:t>is the true </a:t>
            </a:r>
            <a:r>
              <a:rPr lang="en-US" altLang="ko-KR" sz="1600" dirty="0">
                <a:solidFill>
                  <a:srgbClr val="E49433"/>
                </a:solidFill>
                <a:latin typeface="LG스마트체 SemiBold" panose="020B0600000101010101" pitchFamily="50" charset="-127"/>
                <a:ea typeface="LG스마트체 SemiBold" panose="020B0600000101010101" pitchFamily="50" charset="-127"/>
              </a:rPr>
              <a:t>figure, and the </a:t>
            </a:r>
            <a:r>
              <a:rPr lang="en-US" altLang="ko-KR" sz="1600" dirty="0" smtClean="0">
                <a:solidFill>
                  <a:srgbClr val="E49433"/>
                </a:solidFill>
                <a:latin typeface="LG스마트체 SemiBold" panose="020B0600000101010101" pitchFamily="50" charset="-127"/>
                <a:ea typeface="LG스마트체 SemiBold" panose="020B0600000101010101" pitchFamily="50" charset="-127"/>
              </a:rPr>
              <a:t>third is the </a:t>
            </a:r>
            <a:r>
              <a:rPr lang="en-US" altLang="ko-KR" sz="1600" dirty="0">
                <a:solidFill>
                  <a:srgbClr val="E49433"/>
                </a:solidFill>
                <a:latin typeface="LG스마트체 SemiBold" panose="020B0600000101010101" pitchFamily="50" charset="-127"/>
                <a:ea typeface="LG스마트체 SemiBold" panose="020B0600000101010101" pitchFamily="50" charset="-127"/>
              </a:rPr>
              <a:t>false figure. </a:t>
            </a:r>
          </a:p>
        </p:txBody>
      </p:sp>
      <p:sp>
        <p:nvSpPr>
          <p:cNvPr id="22" name="TextBox 21"/>
          <p:cNvSpPr txBox="1"/>
          <p:nvPr/>
        </p:nvSpPr>
        <p:spPr>
          <a:xfrm>
            <a:off x="476110" y="2372382"/>
            <a:ext cx="1188146" cy="523220"/>
          </a:xfrm>
          <a:prstGeom prst="rect">
            <a:avLst/>
          </a:prstGeom>
          <a:noFill/>
        </p:spPr>
        <p:txBody>
          <a:bodyPr wrap="none" rtlCol="0">
            <a:spAutoFit/>
          </a:bodyPr>
          <a:lstStyle/>
          <a:p>
            <a:r>
              <a:rPr lang="en-US" altLang="ko-KR" sz="2800" dirty="0" smtClean="0">
                <a:solidFill>
                  <a:schemeClr val="bg1"/>
                </a:solidFill>
                <a:latin typeface="LG스마트체 Bold" panose="020B0600000101010101" pitchFamily="50" charset="-127"/>
                <a:ea typeface="LG스마트체 Bold" panose="020B0600000101010101" pitchFamily="50" charset="-127"/>
              </a:rPr>
              <a:t>Step1</a:t>
            </a:r>
            <a:endParaRPr lang="ko-KR" altLang="en-US" sz="2800" dirty="0">
              <a:solidFill>
                <a:schemeClr val="bg1"/>
              </a:solidFill>
              <a:latin typeface="LG스마트체 Bold" panose="020B0600000101010101" pitchFamily="50" charset="-127"/>
              <a:ea typeface="LG스마트체 Bold" panose="020B0600000101010101" pitchFamily="50" charset="-127"/>
            </a:endParaRPr>
          </a:p>
        </p:txBody>
      </p:sp>
      <p:pic>
        <p:nvPicPr>
          <p:cNvPr id="18" name="그림 17">
            <a:hlinkClick r:id="rId9" action="ppaction://hlinksldjump"/>
          </p:cNvPr>
          <p:cNvPicPr>
            <a:picLocks noChangeAspect="1"/>
          </p:cNvPicPr>
          <p:nvPr/>
        </p:nvPicPr>
        <p:blipFill>
          <a:blip r:embed="rId10" cstate="print"/>
          <a:stretch>
            <a:fillRect/>
          </a:stretch>
        </p:blipFill>
        <p:spPr>
          <a:xfrm>
            <a:off x="1105515" y="390812"/>
            <a:ext cx="751326" cy="295750"/>
          </a:xfrm>
          <a:prstGeom prst="rect">
            <a:avLst/>
          </a:prstGeom>
        </p:spPr>
      </p:pic>
      <p:sp>
        <p:nvSpPr>
          <p:cNvPr id="19" name="TextBox 18"/>
          <p:cNvSpPr txBox="1"/>
          <p:nvPr/>
        </p:nvSpPr>
        <p:spPr>
          <a:xfrm>
            <a:off x="3076696" y="1536205"/>
            <a:ext cx="2973891" cy="400110"/>
          </a:xfrm>
          <a:prstGeom prst="rect">
            <a:avLst/>
          </a:prstGeom>
          <a:noFill/>
        </p:spPr>
        <p:txBody>
          <a:bodyPr wrap="none" rtlCol="0">
            <a:spAutoFit/>
          </a:bodyPr>
          <a:lstStyle/>
          <a:p>
            <a:r>
              <a:rPr lang="en-US" altLang="ko-KR" sz="2000" dirty="0">
                <a:solidFill>
                  <a:schemeClr val="bg1"/>
                </a:solidFill>
                <a:latin typeface="LG스마트체 SemiBold" panose="020B0600000101010101" pitchFamily="50" charset="-127"/>
                <a:ea typeface="LG스마트체 SemiBold" panose="020B0600000101010101" pitchFamily="50" charset="-127"/>
              </a:rPr>
              <a:t>Answer and explanation</a:t>
            </a:r>
            <a:endParaRPr lang="ko-KR" altLang="en-US" sz="2000" dirty="0">
              <a:solidFill>
                <a:schemeClr val="bg1"/>
              </a:solidFill>
              <a:latin typeface="LG스마트체 SemiBold" panose="020B0600000101010101" pitchFamily="50" charset="-127"/>
              <a:ea typeface="LG스마트체 SemiBold" panose="020B0600000101010101" pitchFamily="50" charset="-127"/>
            </a:endParaRPr>
          </a:p>
        </p:txBody>
      </p:sp>
      <p:pic>
        <p:nvPicPr>
          <p:cNvPr id="20" name="그림 19"/>
          <p:cNvPicPr>
            <a:picLocks noChangeAspect="1"/>
          </p:cNvPicPr>
          <p:nvPr/>
        </p:nvPicPr>
        <p:blipFill>
          <a:blip r:embed="rId11" cstate="print"/>
          <a:stretch>
            <a:fillRect/>
          </a:stretch>
        </p:blipFill>
        <p:spPr>
          <a:xfrm>
            <a:off x="2628694" y="1488760"/>
            <a:ext cx="348750" cy="495000"/>
          </a:xfrm>
          <a:prstGeom prst="rect">
            <a:avLst/>
          </a:prstGeom>
        </p:spPr>
      </p:pic>
      <p:pic>
        <p:nvPicPr>
          <p:cNvPr id="21" name="그림 20"/>
          <p:cNvPicPr>
            <a:picLocks noChangeAspect="1"/>
          </p:cNvPicPr>
          <p:nvPr/>
        </p:nvPicPr>
        <p:blipFill>
          <a:blip r:embed="rId12" cstate="print"/>
          <a:stretch>
            <a:fillRect/>
          </a:stretch>
        </p:blipFill>
        <p:spPr>
          <a:xfrm>
            <a:off x="431800" y="1091974"/>
            <a:ext cx="1821786" cy="1211501"/>
          </a:xfrm>
          <a:prstGeom prst="rect">
            <a:avLst/>
          </a:prstGeom>
        </p:spPr>
      </p:pic>
      <p:sp>
        <p:nvSpPr>
          <p:cNvPr id="24" name="직사각형 23"/>
          <p:cNvSpPr/>
          <p:nvPr/>
        </p:nvSpPr>
        <p:spPr>
          <a:xfrm>
            <a:off x="476110" y="1125548"/>
            <a:ext cx="1683160" cy="738664"/>
          </a:xfrm>
          <a:prstGeom prst="rect">
            <a:avLst/>
          </a:prstGeom>
        </p:spPr>
        <p:txBody>
          <a:bodyPr wrap="square">
            <a:spAutoFit/>
          </a:bodyPr>
          <a:lstStyle/>
          <a:p>
            <a:r>
              <a:rPr lang="en-US" altLang="ko-KR" sz="2100" dirty="0">
                <a:solidFill>
                  <a:schemeClr val="tx1">
                    <a:lumMod val="75000"/>
                    <a:lumOff val="25000"/>
                  </a:schemeClr>
                </a:solidFill>
                <a:latin typeface="LG스마트체 Bold" panose="020B0600000101010101" pitchFamily="50" charset="-127"/>
                <a:ea typeface="LG스마트체 Bold" panose="020B0600000101010101" pitchFamily="50" charset="-127"/>
              </a:rPr>
              <a:t>Learning Evaluation</a:t>
            </a:r>
          </a:p>
        </p:txBody>
      </p:sp>
      <p:sp>
        <p:nvSpPr>
          <p:cNvPr id="25" name="직사각형 24"/>
          <p:cNvSpPr/>
          <p:nvPr/>
        </p:nvSpPr>
        <p:spPr>
          <a:xfrm>
            <a:off x="476110" y="1833491"/>
            <a:ext cx="1683160" cy="400110"/>
          </a:xfrm>
          <a:prstGeom prst="rect">
            <a:avLst/>
          </a:prstGeom>
        </p:spPr>
        <p:txBody>
          <a:bodyPr wrap="square">
            <a:spAutoFit/>
          </a:bodyPr>
          <a:lstStyle/>
          <a:p>
            <a:r>
              <a:rPr lang="en-US" altLang="ko-KR" sz="2000" dirty="0" smtClean="0">
                <a:solidFill>
                  <a:schemeClr val="tx1">
                    <a:lumMod val="50000"/>
                    <a:lumOff val="50000"/>
                  </a:schemeClr>
                </a:solidFill>
                <a:latin typeface="LG스마트체 Bold" panose="020B0600000101010101" pitchFamily="50" charset="-127"/>
                <a:ea typeface="LG스마트체 Bold" panose="020B0600000101010101" pitchFamily="50" charset="-127"/>
              </a:rPr>
              <a:t>Excel [Q2]</a:t>
            </a:r>
          </a:p>
        </p:txBody>
      </p:sp>
      <p:pic>
        <p:nvPicPr>
          <p:cNvPr id="26" name="Picture 2"/>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2247900" y="3103184"/>
            <a:ext cx="4648200" cy="1733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7" name="그림 26">
            <a:hlinkClick r:id="rId14" action="ppaction://hlinksldjump"/>
          </p:cNvPr>
          <p:cNvPicPr>
            <a:picLocks noChangeAspect="1"/>
          </p:cNvPicPr>
          <p:nvPr/>
        </p:nvPicPr>
        <p:blipFill>
          <a:blip r:embed="rId15" cstate="print"/>
          <a:stretch>
            <a:fillRect/>
          </a:stretch>
        </p:blipFill>
        <p:spPr>
          <a:xfrm>
            <a:off x="5960865" y="354688"/>
            <a:ext cx="759445" cy="328876"/>
          </a:xfrm>
          <a:prstGeom prst="rect">
            <a:avLst/>
          </a:prstGeom>
        </p:spPr>
      </p:pic>
      <p:pic>
        <p:nvPicPr>
          <p:cNvPr id="28" name="그림 27">
            <a:hlinkClick r:id="rId16" action="ppaction://hlinksldjump"/>
          </p:cNvPr>
          <p:cNvPicPr>
            <a:picLocks noChangeAspect="1"/>
          </p:cNvPicPr>
          <p:nvPr/>
        </p:nvPicPr>
        <p:blipFill>
          <a:blip r:embed="rId17"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179534951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그림 22"/>
          <p:cNvPicPr>
            <a:picLocks noChangeAspect="1"/>
          </p:cNvPicPr>
          <p:nvPr/>
        </p:nvPicPr>
        <p:blipFill>
          <a:blip r:embed="rId2" cstate="print"/>
          <a:stretch>
            <a:fillRect/>
          </a:stretch>
        </p:blipFill>
        <p:spPr>
          <a:xfrm>
            <a:off x="1050656" y="3019977"/>
            <a:ext cx="7042688" cy="3522719"/>
          </a:xfrm>
          <a:prstGeom prst="rect">
            <a:avLst/>
          </a:prstGeom>
        </p:spPr>
      </p:pic>
      <p:pic>
        <p:nvPicPr>
          <p:cNvPr id="5" name="그림 4">
            <a:hlinkClick r:id="rId3" action="ppaction://hlinksldjump"/>
          </p:cNvPr>
          <p:cNvPicPr>
            <a:picLocks noChangeAspect="1"/>
          </p:cNvPicPr>
          <p:nvPr/>
        </p:nvPicPr>
        <p:blipFill>
          <a:blip r:embed="rId4" cstate="print"/>
          <a:stretch>
            <a:fillRect/>
          </a:stretch>
        </p:blipFill>
        <p:spPr>
          <a:xfrm>
            <a:off x="4184166" y="360312"/>
            <a:ext cx="461250" cy="326250"/>
          </a:xfrm>
          <a:prstGeom prst="rect">
            <a:avLst/>
          </a:prstGeom>
        </p:spPr>
      </p:pic>
      <p:pic>
        <p:nvPicPr>
          <p:cNvPr id="6" name="그림 5">
            <a:hlinkClick r:id="rId5" action="ppaction://hlinksldjump"/>
          </p:cNvPr>
          <p:cNvPicPr>
            <a:picLocks noChangeAspect="1"/>
          </p:cNvPicPr>
          <p:nvPr/>
        </p:nvPicPr>
        <p:blipFill>
          <a:blip r:embed="rId6" cstate="print"/>
          <a:stretch>
            <a:fillRect/>
          </a:stretch>
        </p:blipFill>
        <p:spPr>
          <a:xfrm>
            <a:off x="2320414" y="269829"/>
            <a:ext cx="1203836" cy="548950"/>
          </a:xfrm>
          <a:prstGeom prst="rect">
            <a:avLst/>
          </a:prstGeom>
        </p:spPr>
      </p:pic>
      <p:pic>
        <p:nvPicPr>
          <p:cNvPr id="7" name="그림 6">
            <a:hlinkClick r:id="rId7" action="ppaction://hlinksldjump"/>
          </p:cNvPr>
          <p:cNvPicPr>
            <a:picLocks noChangeAspect="1"/>
          </p:cNvPicPr>
          <p:nvPr/>
        </p:nvPicPr>
        <p:blipFill>
          <a:blip r:embed="rId8" cstate="print"/>
          <a:stretch>
            <a:fillRect/>
          </a:stretch>
        </p:blipFill>
        <p:spPr>
          <a:xfrm>
            <a:off x="339958" y="360312"/>
            <a:ext cx="301984" cy="359941"/>
          </a:xfrm>
          <a:prstGeom prst="rect">
            <a:avLst/>
          </a:prstGeom>
        </p:spPr>
      </p:pic>
      <p:sp>
        <p:nvSpPr>
          <p:cNvPr id="12" name="직사각형 11"/>
          <p:cNvSpPr/>
          <p:nvPr/>
        </p:nvSpPr>
        <p:spPr>
          <a:xfrm>
            <a:off x="1714490" y="5141750"/>
            <a:ext cx="5715019" cy="1034129"/>
          </a:xfrm>
          <a:prstGeom prst="rect">
            <a:avLst/>
          </a:prstGeom>
        </p:spPr>
        <p:txBody>
          <a:bodyPr wrap="square">
            <a:spAutoFit/>
          </a:bodyPr>
          <a:lstStyle/>
          <a:p>
            <a:pPr marL="285750" indent="-285750">
              <a:lnSpc>
                <a:spcPct val="120000"/>
              </a:lnSpc>
              <a:buFont typeface="Arial" panose="020B0604020202020204" pitchFamily="34" charset="0"/>
              <a:buChar char="•"/>
            </a:pPr>
            <a:r>
              <a:rPr lang="en-US" altLang="ko-KR" sz="1700" dirty="0">
                <a:solidFill>
                  <a:srgbClr val="E49433"/>
                </a:solidFill>
                <a:latin typeface="LG스마트체 SemiBold" panose="020B0600000101010101" pitchFamily="50" charset="-127"/>
                <a:ea typeface="LG스마트체 SemiBold" panose="020B0600000101010101" pitchFamily="50" charset="-127"/>
              </a:rPr>
              <a:t>Choose the calculated figures. Then, choose the rectangle at the right bottom and extend it to the end of the corner for </a:t>
            </a:r>
            <a:r>
              <a:rPr lang="en-US" altLang="ko-KR" sz="1700" dirty="0" smtClean="0">
                <a:solidFill>
                  <a:srgbClr val="E49433"/>
                </a:solidFill>
                <a:latin typeface="LG스마트체 SemiBold" panose="020B0600000101010101" pitchFamily="50" charset="-127"/>
                <a:ea typeface="LG스마트체 SemiBold" panose="020B0600000101010101" pitchFamily="50" charset="-127"/>
              </a:rPr>
              <a:t>auto-completion</a:t>
            </a:r>
            <a:r>
              <a:rPr lang="en-US" altLang="ko-KR" sz="1700" dirty="0">
                <a:solidFill>
                  <a:srgbClr val="E49433"/>
                </a:solidFill>
                <a:latin typeface="LG스마트체 SemiBold" panose="020B0600000101010101" pitchFamily="50" charset="-127"/>
                <a:ea typeface="LG스마트체 SemiBold" panose="020B0600000101010101" pitchFamily="50" charset="-127"/>
              </a:rPr>
              <a:t>. </a:t>
            </a:r>
          </a:p>
        </p:txBody>
      </p:sp>
      <p:sp>
        <p:nvSpPr>
          <p:cNvPr id="22" name="TextBox 21"/>
          <p:cNvSpPr txBox="1"/>
          <p:nvPr/>
        </p:nvSpPr>
        <p:spPr>
          <a:xfrm>
            <a:off x="476110" y="2372382"/>
            <a:ext cx="1188146" cy="523220"/>
          </a:xfrm>
          <a:prstGeom prst="rect">
            <a:avLst/>
          </a:prstGeom>
          <a:noFill/>
        </p:spPr>
        <p:txBody>
          <a:bodyPr wrap="none" rtlCol="0">
            <a:spAutoFit/>
          </a:bodyPr>
          <a:lstStyle/>
          <a:p>
            <a:r>
              <a:rPr lang="en-US" altLang="ko-KR" sz="2800" dirty="0" smtClean="0">
                <a:solidFill>
                  <a:schemeClr val="bg1"/>
                </a:solidFill>
                <a:latin typeface="LG스마트체 Bold" panose="020B0600000101010101" pitchFamily="50" charset="-127"/>
                <a:ea typeface="LG스마트체 Bold" panose="020B0600000101010101" pitchFamily="50" charset="-127"/>
              </a:rPr>
              <a:t>Step2</a:t>
            </a:r>
            <a:endParaRPr lang="ko-KR" altLang="en-US" sz="2800" dirty="0">
              <a:solidFill>
                <a:schemeClr val="bg1"/>
              </a:solidFill>
              <a:latin typeface="LG스마트체 Bold" panose="020B0600000101010101" pitchFamily="50" charset="-127"/>
              <a:ea typeface="LG스마트체 Bold" panose="020B0600000101010101" pitchFamily="50" charset="-127"/>
            </a:endParaRPr>
          </a:p>
        </p:txBody>
      </p:sp>
      <p:pic>
        <p:nvPicPr>
          <p:cNvPr id="16" name="그림 15">
            <a:hlinkClick r:id="rId9" action="ppaction://hlinksldjump"/>
          </p:cNvPr>
          <p:cNvPicPr>
            <a:picLocks noChangeAspect="1"/>
          </p:cNvPicPr>
          <p:nvPr/>
        </p:nvPicPr>
        <p:blipFill>
          <a:blip r:embed="rId10" cstate="print"/>
          <a:stretch>
            <a:fillRect/>
          </a:stretch>
        </p:blipFill>
        <p:spPr>
          <a:xfrm>
            <a:off x="1105515" y="390812"/>
            <a:ext cx="751326" cy="295750"/>
          </a:xfrm>
          <a:prstGeom prst="rect">
            <a:avLst/>
          </a:prstGeom>
        </p:spPr>
      </p:pic>
      <p:sp>
        <p:nvSpPr>
          <p:cNvPr id="19" name="TextBox 18"/>
          <p:cNvSpPr txBox="1"/>
          <p:nvPr/>
        </p:nvSpPr>
        <p:spPr>
          <a:xfrm>
            <a:off x="3076696" y="1536205"/>
            <a:ext cx="2973891" cy="400110"/>
          </a:xfrm>
          <a:prstGeom prst="rect">
            <a:avLst/>
          </a:prstGeom>
          <a:noFill/>
        </p:spPr>
        <p:txBody>
          <a:bodyPr wrap="none" rtlCol="0">
            <a:spAutoFit/>
          </a:bodyPr>
          <a:lstStyle/>
          <a:p>
            <a:r>
              <a:rPr lang="en-US" altLang="ko-KR" sz="2000" dirty="0">
                <a:solidFill>
                  <a:schemeClr val="bg1"/>
                </a:solidFill>
                <a:latin typeface="LG스마트체 SemiBold" panose="020B0600000101010101" pitchFamily="50" charset="-127"/>
                <a:ea typeface="LG스마트체 SemiBold" panose="020B0600000101010101" pitchFamily="50" charset="-127"/>
              </a:rPr>
              <a:t>Answer and explanation</a:t>
            </a:r>
            <a:endParaRPr lang="ko-KR" altLang="en-US" sz="2000" dirty="0">
              <a:solidFill>
                <a:schemeClr val="bg1"/>
              </a:solidFill>
              <a:latin typeface="LG스마트체 SemiBold" panose="020B0600000101010101" pitchFamily="50" charset="-127"/>
              <a:ea typeface="LG스마트체 SemiBold" panose="020B0600000101010101" pitchFamily="50" charset="-127"/>
            </a:endParaRPr>
          </a:p>
        </p:txBody>
      </p:sp>
      <p:pic>
        <p:nvPicPr>
          <p:cNvPr id="20" name="그림 19"/>
          <p:cNvPicPr>
            <a:picLocks noChangeAspect="1"/>
          </p:cNvPicPr>
          <p:nvPr/>
        </p:nvPicPr>
        <p:blipFill>
          <a:blip r:embed="rId11" cstate="print"/>
          <a:stretch>
            <a:fillRect/>
          </a:stretch>
        </p:blipFill>
        <p:spPr>
          <a:xfrm>
            <a:off x="2628694" y="1488760"/>
            <a:ext cx="348750" cy="495000"/>
          </a:xfrm>
          <a:prstGeom prst="rect">
            <a:avLst/>
          </a:prstGeom>
        </p:spPr>
      </p:pic>
      <p:pic>
        <p:nvPicPr>
          <p:cNvPr id="21" name="그림 20"/>
          <p:cNvPicPr>
            <a:picLocks noChangeAspect="1"/>
          </p:cNvPicPr>
          <p:nvPr/>
        </p:nvPicPr>
        <p:blipFill>
          <a:blip r:embed="rId12" cstate="print"/>
          <a:stretch>
            <a:fillRect/>
          </a:stretch>
        </p:blipFill>
        <p:spPr>
          <a:xfrm>
            <a:off x="431800" y="1091974"/>
            <a:ext cx="1821786" cy="1211501"/>
          </a:xfrm>
          <a:prstGeom prst="rect">
            <a:avLst/>
          </a:prstGeom>
        </p:spPr>
      </p:pic>
      <p:sp>
        <p:nvSpPr>
          <p:cNvPr id="24" name="직사각형 23"/>
          <p:cNvSpPr/>
          <p:nvPr/>
        </p:nvSpPr>
        <p:spPr>
          <a:xfrm>
            <a:off x="476110" y="1125548"/>
            <a:ext cx="1683160" cy="738664"/>
          </a:xfrm>
          <a:prstGeom prst="rect">
            <a:avLst/>
          </a:prstGeom>
        </p:spPr>
        <p:txBody>
          <a:bodyPr wrap="square">
            <a:spAutoFit/>
          </a:bodyPr>
          <a:lstStyle/>
          <a:p>
            <a:r>
              <a:rPr lang="en-US" altLang="ko-KR" sz="2100" dirty="0">
                <a:solidFill>
                  <a:schemeClr val="tx1">
                    <a:lumMod val="75000"/>
                    <a:lumOff val="25000"/>
                  </a:schemeClr>
                </a:solidFill>
                <a:latin typeface="LG스마트체 Bold" panose="020B0600000101010101" pitchFamily="50" charset="-127"/>
                <a:ea typeface="LG스마트체 Bold" panose="020B0600000101010101" pitchFamily="50" charset="-127"/>
              </a:rPr>
              <a:t>Learning Evaluation</a:t>
            </a:r>
          </a:p>
        </p:txBody>
      </p:sp>
      <p:sp>
        <p:nvSpPr>
          <p:cNvPr id="25" name="직사각형 24"/>
          <p:cNvSpPr/>
          <p:nvPr/>
        </p:nvSpPr>
        <p:spPr>
          <a:xfrm>
            <a:off x="476110" y="1833491"/>
            <a:ext cx="1683160" cy="400110"/>
          </a:xfrm>
          <a:prstGeom prst="rect">
            <a:avLst/>
          </a:prstGeom>
        </p:spPr>
        <p:txBody>
          <a:bodyPr wrap="square">
            <a:spAutoFit/>
          </a:bodyPr>
          <a:lstStyle/>
          <a:p>
            <a:r>
              <a:rPr lang="en-US" altLang="ko-KR" sz="2000" dirty="0" smtClean="0">
                <a:solidFill>
                  <a:schemeClr val="tx1">
                    <a:lumMod val="50000"/>
                    <a:lumOff val="50000"/>
                  </a:schemeClr>
                </a:solidFill>
                <a:latin typeface="LG스마트체 Bold" panose="020B0600000101010101" pitchFamily="50" charset="-127"/>
                <a:ea typeface="LG스마트체 Bold" panose="020B0600000101010101" pitchFamily="50" charset="-127"/>
              </a:rPr>
              <a:t>Excel [Q2]</a:t>
            </a:r>
          </a:p>
        </p:txBody>
      </p:sp>
      <p:pic>
        <p:nvPicPr>
          <p:cNvPr id="26" name="Picture 2"/>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2239541" y="3266015"/>
            <a:ext cx="4648200" cy="1485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 name="그림 17">
            <a:hlinkClick r:id="rId14" action="ppaction://hlinksldjump"/>
          </p:cNvPr>
          <p:cNvPicPr>
            <a:picLocks noChangeAspect="1"/>
          </p:cNvPicPr>
          <p:nvPr/>
        </p:nvPicPr>
        <p:blipFill>
          <a:blip r:embed="rId15" cstate="print"/>
          <a:stretch>
            <a:fillRect/>
          </a:stretch>
        </p:blipFill>
        <p:spPr>
          <a:xfrm>
            <a:off x="5960865" y="354688"/>
            <a:ext cx="759445" cy="328876"/>
          </a:xfrm>
          <a:prstGeom prst="rect">
            <a:avLst/>
          </a:prstGeom>
        </p:spPr>
      </p:pic>
      <p:pic>
        <p:nvPicPr>
          <p:cNvPr id="27" name="그림 26">
            <a:hlinkClick r:id="rId16" action="ppaction://hlinksldjump"/>
          </p:cNvPr>
          <p:cNvPicPr>
            <a:picLocks noChangeAspect="1"/>
          </p:cNvPicPr>
          <p:nvPr/>
        </p:nvPicPr>
        <p:blipFill>
          <a:blip r:embed="rId17"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33787561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그림 4">
            <a:hlinkClick r:id="rId2" action="ppaction://hlinksldjump"/>
          </p:cNvPr>
          <p:cNvPicPr>
            <a:picLocks noChangeAspect="1"/>
          </p:cNvPicPr>
          <p:nvPr/>
        </p:nvPicPr>
        <p:blipFill>
          <a:blip r:embed="rId3" cstate="print"/>
          <a:stretch>
            <a:fillRect/>
          </a:stretch>
        </p:blipFill>
        <p:spPr>
          <a:xfrm>
            <a:off x="4184166" y="360312"/>
            <a:ext cx="461250" cy="326250"/>
          </a:xfrm>
          <a:prstGeom prst="rect">
            <a:avLst/>
          </a:prstGeom>
        </p:spPr>
      </p:pic>
      <p:pic>
        <p:nvPicPr>
          <p:cNvPr id="6" name="그림 5">
            <a:hlinkClick r:id="rId4" action="ppaction://hlinksldjump"/>
          </p:cNvPr>
          <p:cNvPicPr>
            <a:picLocks noChangeAspect="1"/>
          </p:cNvPicPr>
          <p:nvPr/>
        </p:nvPicPr>
        <p:blipFill>
          <a:blip r:embed="rId5" cstate="print"/>
          <a:stretch>
            <a:fillRect/>
          </a:stretch>
        </p:blipFill>
        <p:spPr>
          <a:xfrm>
            <a:off x="2320414" y="269829"/>
            <a:ext cx="1203836" cy="548950"/>
          </a:xfrm>
          <a:prstGeom prst="rect">
            <a:avLst/>
          </a:prstGeom>
        </p:spPr>
      </p:pic>
      <p:pic>
        <p:nvPicPr>
          <p:cNvPr id="7" name="그림 6">
            <a:hlinkClick r:id="rId6" action="ppaction://hlinksldjump"/>
          </p:cNvPr>
          <p:cNvPicPr>
            <a:picLocks noChangeAspect="1"/>
          </p:cNvPicPr>
          <p:nvPr/>
        </p:nvPicPr>
        <p:blipFill>
          <a:blip r:embed="rId7" cstate="print"/>
          <a:stretch>
            <a:fillRect/>
          </a:stretch>
        </p:blipFill>
        <p:spPr>
          <a:xfrm>
            <a:off x="339958" y="360312"/>
            <a:ext cx="301984" cy="359941"/>
          </a:xfrm>
          <a:prstGeom prst="rect">
            <a:avLst/>
          </a:prstGeom>
        </p:spPr>
      </p:pic>
      <p:pic>
        <p:nvPicPr>
          <p:cNvPr id="17" name="그림 16"/>
          <p:cNvPicPr>
            <a:picLocks noChangeAspect="1"/>
          </p:cNvPicPr>
          <p:nvPr/>
        </p:nvPicPr>
        <p:blipFill>
          <a:blip r:embed="rId8" cstate="print"/>
          <a:stretch>
            <a:fillRect/>
          </a:stretch>
        </p:blipFill>
        <p:spPr>
          <a:xfrm>
            <a:off x="1050656" y="2572155"/>
            <a:ext cx="7042688" cy="3970542"/>
          </a:xfrm>
          <a:prstGeom prst="rect">
            <a:avLst/>
          </a:prstGeom>
        </p:spPr>
      </p:pic>
      <p:pic>
        <p:nvPicPr>
          <p:cNvPr id="21" name="그림 20">
            <a:hlinkClick r:id="rId9" action="ppaction://hlinksldjump"/>
          </p:cNvPr>
          <p:cNvPicPr>
            <a:picLocks noChangeAspect="1"/>
          </p:cNvPicPr>
          <p:nvPr/>
        </p:nvPicPr>
        <p:blipFill>
          <a:blip r:embed="rId10" cstate="print"/>
          <a:stretch>
            <a:fillRect/>
          </a:stretch>
        </p:blipFill>
        <p:spPr>
          <a:xfrm>
            <a:off x="1105515" y="390812"/>
            <a:ext cx="751326" cy="295750"/>
          </a:xfrm>
          <a:prstGeom prst="rect">
            <a:avLst/>
          </a:prstGeom>
        </p:spPr>
      </p:pic>
      <p:pic>
        <p:nvPicPr>
          <p:cNvPr id="20" name="그림 19"/>
          <p:cNvPicPr>
            <a:picLocks noChangeAspect="1"/>
          </p:cNvPicPr>
          <p:nvPr/>
        </p:nvPicPr>
        <p:blipFill>
          <a:blip r:embed="rId11" cstate="print"/>
          <a:stretch>
            <a:fillRect/>
          </a:stretch>
        </p:blipFill>
        <p:spPr>
          <a:xfrm>
            <a:off x="431800" y="1091974"/>
            <a:ext cx="1821786" cy="1211501"/>
          </a:xfrm>
          <a:prstGeom prst="rect">
            <a:avLst/>
          </a:prstGeom>
        </p:spPr>
      </p:pic>
      <p:sp>
        <p:nvSpPr>
          <p:cNvPr id="24" name="직사각형 23"/>
          <p:cNvSpPr/>
          <p:nvPr/>
        </p:nvSpPr>
        <p:spPr>
          <a:xfrm>
            <a:off x="476110" y="1125548"/>
            <a:ext cx="1683160" cy="738664"/>
          </a:xfrm>
          <a:prstGeom prst="rect">
            <a:avLst/>
          </a:prstGeom>
        </p:spPr>
        <p:txBody>
          <a:bodyPr wrap="square">
            <a:spAutoFit/>
          </a:bodyPr>
          <a:lstStyle/>
          <a:p>
            <a:r>
              <a:rPr lang="en-US" altLang="ko-KR" sz="2100" dirty="0">
                <a:solidFill>
                  <a:schemeClr val="tx1">
                    <a:lumMod val="75000"/>
                    <a:lumOff val="25000"/>
                  </a:schemeClr>
                </a:solidFill>
                <a:latin typeface="LG스마트체 Bold" panose="020B0600000101010101" pitchFamily="50" charset="-127"/>
                <a:ea typeface="LG스마트체 Bold" panose="020B0600000101010101" pitchFamily="50" charset="-127"/>
              </a:rPr>
              <a:t>Learning Evaluation</a:t>
            </a:r>
          </a:p>
        </p:txBody>
      </p:sp>
      <p:sp>
        <p:nvSpPr>
          <p:cNvPr id="25" name="직사각형 24"/>
          <p:cNvSpPr/>
          <p:nvPr/>
        </p:nvSpPr>
        <p:spPr>
          <a:xfrm>
            <a:off x="476110" y="1833491"/>
            <a:ext cx="1683160" cy="400110"/>
          </a:xfrm>
          <a:prstGeom prst="rect">
            <a:avLst/>
          </a:prstGeom>
        </p:spPr>
        <p:txBody>
          <a:bodyPr wrap="square">
            <a:spAutoFit/>
          </a:bodyPr>
          <a:lstStyle/>
          <a:p>
            <a:r>
              <a:rPr lang="en-US" altLang="ko-KR" sz="2000" dirty="0" smtClean="0">
                <a:solidFill>
                  <a:schemeClr val="tx1">
                    <a:lumMod val="50000"/>
                    <a:lumOff val="50000"/>
                  </a:schemeClr>
                </a:solidFill>
                <a:latin typeface="LG스마트체 Bold" panose="020B0600000101010101" pitchFamily="50" charset="-127"/>
                <a:ea typeface="LG스마트체 Bold" panose="020B0600000101010101" pitchFamily="50" charset="-127"/>
              </a:rPr>
              <a:t>Excel [Q3]</a:t>
            </a:r>
          </a:p>
        </p:txBody>
      </p:sp>
      <p:pic>
        <p:nvPicPr>
          <p:cNvPr id="26" name="그림 25"/>
          <p:cNvPicPr>
            <a:picLocks noChangeAspect="1"/>
          </p:cNvPicPr>
          <p:nvPr/>
        </p:nvPicPr>
        <p:blipFill>
          <a:blip r:embed="rId12" cstate="print"/>
          <a:stretch>
            <a:fillRect/>
          </a:stretch>
        </p:blipFill>
        <p:spPr>
          <a:xfrm>
            <a:off x="2577482" y="1499316"/>
            <a:ext cx="451174" cy="461666"/>
          </a:xfrm>
          <a:prstGeom prst="rect">
            <a:avLst/>
          </a:prstGeom>
          <a:effectLst/>
        </p:spPr>
      </p:pic>
      <p:sp>
        <p:nvSpPr>
          <p:cNvPr id="27" name="TextBox 26"/>
          <p:cNvSpPr txBox="1"/>
          <p:nvPr/>
        </p:nvSpPr>
        <p:spPr>
          <a:xfrm>
            <a:off x="3076696" y="1530094"/>
            <a:ext cx="4637808" cy="400110"/>
          </a:xfrm>
          <a:prstGeom prst="rect">
            <a:avLst/>
          </a:prstGeom>
          <a:noFill/>
        </p:spPr>
        <p:txBody>
          <a:bodyPr wrap="none" rtlCol="0">
            <a:spAutoFit/>
          </a:bodyPr>
          <a:lstStyle/>
          <a:p>
            <a:r>
              <a:rPr lang="en-US" altLang="ko-KR" sz="2000" dirty="0">
                <a:solidFill>
                  <a:schemeClr val="bg1"/>
                </a:solidFill>
                <a:latin typeface="LG스마트체 SemiBold" panose="020B0600000101010101" pitchFamily="50" charset="-127"/>
                <a:ea typeface="LG스마트체 SemiBold" panose="020B0600000101010101" pitchFamily="50" charset="-127"/>
              </a:rPr>
              <a:t>Please answer the following questions</a:t>
            </a:r>
            <a:endParaRPr lang="ko-KR" altLang="en-US" sz="2000" dirty="0">
              <a:solidFill>
                <a:schemeClr val="bg1"/>
              </a:solidFill>
              <a:latin typeface="LG스마트체 SemiBold" panose="020B0600000101010101" pitchFamily="50" charset="-127"/>
              <a:ea typeface="LG스마트체 SemiBold" panose="020B0600000101010101" pitchFamily="50" charset="-127"/>
            </a:endParaRPr>
          </a:p>
        </p:txBody>
      </p:sp>
      <p:pic>
        <p:nvPicPr>
          <p:cNvPr id="28" name="Picture 2"/>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266272" y="3011418"/>
            <a:ext cx="6549555" cy="29737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그림 13">
            <a:hlinkClick r:id="rId14" action="ppaction://hlinksldjump"/>
          </p:cNvPr>
          <p:cNvPicPr>
            <a:picLocks noChangeAspect="1"/>
          </p:cNvPicPr>
          <p:nvPr/>
        </p:nvPicPr>
        <p:blipFill>
          <a:blip r:embed="rId15" cstate="print"/>
          <a:stretch>
            <a:fillRect/>
          </a:stretch>
        </p:blipFill>
        <p:spPr>
          <a:xfrm>
            <a:off x="5960865" y="354688"/>
            <a:ext cx="759445" cy="328876"/>
          </a:xfrm>
          <a:prstGeom prst="rect">
            <a:avLst/>
          </a:prstGeom>
        </p:spPr>
      </p:pic>
      <p:pic>
        <p:nvPicPr>
          <p:cNvPr id="15" name="그림 14">
            <a:hlinkClick r:id="rId16" action="ppaction://hlinksldjump"/>
          </p:cNvPr>
          <p:cNvPicPr>
            <a:picLocks noChangeAspect="1"/>
          </p:cNvPicPr>
          <p:nvPr/>
        </p:nvPicPr>
        <p:blipFill>
          <a:blip r:embed="rId17"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401945865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그림 22"/>
          <p:cNvPicPr>
            <a:picLocks noChangeAspect="1"/>
          </p:cNvPicPr>
          <p:nvPr/>
        </p:nvPicPr>
        <p:blipFill>
          <a:blip r:embed="rId2" cstate="print"/>
          <a:stretch>
            <a:fillRect/>
          </a:stretch>
        </p:blipFill>
        <p:spPr>
          <a:xfrm>
            <a:off x="1050656" y="2565401"/>
            <a:ext cx="7042688" cy="3977296"/>
          </a:xfrm>
          <a:prstGeom prst="rect">
            <a:avLst/>
          </a:prstGeom>
        </p:spPr>
      </p:pic>
      <p:pic>
        <p:nvPicPr>
          <p:cNvPr id="5" name="그림 4">
            <a:hlinkClick r:id="rId3" action="ppaction://hlinksldjump"/>
          </p:cNvPr>
          <p:cNvPicPr>
            <a:picLocks noChangeAspect="1"/>
          </p:cNvPicPr>
          <p:nvPr/>
        </p:nvPicPr>
        <p:blipFill>
          <a:blip r:embed="rId4" cstate="print"/>
          <a:stretch>
            <a:fillRect/>
          </a:stretch>
        </p:blipFill>
        <p:spPr>
          <a:xfrm>
            <a:off x="4184166" y="360312"/>
            <a:ext cx="461250" cy="326250"/>
          </a:xfrm>
          <a:prstGeom prst="rect">
            <a:avLst/>
          </a:prstGeom>
        </p:spPr>
      </p:pic>
      <p:pic>
        <p:nvPicPr>
          <p:cNvPr id="6" name="그림 5">
            <a:hlinkClick r:id="rId5" action="ppaction://hlinksldjump"/>
          </p:cNvPr>
          <p:cNvPicPr>
            <a:picLocks noChangeAspect="1"/>
          </p:cNvPicPr>
          <p:nvPr/>
        </p:nvPicPr>
        <p:blipFill>
          <a:blip r:embed="rId6" cstate="print"/>
          <a:stretch>
            <a:fillRect/>
          </a:stretch>
        </p:blipFill>
        <p:spPr>
          <a:xfrm>
            <a:off x="2320414" y="269829"/>
            <a:ext cx="1203836" cy="548950"/>
          </a:xfrm>
          <a:prstGeom prst="rect">
            <a:avLst/>
          </a:prstGeom>
        </p:spPr>
      </p:pic>
      <p:pic>
        <p:nvPicPr>
          <p:cNvPr id="7" name="그림 6">
            <a:hlinkClick r:id="rId7" action="ppaction://hlinksldjump"/>
          </p:cNvPr>
          <p:cNvPicPr>
            <a:picLocks noChangeAspect="1"/>
          </p:cNvPicPr>
          <p:nvPr/>
        </p:nvPicPr>
        <p:blipFill>
          <a:blip r:embed="rId8" cstate="print"/>
          <a:stretch>
            <a:fillRect/>
          </a:stretch>
        </p:blipFill>
        <p:spPr>
          <a:xfrm>
            <a:off x="339958" y="360312"/>
            <a:ext cx="301984" cy="359941"/>
          </a:xfrm>
          <a:prstGeom prst="rect">
            <a:avLst/>
          </a:prstGeom>
        </p:spPr>
      </p:pic>
      <p:sp>
        <p:nvSpPr>
          <p:cNvPr id="12" name="직사각형 11"/>
          <p:cNvSpPr/>
          <p:nvPr/>
        </p:nvSpPr>
        <p:spPr>
          <a:xfrm>
            <a:off x="1350048" y="5068396"/>
            <a:ext cx="6612852" cy="1348061"/>
          </a:xfrm>
          <a:prstGeom prst="rect">
            <a:avLst/>
          </a:prstGeom>
        </p:spPr>
        <p:txBody>
          <a:bodyPr wrap="square">
            <a:spAutoFit/>
          </a:bodyPr>
          <a:lstStyle/>
          <a:p>
            <a:pPr marL="285750" indent="-285750">
              <a:lnSpc>
                <a:spcPct val="120000"/>
              </a:lnSpc>
              <a:buFont typeface="Arial" panose="020B0604020202020204" pitchFamily="34" charset="0"/>
              <a:buChar char="•"/>
            </a:pPr>
            <a:r>
              <a:rPr lang="en-US" altLang="ko-KR" sz="1700" dirty="0">
                <a:solidFill>
                  <a:srgbClr val="E49433"/>
                </a:solidFill>
                <a:latin typeface="LG스마트체 SemiBold" panose="020B0600000101010101" pitchFamily="50" charset="-127"/>
                <a:ea typeface="LG스마트체 SemiBold" panose="020B0600000101010101" pitchFamily="50" charset="-127"/>
              </a:rPr>
              <a:t>The ROUND function can </a:t>
            </a:r>
            <a:r>
              <a:rPr lang="en-US" altLang="ko-KR" sz="1700" dirty="0" smtClean="0">
                <a:solidFill>
                  <a:srgbClr val="E49433"/>
                </a:solidFill>
                <a:latin typeface="LG스마트체 SemiBold" panose="020B0600000101010101" pitchFamily="50" charset="-127"/>
                <a:ea typeface="LG스마트체 SemiBold" panose="020B0600000101010101" pitchFamily="50" charset="-127"/>
              </a:rPr>
              <a:t>show </a:t>
            </a:r>
            <a:r>
              <a:rPr lang="en-US" altLang="ko-KR" sz="1700" dirty="0">
                <a:solidFill>
                  <a:srgbClr val="E49433"/>
                </a:solidFill>
                <a:latin typeface="LG스마트체 SemiBold" panose="020B0600000101010101" pitchFamily="50" charset="-127"/>
                <a:ea typeface="LG스마트체 SemiBold" panose="020B0600000101010101" pitchFamily="50" charset="-127"/>
              </a:rPr>
              <a:t>as many decimal points </a:t>
            </a:r>
            <a:r>
              <a:rPr lang="en-US" altLang="ko-KR" sz="1700" dirty="0" smtClean="0">
                <a:solidFill>
                  <a:srgbClr val="E49433"/>
                </a:solidFill>
                <a:latin typeface="LG스마트체 SemiBold" panose="020B0600000101010101" pitchFamily="50" charset="-127"/>
                <a:ea typeface="LG스마트체 SemiBold" panose="020B0600000101010101" pitchFamily="50" charset="-127"/>
              </a:rPr>
              <a:t>as </a:t>
            </a:r>
            <a:r>
              <a:rPr lang="en-US" altLang="ko-KR" sz="1700" dirty="0">
                <a:solidFill>
                  <a:srgbClr val="E49433"/>
                </a:solidFill>
                <a:latin typeface="LG스마트체 SemiBold" panose="020B0600000101010101" pitchFamily="50" charset="-127"/>
                <a:ea typeface="LG스마트체 SemiBold" panose="020B0600000101010101" pitchFamily="50" charset="-127"/>
              </a:rPr>
              <a:t>wanted. The second variable can set the decimal points. “Sales cost per area” </a:t>
            </a:r>
            <a:r>
              <a:rPr lang="en-US" altLang="ko-KR" sz="1700" dirty="0" smtClean="0">
                <a:solidFill>
                  <a:srgbClr val="E49433"/>
                </a:solidFill>
                <a:latin typeface="LG스마트체 SemiBold" panose="020B0600000101010101" pitchFamily="50" charset="-127"/>
                <a:ea typeface="LG스마트체 SemiBold" panose="020B0600000101010101" pitchFamily="50" charset="-127"/>
              </a:rPr>
              <a:t>means the </a:t>
            </a:r>
            <a:r>
              <a:rPr lang="en-US" altLang="ko-KR" sz="1700" dirty="0">
                <a:solidFill>
                  <a:srgbClr val="E49433"/>
                </a:solidFill>
                <a:latin typeface="LG스마트체 SemiBold" panose="020B0600000101010101" pitchFamily="50" charset="-127"/>
                <a:ea typeface="LG스마트체 SemiBold" panose="020B0600000101010101" pitchFamily="50" charset="-127"/>
              </a:rPr>
              <a:t>sales cost when the area is 1. Thus, it can be represented as </a:t>
            </a:r>
            <a:r>
              <a:rPr lang="en-US" altLang="ko-KR" sz="1700" dirty="0" smtClean="0">
                <a:solidFill>
                  <a:srgbClr val="E49433"/>
                </a:solidFill>
                <a:latin typeface="LG스마트체 SemiBold" panose="020B0600000101010101" pitchFamily="50" charset="-127"/>
                <a:ea typeface="LG스마트체 SemiBold" panose="020B0600000101010101" pitchFamily="50" charset="-127"/>
              </a:rPr>
              <a:t>follows;</a:t>
            </a:r>
            <a:endParaRPr lang="en-US" altLang="ko-KR" sz="1700" dirty="0">
              <a:solidFill>
                <a:srgbClr val="E49433"/>
              </a:solidFill>
              <a:latin typeface="LG스마트체 SemiBold" panose="020B0600000101010101" pitchFamily="50" charset="-127"/>
              <a:ea typeface="LG스마트체 SemiBold" panose="020B0600000101010101" pitchFamily="50" charset="-127"/>
            </a:endParaRPr>
          </a:p>
        </p:txBody>
      </p:sp>
      <p:pic>
        <p:nvPicPr>
          <p:cNvPr id="15" name="그림 14">
            <a:hlinkClick r:id="rId9" action="ppaction://hlinksldjump"/>
          </p:cNvPr>
          <p:cNvPicPr>
            <a:picLocks noChangeAspect="1"/>
          </p:cNvPicPr>
          <p:nvPr/>
        </p:nvPicPr>
        <p:blipFill>
          <a:blip r:embed="rId10" cstate="print"/>
          <a:stretch>
            <a:fillRect/>
          </a:stretch>
        </p:blipFill>
        <p:spPr>
          <a:xfrm>
            <a:off x="1105515" y="390812"/>
            <a:ext cx="751326" cy="295750"/>
          </a:xfrm>
          <a:prstGeom prst="rect">
            <a:avLst/>
          </a:prstGeom>
        </p:spPr>
      </p:pic>
      <p:grpSp>
        <p:nvGrpSpPr>
          <p:cNvPr id="17" name="그룹 16"/>
          <p:cNvGrpSpPr/>
          <p:nvPr/>
        </p:nvGrpSpPr>
        <p:grpSpPr>
          <a:xfrm>
            <a:off x="2295525" y="2806205"/>
            <a:ext cx="4552950" cy="2067232"/>
            <a:chOff x="2673460" y="3739327"/>
            <a:chExt cx="5353754" cy="2430830"/>
          </a:xfrm>
        </p:grpSpPr>
        <p:pic>
          <p:nvPicPr>
            <p:cNvPr id="19" name="Picture 2"/>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673460" y="3739327"/>
              <a:ext cx="5353754" cy="24308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 name="Picture 2"/>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429708" y="4475212"/>
              <a:ext cx="1052324" cy="14373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21" name="TextBox 20"/>
          <p:cNvSpPr txBox="1"/>
          <p:nvPr/>
        </p:nvSpPr>
        <p:spPr>
          <a:xfrm>
            <a:off x="3076696" y="1536205"/>
            <a:ext cx="2973891" cy="400110"/>
          </a:xfrm>
          <a:prstGeom prst="rect">
            <a:avLst/>
          </a:prstGeom>
          <a:noFill/>
        </p:spPr>
        <p:txBody>
          <a:bodyPr wrap="none" rtlCol="0">
            <a:spAutoFit/>
          </a:bodyPr>
          <a:lstStyle/>
          <a:p>
            <a:r>
              <a:rPr lang="en-US" altLang="ko-KR" sz="2000" dirty="0">
                <a:solidFill>
                  <a:schemeClr val="bg1"/>
                </a:solidFill>
                <a:latin typeface="LG스마트체 SemiBold" panose="020B0600000101010101" pitchFamily="50" charset="-127"/>
                <a:ea typeface="LG스마트체 SemiBold" panose="020B0600000101010101" pitchFamily="50" charset="-127"/>
              </a:rPr>
              <a:t>Answer and explanation</a:t>
            </a:r>
            <a:endParaRPr lang="ko-KR" altLang="en-US" sz="2000" dirty="0">
              <a:solidFill>
                <a:schemeClr val="bg1"/>
              </a:solidFill>
              <a:latin typeface="LG스마트체 SemiBold" panose="020B0600000101010101" pitchFamily="50" charset="-127"/>
              <a:ea typeface="LG스마트체 SemiBold" panose="020B0600000101010101" pitchFamily="50" charset="-127"/>
            </a:endParaRPr>
          </a:p>
        </p:txBody>
      </p:sp>
      <p:pic>
        <p:nvPicPr>
          <p:cNvPr id="22" name="그림 21"/>
          <p:cNvPicPr>
            <a:picLocks noChangeAspect="1"/>
          </p:cNvPicPr>
          <p:nvPr/>
        </p:nvPicPr>
        <p:blipFill>
          <a:blip r:embed="rId13" cstate="print"/>
          <a:stretch>
            <a:fillRect/>
          </a:stretch>
        </p:blipFill>
        <p:spPr>
          <a:xfrm>
            <a:off x="2628694" y="1488760"/>
            <a:ext cx="348750" cy="495000"/>
          </a:xfrm>
          <a:prstGeom prst="rect">
            <a:avLst/>
          </a:prstGeom>
        </p:spPr>
      </p:pic>
      <p:pic>
        <p:nvPicPr>
          <p:cNvPr id="24" name="그림 23"/>
          <p:cNvPicPr>
            <a:picLocks noChangeAspect="1"/>
          </p:cNvPicPr>
          <p:nvPr/>
        </p:nvPicPr>
        <p:blipFill>
          <a:blip r:embed="rId14" cstate="print"/>
          <a:stretch>
            <a:fillRect/>
          </a:stretch>
        </p:blipFill>
        <p:spPr>
          <a:xfrm>
            <a:off x="431800" y="1091974"/>
            <a:ext cx="1821786" cy="1211501"/>
          </a:xfrm>
          <a:prstGeom prst="rect">
            <a:avLst/>
          </a:prstGeom>
        </p:spPr>
      </p:pic>
      <p:sp>
        <p:nvSpPr>
          <p:cNvPr id="25" name="직사각형 24"/>
          <p:cNvSpPr/>
          <p:nvPr/>
        </p:nvSpPr>
        <p:spPr>
          <a:xfrm>
            <a:off x="476110" y="1125548"/>
            <a:ext cx="1683160" cy="738664"/>
          </a:xfrm>
          <a:prstGeom prst="rect">
            <a:avLst/>
          </a:prstGeom>
        </p:spPr>
        <p:txBody>
          <a:bodyPr wrap="square">
            <a:spAutoFit/>
          </a:bodyPr>
          <a:lstStyle/>
          <a:p>
            <a:r>
              <a:rPr lang="en-US" altLang="ko-KR" sz="2100" dirty="0">
                <a:solidFill>
                  <a:schemeClr val="tx1">
                    <a:lumMod val="75000"/>
                    <a:lumOff val="25000"/>
                  </a:schemeClr>
                </a:solidFill>
                <a:latin typeface="LG스마트체 Bold" panose="020B0600000101010101" pitchFamily="50" charset="-127"/>
                <a:ea typeface="LG스마트체 Bold" panose="020B0600000101010101" pitchFamily="50" charset="-127"/>
              </a:rPr>
              <a:t>Learning Evaluation</a:t>
            </a:r>
          </a:p>
        </p:txBody>
      </p:sp>
      <p:sp>
        <p:nvSpPr>
          <p:cNvPr id="26" name="직사각형 25"/>
          <p:cNvSpPr/>
          <p:nvPr/>
        </p:nvSpPr>
        <p:spPr>
          <a:xfrm>
            <a:off x="476110" y="1833491"/>
            <a:ext cx="1683160" cy="400110"/>
          </a:xfrm>
          <a:prstGeom prst="rect">
            <a:avLst/>
          </a:prstGeom>
        </p:spPr>
        <p:txBody>
          <a:bodyPr wrap="square">
            <a:spAutoFit/>
          </a:bodyPr>
          <a:lstStyle/>
          <a:p>
            <a:r>
              <a:rPr lang="en-US" altLang="ko-KR" sz="2000" dirty="0" smtClean="0">
                <a:solidFill>
                  <a:schemeClr val="tx1">
                    <a:lumMod val="50000"/>
                    <a:lumOff val="50000"/>
                  </a:schemeClr>
                </a:solidFill>
                <a:latin typeface="LG스마트체 Bold" panose="020B0600000101010101" pitchFamily="50" charset="-127"/>
                <a:ea typeface="LG스마트체 Bold" panose="020B0600000101010101" pitchFamily="50" charset="-127"/>
              </a:rPr>
              <a:t>Excel [Q3]</a:t>
            </a:r>
          </a:p>
        </p:txBody>
      </p:sp>
      <p:pic>
        <p:nvPicPr>
          <p:cNvPr id="18" name="그림 17">
            <a:hlinkClick r:id="rId15" action="ppaction://hlinksldjump"/>
          </p:cNvPr>
          <p:cNvPicPr>
            <a:picLocks noChangeAspect="1"/>
          </p:cNvPicPr>
          <p:nvPr/>
        </p:nvPicPr>
        <p:blipFill>
          <a:blip r:embed="rId16" cstate="print"/>
          <a:stretch>
            <a:fillRect/>
          </a:stretch>
        </p:blipFill>
        <p:spPr>
          <a:xfrm>
            <a:off x="5960865" y="354688"/>
            <a:ext cx="759445" cy="328876"/>
          </a:xfrm>
          <a:prstGeom prst="rect">
            <a:avLst/>
          </a:prstGeom>
        </p:spPr>
      </p:pic>
      <p:pic>
        <p:nvPicPr>
          <p:cNvPr id="27" name="그림 26">
            <a:hlinkClick r:id="rId17" action="ppaction://hlinksldjump"/>
          </p:cNvPr>
          <p:cNvPicPr>
            <a:picLocks noChangeAspect="1"/>
          </p:cNvPicPr>
          <p:nvPr/>
        </p:nvPicPr>
        <p:blipFill>
          <a:blip r:embed="rId18"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417258375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그림 4">
            <a:hlinkClick r:id="rId2" action="ppaction://hlinksldjump"/>
          </p:cNvPr>
          <p:cNvPicPr>
            <a:picLocks noChangeAspect="1"/>
          </p:cNvPicPr>
          <p:nvPr/>
        </p:nvPicPr>
        <p:blipFill>
          <a:blip r:embed="rId3" cstate="print"/>
          <a:stretch>
            <a:fillRect/>
          </a:stretch>
        </p:blipFill>
        <p:spPr>
          <a:xfrm>
            <a:off x="4184166" y="360312"/>
            <a:ext cx="461250" cy="326250"/>
          </a:xfrm>
          <a:prstGeom prst="rect">
            <a:avLst/>
          </a:prstGeom>
        </p:spPr>
      </p:pic>
      <p:pic>
        <p:nvPicPr>
          <p:cNvPr id="6" name="그림 5">
            <a:hlinkClick r:id="rId4" action="ppaction://hlinksldjump"/>
          </p:cNvPr>
          <p:cNvPicPr>
            <a:picLocks noChangeAspect="1"/>
          </p:cNvPicPr>
          <p:nvPr/>
        </p:nvPicPr>
        <p:blipFill>
          <a:blip r:embed="rId5" cstate="print"/>
          <a:stretch>
            <a:fillRect/>
          </a:stretch>
        </p:blipFill>
        <p:spPr>
          <a:xfrm>
            <a:off x="2320414" y="269829"/>
            <a:ext cx="1203836" cy="548950"/>
          </a:xfrm>
          <a:prstGeom prst="rect">
            <a:avLst/>
          </a:prstGeom>
        </p:spPr>
      </p:pic>
      <p:pic>
        <p:nvPicPr>
          <p:cNvPr id="7" name="그림 6">
            <a:hlinkClick r:id="rId6" action="ppaction://hlinksldjump"/>
          </p:cNvPr>
          <p:cNvPicPr>
            <a:picLocks noChangeAspect="1"/>
          </p:cNvPicPr>
          <p:nvPr/>
        </p:nvPicPr>
        <p:blipFill>
          <a:blip r:embed="rId7" cstate="print"/>
          <a:stretch>
            <a:fillRect/>
          </a:stretch>
        </p:blipFill>
        <p:spPr>
          <a:xfrm>
            <a:off x="339958" y="360312"/>
            <a:ext cx="301984" cy="359941"/>
          </a:xfrm>
          <a:prstGeom prst="rect">
            <a:avLst/>
          </a:prstGeom>
        </p:spPr>
      </p:pic>
      <p:pic>
        <p:nvPicPr>
          <p:cNvPr id="17" name="그림 16"/>
          <p:cNvPicPr>
            <a:picLocks noChangeAspect="1"/>
          </p:cNvPicPr>
          <p:nvPr/>
        </p:nvPicPr>
        <p:blipFill>
          <a:blip r:embed="rId8" cstate="print"/>
          <a:stretch>
            <a:fillRect/>
          </a:stretch>
        </p:blipFill>
        <p:spPr>
          <a:xfrm>
            <a:off x="1050656" y="2572155"/>
            <a:ext cx="7042688" cy="3970542"/>
          </a:xfrm>
          <a:prstGeom prst="rect">
            <a:avLst/>
          </a:prstGeom>
        </p:spPr>
      </p:pic>
      <p:pic>
        <p:nvPicPr>
          <p:cNvPr id="16" name="그림 15">
            <a:hlinkClick r:id="rId9" action="ppaction://hlinksldjump"/>
          </p:cNvPr>
          <p:cNvPicPr>
            <a:picLocks noChangeAspect="1"/>
          </p:cNvPicPr>
          <p:nvPr/>
        </p:nvPicPr>
        <p:blipFill>
          <a:blip r:embed="rId10" cstate="print"/>
          <a:stretch>
            <a:fillRect/>
          </a:stretch>
        </p:blipFill>
        <p:spPr>
          <a:xfrm>
            <a:off x="1105515" y="390812"/>
            <a:ext cx="751326" cy="295750"/>
          </a:xfrm>
          <a:prstGeom prst="rect">
            <a:avLst/>
          </a:prstGeom>
        </p:spPr>
      </p:pic>
      <p:pic>
        <p:nvPicPr>
          <p:cNvPr id="22" name="그림 21"/>
          <p:cNvPicPr>
            <a:picLocks noChangeAspect="1"/>
          </p:cNvPicPr>
          <p:nvPr/>
        </p:nvPicPr>
        <p:blipFill>
          <a:blip r:embed="rId11" cstate="print"/>
          <a:stretch>
            <a:fillRect/>
          </a:stretch>
        </p:blipFill>
        <p:spPr>
          <a:xfrm>
            <a:off x="431800" y="1091974"/>
            <a:ext cx="1821786" cy="1211501"/>
          </a:xfrm>
          <a:prstGeom prst="rect">
            <a:avLst/>
          </a:prstGeom>
        </p:spPr>
      </p:pic>
      <p:sp>
        <p:nvSpPr>
          <p:cNvPr id="23" name="직사각형 22"/>
          <p:cNvSpPr/>
          <p:nvPr/>
        </p:nvSpPr>
        <p:spPr>
          <a:xfrm>
            <a:off x="476110" y="1125548"/>
            <a:ext cx="1683160" cy="738664"/>
          </a:xfrm>
          <a:prstGeom prst="rect">
            <a:avLst/>
          </a:prstGeom>
        </p:spPr>
        <p:txBody>
          <a:bodyPr wrap="square">
            <a:spAutoFit/>
          </a:bodyPr>
          <a:lstStyle/>
          <a:p>
            <a:r>
              <a:rPr lang="en-US" altLang="ko-KR" sz="2100" dirty="0">
                <a:solidFill>
                  <a:schemeClr val="tx1">
                    <a:lumMod val="75000"/>
                    <a:lumOff val="25000"/>
                  </a:schemeClr>
                </a:solidFill>
                <a:latin typeface="LG스마트체 Bold" panose="020B0600000101010101" pitchFamily="50" charset="-127"/>
                <a:ea typeface="LG스마트체 Bold" panose="020B0600000101010101" pitchFamily="50" charset="-127"/>
              </a:rPr>
              <a:t>Learning Evaluation</a:t>
            </a:r>
          </a:p>
        </p:txBody>
      </p:sp>
      <p:sp>
        <p:nvSpPr>
          <p:cNvPr id="24" name="직사각형 23"/>
          <p:cNvSpPr/>
          <p:nvPr/>
        </p:nvSpPr>
        <p:spPr>
          <a:xfrm>
            <a:off x="476110" y="1833491"/>
            <a:ext cx="1683160" cy="400110"/>
          </a:xfrm>
          <a:prstGeom prst="rect">
            <a:avLst/>
          </a:prstGeom>
        </p:spPr>
        <p:txBody>
          <a:bodyPr wrap="square">
            <a:spAutoFit/>
          </a:bodyPr>
          <a:lstStyle/>
          <a:p>
            <a:r>
              <a:rPr lang="en-US" altLang="ko-KR" sz="2000" dirty="0" smtClean="0">
                <a:solidFill>
                  <a:schemeClr val="tx1">
                    <a:lumMod val="50000"/>
                    <a:lumOff val="50000"/>
                  </a:schemeClr>
                </a:solidFill>
                <a:latin typeface="LG스마트체 Bold" panose="020B0600000101010101" pitchFamily="50" charset="-127"/>
                <a:ea typeface="LG스마트체 Bold" panose="020B0600000101010101" pitchFamily="50" charset="-127"/>
              </a:rPr>
              <a:t>Excel [Q4]</a:t>
            </a:r>
          </a:p>
        </p:txBody>
      </p:sp>
      <p:pic>
        <p:nvPicPr>
          <p:cNvPr id="25" name="그림 24"/>
          <p:cNvPicPr>
            <a:picLocks noChangeAspect="1"/>
          </p:cNvPicPr>
          <p:nvPr/>
        </p:nvPicPr>
        <p:blipFill>
          <a:blip r:embed="rId12" cstate="print"/>
          <a:stretch>
            <a:fillRect/>
          </a:stretch>
        </p:blipFill>
        <p:spPr>
          <a:xfrm>
            <a:off x="2577482" y="1499316"/>
            <a:ext cx="451174" cy="461666"/>
          </a:xfrm>
          <a:prstGeom prst="rect">
            <a:avLst/>
          </a:prstGeom>
          <a:effectLst/>
        </p:spPr>
      </p:pic>
      <p:sp>
        <p:nvSpPr>
          <p:cNvPr id="26" name="TextBox 25"/>
          <p:cNvSpPr txBox="1"/>
          <p:nvPr/>
        </p:nvSpPr>
        <p:spPr>
          <a:xfrm>
            <a:off x="3076696" y="1530094"/>
            <a:ext cx="4637808" cy="400110"/>
          </a:xfrm>
          <a:prstGeom prst="rect">
            <a:avLst/>
          </a:prstGeom>
          <a:noFill/>
        </p:spPr>
        <p:txBody>
          <a:bodyPr wrap="none" rtlCol="0">
            <a:spAutoFit/>
          </a:bodyPr>
          <a:lstStyle/>
          <a:p>
            <a:r>
              <a:rPr lang="en-US" altLang="ko-KR" sz="2000" dirty="0">
                <a:solidFill>
                  <a:schemeClr val="bg1"/>
                </a:solidFill>
                <a:latin typeface="LG스마트체 SemiBold" panose="020B0600000101010101" pitchFamily="50" charset="-127"/>
                <a:ea typeface="LG스마트체 SemiBold" panose="020B0600000101010101" pitchFamily="50" charset="-127"/>
              </a:rPr>
              <a:t>Please answer the following questions</a:t>
            </a:r>
            <a:endParaRPr lang="ko-KR" altLang="en-US" sz="2000" dirty="0">
              <a:solidFill>
                <a:schemeClr val="bg1"/>
              </a:solidFill>
              <a:latin typeface="LG스마트체 SemiBold" panose="020B0600000101010101" pitchFamily="50" charset="-127"/>
              <a:ea typeface="LG스마트체 SemiBold" panose="020B0600000101010101" pitchFamily="50" charset="-127"/>
            </a:endParaRPr>
          </a:p>
        </p:txBody>
      </p:sp>
      <p:pic>
        <p:nvPicPr>
          <p:cNvPr id="28" name="Picture 2"/>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114425" y="3089354"/>
            <a:ext cx="6953250" cy="29979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그림 13">
            <a:hlinkClick r:id="rId14" action="ppaction://hlinksldjump"/>
          </p:cNvPr>
          <p:cNvPicPr>
            <a:picLocks noChangeAspect="1"/>
          </p:cNvPicPr>
          <p:nvPr/>
        </p:nvPicPr>
        <p:blipFill>
          <a:blip r:embed="rId15" cstate="print"/>
          <a:stretch>
            <a:fillRect/>
          </a:stretch>
        </p:blipFill>
        <p:spPr>
          <a:xfrm>
            <a:off x="5960865" y="354688"/>
            <a:ext cx="759445" cy="328876"/>
          </a:xfrm>
          <a:prstGeom prst="rect">
            <a:avLst/>
          </a:prstGeom>
        </p:spPr>
      </p:pic>
      <p:pic>
        <p:nvPicPr>
          <p:cNvPr id="15" name="그림 14">
            <a:hlinkClick r:id="rId16" action="ppaction://hlinksldjump"/>
          </p:cNvPr>
          <p:cNvPicPr>
            <a:picLocks noChangeAspect="1"/>
          </p:cNvPicPr>
          <p:nvPr/>
        </p:nvPicPr>
        <p:blipFill>
          <a:blip r:embed="rId17"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413763016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그림 1"/>
          <p:cNvPicPr>
            <a:picLocks noChangeAspect="1"/>
          </p:cNvPicPr>
          <p:nvPr/>
        </p:nvPicPr>
        <p:blipFill>
          <a:blip r:embed="rId2" cstate="print"/>
          <a:stretch>
            <a:fillRect/>
          </a:stretch>
        </p:blipFill>
        <p:spPr>
          <a:xfrm>
            <a:off x="722579" y="1171717"/>
            <a:ext cx="7698841" cy="5422501"/>
          </a:xfrm>
          <a:prstGeom prst="rect">
            <a:avLst/>
          </a:prstGeom>
        </p:spPr>
      </p:pic>
      <p:pic>
        <p:nvPicPr>
          <p:cNvPr id="8" name="그림 7">
            <a:hlinkClick r:id="rId3" action="ppaction://hlinksldjump"/>
          </p:cNvPr>
          <p:cNvPicPr>
            <a:picLocks noChangeAspect="1"/>
          </p:cNvPicPr>
          <p:nvPr/>
        </p:nvPicPr>
        <p:blipFill>
          <a:blip r:embed="rId4" cstate="print"/>
          <a:stretch>
            <a:fillRect/>
          </a:stretch>
        </p:blipFill>
        <p:spPr>
          <a:xfrm>
            <a:off x="3185440" y="360312"/>
            <a:ext cx="472500" cy="326250"/>
          </a:xfrm>
          <a:prstGeom prst="rect">
            <a:avLst/>
          </a:prstGeom>
        </p:spPr>
      </p:pic>
      <p:pic>
        <p:nvPicPr>
          <p:cNvPr id="9" name="그림 8">
            <a:hlinkClick r:id="rId5" action="ppaction://hlinksldjump"/>
          </p:cNvPr>
          <p:cNvPicPr>
            <a:picLocks noChangeAspect="1"/>
          </p:cNvPicPr>
          <p:nvPr/>
        </p:nvPicPr>
        <p:blipFill>
          <a:blip r:embed="rId6" cstate="print"/>
          <a:stretch>
            <a:fillRect/>
          </a:stretch>
        </p:blipFill>
        <p:spPr>
          <a:xfrm>
            <a:off x="4184166" y="360312"/>
            <a:ext cx="461250" cy="326250"/>
          </a:xfrm>
          <a:prstGeom prst="rect">
            <a:avLst/>
          </a:prstGeom>
        </p:spPr>
      </p:pic>
      <p:pic>
        <p:nvPicPr>
          <p:cNvPr id="13" name="그림 12">
            <a:hlinkClick r:id="rId7" action="ppaction://hlinksldjump"/>
          </p:cNvPr>
          <p:cNvPicPr>
            <a:picLocks noChangeAspect="1"/>
          </p:cNvPicPr>
          <p:nvPr/>
        </p:nvPicPr>
        <p:blipFill>
          <a:blip r:embed="rId8" cstate="print"/>
          <a:stretch>
            <a:fillRect/>
          </a:stretch>
        </p:blipFill>
        <p:spPr>
          <a:xfrm>
            <a:off x="359413" y="350736"/>
            <a:ext cx="1155113" cy="345401"/>
          </a:xfrm>
          <a:prstGeom prst="rect">
            <a:avLst/>
          </a:prstGeom>
        </p:spPr>
      </p:pic>
      <p:sp>
        <p:nvSpPr>
          <p:cNvPr id="35" name="직사각형 34"/>
          <p:cNvSpPr/>
          <p:nvPr/>
        </p:nvSpPr>
        <p:spPr>
          <a:xfrm>
            <a:off x="828675" y="5656456"/>
            <a:ext cx="7486650" cy="307777"/>
          </a:xfrm>
          <a:prstGeom prst="rect">
            <a:avLst/>
          </a:prstGeom>
        </p:spPr>
        <p:txBody>
          <a:bodyPr wrap="square">
            <a:spAutoFit/>
          </a:bodyPr>
          <a:lstStyle/>
          <a:p>
            <a:pPr algn="ctr" fontAlgn="base"/>
            <a:r>
              <a:rPr lang="en-US" altLang="ko-KR" sz="1400" dirty="0" smtClean="0">
                <a:solidFill>
                  <a:srgbClr val="0070C0"/>
                </a:solidFill>
                <a:latin typeface="LG스마트체 SemiBold" panose="020B0600000101010101" pitchFamily="50" charset="-127"/>
                <a:ea typeface="LG스마트체 SemiBold" panose="020B0600000101010101" pitchFamily="50" charset="-127"/>
              </a:rPr>
              <a:t>Shall </a:t>
            </a:r>
            <a:r>
              <a:rPr lang="en-US" altLang="ko-KR" sz="1400" dirty="0">
                <a:solidFill>
                  <a:srgbClr val="0070C0"/>
                </a:solidFill>
                <a:latin typeface="LG스마트체 SemiBold" panose="020B0600000101010101" pitchFamily="50" charset="-127"/>
                <a:ea typeface="LG스마트체 SemiBold" panose="020B0600000101010101" pitchFamily="50" charset="-127"/>
              </a:rPr>
              <a:t>we start </a:t>
            </a:r>
            <a:r>
              <a:rPr lang="en-US" altLang="ko-KR" sz="1400" dirty="0" smtClean="0">
                <a:solidFill>
                  <a:srgbClr val="0070C0"/>
                </a:solidFill>
                <a:latin typeface="LG스마트체 SemiBold" panose="020B0600000101010101" pitchFamily="50" charset="-127"/>
                <a:ea typeface="LG스마트체 SemiBold" panose="020B0600000101010101" pitchFamily="50" charset="-127"/>
              </a:rPr>
              <a:t>to get to know each event </a:t>
            </a:r>
            <a:r>
              <a:rPr lang="en-US" altLang="ko-KR" sz="1400" dirty="0">
                <a:solidFill>
                  <a:srgbClr val="0070C0"/>
                </a:solidFill>
                <a:latin typeface="LG스마트체 SemiBold" panose="020B0600000101010101" pitchFamily="50" charset="-127"/>
                <a:ea typeface="LG스마트체 SemiBold" panose="020B0600000101010101" pitchFamily="50" charset="-127"/>
              </a:rPr>
              <a:t>for the competition?</a:t>
            </a:r>
          </a:p>
        </p:txBody>
      </p:sp>
      <p:sp>
        <p:nvSpPr>
          <p:cNvPr id="21" name="직사각형 20"/>
          <p:cNvSpPr/>
          <p:nvPr/>
        </p:nvSpPr>
        <p:spPr>
          <a:xfrm>
            <a:off x="4791391" y="2225529"/>
            <a:ext cx="2216168" cy="600164"/>
          </a:xfrm>
          <a:prstGeom prst="rect">
            <a:avLst/>
          </a:prstGeom>
        </p:spPr>
        <p:txBody>
          <a:bodyPr wrap="square">
            <a:spAutoFit/>
          </a:bodyPr>
          <a:lstStyle/>
          <a:p>
            <a:r>
              <a:rPr lang="en-US" altLang="ko-KR" sz="11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For the </a:t>
            </a:r>
            <a:r>
              <a:rPr lang="en-US" altLang="ko-KR" sz="1100" dirty="0" err="1">
                <a:solidFill>
                  <a:schemeClr val="tx1">
                    <a:lumMod val="65000"/>
                    <a:lumOff val="35000"/>
                  </a:schemeClr>
                </a:solidFill>
                <a:latin typeface="LG스마트체 SemiBold" panose="020B0600000101010101" pitchFamily="50" charset="-127"/>
                <a:ea typeface="LG스마트체 SemiBold" panose="020B0600000101010101" pitchFamily="50" charset="-127"/>
              </a:rPr>
              <a:t>eLifeMap</a:t>
            </a:r>
            <a:r>
              <a:rPr lang="en-US" altLang="ko-KR" sz="11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 challenge, you need to </a:t>
            </a:r>
            <a:r>
              <a:rPr lang="en-US" altLang="ko-KR" sz="1100" b="1"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react </a:t>
            </a:r>
            <a:r>
              <a:rPr lang="en-US" altLang="ko-KR" sz="1100" b="1" dirty="0">
                <a:solidFill>
                  <a:schemeClr val="tx1">
                    <a:lumMod val="65000"/>
                    <a:lumOff val="35000"/>
                  </a:schemeClr>
                </a:solidFill>
                <a:latin typeface="LG스마트체 SemiBold" panose="020B0600000101010101" pitchFamily="50" charset="-127"/>
                <a:ea typeface="LG스마트체 SemiBold" panose="020B0600000101010101" pitchFamily="50" charset="-127"/>
              </a:rPr>
              <a:t>to a </a:t>
            </a:r>
            <a:r>
              <a:rPr lang="en-US" altLang="ko-KR" sz="1100" b="1"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situation</a:t>
            </a:r>
            <a:r>
              <a:rPr lang="en-US" altLang="ko-KR" sz="11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 by </a:t>
            </a:r>
            <a:r>
              <a:rPr lang="en-US" altLang="ko-KR" sz="1100" u="sng"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web </a:t>
            </a:r>
            <a:r>
              <a:rPr lang="en-US" altLang="ko-KR" sz="1100" u="sng" dirty="0">
                <a:solidFill>
                  <a:schemeClr val="tx1">
                    <a:lumMod val="65000"/>
                    <a:lumOff val="35000"/>
                  </a:schemeClr>
                </a:solidFill>
                <a:latin typeface="LG스마트체 SemiBold" panose="020B0600000101010101" pitchFamily="50" charset="-127"/>
                <a:ea typeface="LG스마트체 SemiBold" panose="020B0600000101010101" pitchFamily="50" charset="-127"/>
              </a:rPr>
              <a:t>browsing.</a:t>
            </a:r>
          </a:p>
        </p:txBody>
      </p:sp>
      <p:pic>
        <p:nvPicPr>
          <p:cNvPr id="37" name="그림 36"/>
          <p:cNvPicPr>
            <a:picLocks noChangeAspect="1"/>
          </p:cNvPicPr>
          <p:nvPr/>
        </p:nvPicPr>
        <p:blipFill>
          <a:blip r:embed="rId9" cstate="print"/>
          <a:stretch>
            <a:fillRect/>
          </a:stretch>
        </p:blipFill>
        <p:spPr>
          <a:xfrm>
            <a:off x="5286600" y="1575105"/>
            <a:ext cx="1225751" cy="558942"/>
          </a:xfrm>
          <a:prstGeom prst="rect">
            <a:avLst/>
          </a:prstGeom>
        </p:spPr>
      </p:pic>
      <p:sp>
        <p:nvSpPr>
          <p:cNvPr id="23" name="직사각형 22"/>
          <p:cNvSpPr/>
          <p:nvPr/>
        </p:nvSpPr>
        <p:spPr>
          <a:xfrm>
            <a:off x="2256027" y="4231687"/>
            <a:ext cx="2216168" cy="938719"/>
          </a:xfrm>
          <a:prstGeom prst="rect">
            <a:avLst/>
          </a:prstGeom>
        </p:spPr>
        <p:txBody>
          <a:bodyPr wrap="square">
            <a:spAutoFit/>
          </a:bodyPr>
          <a:lstStyle/>
          <a:p>
            <a:r>
              <a:rPr lang="en-US" altLang="ko-KR" sz="11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The </a:t>
            </a:r>
            <a:r>
              <a:rPr lang="en-US" altLang="ko-KR" sz="1100" dirty="0" err="1">
                <a:solidFill>
                  <a:schemeClr val="tx1">
                    <a:lumMod val="65000"/>
                    <a:lumOff val="35000"/>
                  </a:schemeClr>
                </a:solidFill>
                <a:latin typeface="LG스마트체 SemiBold" panose="020B0600000101010101" pitchFamily="50" charset="-127"/>
                <a:ea typeface="LG스마트체 SemiBold" panose="020B0600000101010101" pitchFamily="50" charset="-127"/>
              </a:rPr>
              <a:t>eCreative</a:t>
            </a:r>
            <a:r>
              <a:rPr lang="en-US" altLang="ko-KR" sz="11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 challenge </a:t>
            </a:r>
            <a:r>
              <a:rPr lang="en-US" altLang="ko-KR" sz="11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evaluates </a:t>
            </a:r>
            <a:r>
              <a:rPr lang="en-US" altLang="ko-KR" sz="1100" b="1"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scratch program </a:t>
            </a:r>
            <a:r>
              <a:rPr lang="en-US" altLang="ko-KR" sz="11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use. It </a:t>
            </a:r>
            <a:r>
              <a:rPr lang="en-US" altLang="ko-KR" sz="11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is a </a:t>
            </a:r>
            <a:r>
              <a:rPr lang="en-US" altLang="ko-KR" sz="11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basic programming language.  You need to </a:t>
            </a:r>
            <a:r>
              <a:rPr lang="en-US" altLang="ko-KR" sz="1100" u="sng"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assemble car and programming</a:t>
            </a:r>
            <a:endParaRPr lang="en-US" altLang="ko-KR" sz="1100" dirty="0">
              <a:solidFill>
                <a:schemeClr val="tx1">
                  <a:lumMod val="65000"/>
                  <a:lumOff val="35000"/>
                </a:schemeClr>
              </a:solidFill>
              <a:latin typeface="LG스마트체 SemiBold" panose="020B0600000101010101" pitchFamily="50" charset="-127"/>
              <a:ea typeface="LG스마트체 SemiBold" panose="020B0600000101010101" pitchFamily="50" charset="-127"/>
            </a:endParaRPr>
          </a:p>
        </p:txBody>
      </p:sp>
      <p:pic>
        <p:nvPicPr>
          <p:cNvPr id="39" name="그림 38"/>
          <p:cNvPicPr>
            <a:picLocks noChangeAspect="1"/>
          </p:cNvPicPr>
          <p:nvPr/>
        </p:nvPicPr>
        <p:blipFill>
          <a:blip r:embed="rId10" cstate="print"/>
          <a:stretch>
            <a:fillRect/>
          </a:stretch>
        </p:blipFill>
        <p:spPr>
          <a:xfrm>
            <a:off x="2751236" y="3581263"/>
            <a:ext cx="1225750" cy="549136"/>
          </a:xfrm>
          <a:prstGeom prst="rect">
            <a:avLst/>
          </a:prstGeom>
        </p:spPr>
      </p:pic>
      <p:pic>
        <p:nvPicPr>
          <p:cNvPr id="19" name="그림 18">
            <a:hlinkClick r:id="rId11" action="ppaction://hlinksldjump"/>
          </p:cNvPr>
          <p:cNvPicPr>
            <a:picLocks noChangeAspect="1"/>
          </p:cNvPicPr>
          <p:nvPr/>
        </p:nvPicPr>
        <p:blipFill>
          <a:blip r:embed="rId12" cstate="print"/>
          <a:stretch>
            <a:fillRect/>
          </a:stretch>
        </p:blipFill>
        <p:spPr>
          <a:xfrm>
            <a:off x="2018041" y="390812"/>
            <a:ext cx="751326" cy="295750"/>
          </a:xfrm>
          <a:prstGeom prst="rect">
            <a:avLst/>
          </a:prstGeom>
        </p:spPr>
      </p:pic>
      <p:sp>
        <p:nvSpPr>
          <p:cNvPr id="4" name="직사각형 3"/>
          <p:cNvSpPr/>
          <p:nvPr/>
        </p:nvSpPr>
        <p:spPr>
          <a:xfrm>
            <a:off x="2256027" y="2225529"/>
            <a:ext cx="2247402" cy="1107996"/>
          </a:xfrm>
          <a:prstGeom prst="rect">
            <a:avLst/>
          </a:prstGeom>
        </p:spPr>
        <p:txBody>
          <a:bodyPr wrap="square">
            <a:spAutoFit/>
          </a:bodyPr>
          <a:lstStyle/>
          <a:p>
            <a:r>
              <a:rPr lang="en-US" altLang="ko-KR" sz="11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The </a:t>
            </a:r>
            <a:r>
              <a:rPr lang="en-US" altLang="ko-KR" sz="1100" dirty="0" err="1">
                <a:solidFill>
                  <a:schemeClr val="tx1">
                    <a:lumMod val="65000"/>
                    <a:lumOff val="35000"/>
                  </a:schemeClr>
                </a:solidFill>
                <a:latin typeface="LG스마트체 SemiBold" panose="020B0600000101010101" pitchFamily="50" charset="-127"/>
                <a:ea typeface="LG스마트체 SemiBold" panose="020B0600000101010101" pitchFamily="50" charset="-127"/>
              </a:rPr>
              <a:t>eTool</a:t>
            </a:r>
            <a:r>
              <a:rPr lang="en-US" altLang="ko-KR" sz="11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 challenge evaluates your </a:t>
            </a:r>
            <a:r>
              <a:rPr lang="en-US" altLang="ko-KR" sz="1100" b="1"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MS-office </a:t>
            </a:r>
            <a:r>
              <a:rPr lang="en-US" altLang="ko-KR" sz="1100" b="1" dirty="0">
                <a:solidFill>
                  <a:schemeClr val="tx1">
                    <a:lumMod val="65000"/>
                    <a:lumOff val="35000"/>
                  </a:schemeClr>
                </a:solidFill>
                <a:latin typeface="LG스마트체 SemiBold" panose="020B0600000101010101" pitchFamily="50" charset="-127"/>
                <a:ea typeface="LG스마트체 SemiBold" panose="020B0600000101010101" pitchFamily="50" charset="-127"/>
              </a:rPr>
              <a:t>software </a:t>
            </a:r>
            <a:r>
              <a:rPr lang="en-US" altLang="ko-KR" sz="11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use. Examples are </a:t>
            </a:r>
            <a:r>
              <a:rPr lang="en-US" altLang="ko-KR" sz="1100" u="sng"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Excel </a:t>
            </a:r>
            <a:r>
              <a:rPr lang="en-US" altLang="ko-KR" sz="11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and </a:t>
            </a:r>
            <a:r>
              <a:rPr lang="en-US" altLang="ko-KR" sz="1100" u="sng" dirty="0">
                <a:solidFill>
                  <a:schemeClr val="tx1">
                    <a:lumMod val="65000"/>
                    <a:lumOff val="35000"/>
                  </a:schemeClr>
                </a:solidFill>
                <a:latin typeface="LG스마트체 SemiBold" panose="020B0600000101010101" pitchFamily="50" charset="-127"/>
                <a:ea typeface="LG스마트체 SemiBold" panose="020B0600000101010101" pitchFamily="50" charset="-127"/>
              </a:rPr>
              <a:t>PowerPoint,</a:t>
            </a:r>
            <a:r>
              <a:rPr lang="en-US" altLang="ko-KR" sz="11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 which are the most commonly used in offices and schools.</a:t>
            </a:r>
          </a:p>
        </p:txBody>
      </p:sp>
      <p:pic>
        <p:nvPicPr>
          <p:cNvPr id="24" name="그림 23"/>
          <p:cNvPicPr>
            <a:picLocks noChangeAspect="1"/>
          </p:cNvPicPr>
          <p:nvPr/>
        </p:nvPicPr>
        <p:blipFill>
          <a:blip r:embed="rId13" cstate="print"/>
          <a:stretch>
            <a:fillRect/>
          </a:stretch>
        </p:blipFill>
        <p:spPr>
          <a:xfrm>
            <a:off x="2766853" y="1571300"/>
            <a:ext cx="1233914" cy="556745"/>
          </a:xfrm>
          <a:prstGeom prst="rect">
            <a:avLst/>
          </a:prstGeom>
        </p:spPr>
      </p:pic>
      <p:pic>
        <p:nvPicPr>
          <p:cNvPr id="15" name="그림 14">
            <a:hlinkClick r:id="rId14" action="ppaction://hlinksldjump"/>
          </p:cNvPr>
          <p:cNvPicPr>
            <a:picLocks noChangeAspect="1"/>
          </p:cNvPicPr>
          <p:nvPr/>
        </p:nvPicPr>
        <p:blipFill>
          <a:blip r:embed="rId15" cstate="print"/>
          <a:stretch>
            <a:fillRect/>
          </a:stretch>
        </p:blipFill>
        <p:spPr>
          <a:xfrm>
            <a:off x="5960865" y="354688"/>
            <a:ext cx="759445" cy="328876"/>
          </a:xfrm>
          <a:prstGeom prst="rect">
            <a:avLst/>
          </a:prstGeom>
        </p:spPr>
      </p:pic>
      <p:pic>
        <p:nvPicPr>
          <p:cNvPr id="16" name="그림 15">
            <a:hlinkClick r:id="rId16" action="ppaction://hlinksldjump"/>
          </p:cNvPr>
          <p:cNvPicPr>
            <a:picLocks noChangeAspect="1"/>
          </p:cNvPicPr>
          <p:nvPr/>
        </p:nvPicPr>
        <p:blipFill>
          <a:blip r:embed="rId17" cstate="print"/>
          <a:stretch>
            <a:fillRect/>
          </a:stretch>
        </p:blipFill>
        <p:spPr>
          <a:xfrm>
            <a:off x="5016535" y="354686"/>
            <a:ext cx="709177" cy="331875"/>
          </a:xfrm>
          <a:prstGeom prst="rect">
            <a:avLst/>
          </a:prstGeom>
        </p:spPr>
      </p:pic>
      <p:pic>
        <p:nvPicPr>
          <p:cNvPr id="20" name="그림 19"/>
          <p:cNvPicPr>
            <a:picLocks noChangeAspect="1"/>
          </p:cNvPicPr>
          <p:nvPr/>
        </p:nvPicPr>
        <p:blipFill>
          <a:blip r:embed="rId18" cstate="print"/>
          <a:stretch>
            <a:fillRect/>
          </a:stretch>
        </p:blipFill>
        <p:spPr>
          <a:xfrm>
            <a:off x="5181790" y="3581263"/>
            <a:ext cx="1330561" cy="556329"/>
          </a:xfrm>
          <a:prstGeom prst="rect">
            <a:avLst/>
          </a:prstGeom>
        </p:spPr>
      </p:pic>
      <p:sp>
        <p:nvSpPr>
          <p:cNvPr id="25" name="직사각형 24"/>
          <p:cNvSpPr/>
          <p:nvPr/>
        </p:nvSpPr>
        <p:spPr>
          <a:xfrm>
            <a:off x="4798137" y="4231687"/>
            <a:ext cx="2216168" cy="769441"/>
          </a:xfrm>
          <a:prstGeom prst="rect">
            <a:avLst/>
          </a:prstGeom>
        </p:spPr>
        <p:txBody>
          <a:bodyPr wrap="square">
            <a:spAutoFit/>
          </a:bodyPr>
          <a:lstStyle/>
          <a:p>
            <a:r>
              <a:rPr lang="en-US" altLang="ko-KR" sz="11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The </a:t>
            </a:r>
            <a:r>
              <a:rPr lang="en-US" altLang="ko-KR" sz="1100" dirty="0" err="1">
                <a:solidFill>
                  <a:schemeClr val="tx1">
                    <a:lumMod val="65000"/>
                    <a:lumOff val="35000"/>
                  </a:schemeClr>
                </a:solidFill>
                <a:latin typeface="LG스마트체 SemiBold" panose="020B0600000101010101" pitchFamily="50" charset="-127"/>
                <a:ea typeface="LG스마트체 SemiBold" panose="020B0600000101010101" pitchFamily="50" charset="-127"/>
              </a:rPr>
              <a:t>eContents</a:t>
            </a:r>
            <a:r>
              <a:rPr lang="en-US" altLang="ko-KR" sz="11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 challenge, you need </a:t>
            </a:r>
            <a:r>
              <a:rPr lang="en-US" altLang="ko-KR" sz="11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to </a:t>
            </a:r>
            <a:r>
              <a:rPr lang="en-US" altLang="ko-KR" sz="1100" b="1"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make a video </a:t>
            </a:r>
            <a:r>
              <a:rPr lang="en-US" altLang="ko-KR" sz="11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with </a:t>
            </a:r>
            <a:r>
              <a:rPr lang="en-US" altLang="ko-KR" sz="11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various functions </a:t>
            </a:r>
            <a:r>
              <a:rPr lang="en-US" altLang="ko-KR" sz="1100" u="sng" dirty="0">
                <a:solidFill>
                  <a:schemeClr val="tx1">
                    <a:lumMod val="65000"/>
                    <a:lumOff val="35000"/>
                  </a:schemeClr>
                </a:solidFill>
                <a:latin typeface="LG스마트체 SemiBold" panose="020B0600000101010101" pitchFamily="50" charset="-127"/>
                <a:ea typeface="LG스마트체 SemiBold" panose="020B0600000101010101" pitchFamily="50" charset="-127"/>
              </a:rPr>
              <a:t>in windows movie </a:t>
            </a:r>
            <a:r>
              <a:rPr lang="en-US" altLang="ko-KR" sz="1100" u="sng"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maker.</a:t>
            </a:r>
            <a:endParaRPr lang="en-US" altLang="ko-KR" sz="1100" u="sng" dirty="0">
              <a:solidFill>
                <a:schemeClr val="tx1">
                  <a:lumMod val="65000"/>
                  <a:lumOff val="35000"/>
                </a:schemeClr>
              </a:solidFill>
              <a:latin typeface="LG스마트체 SemiBold" panose="020B0600000101010101" pitchFamily="50" charset="-127"/>
              <a:ea typeface="LG스마트체 SemiBold" panose="020B0600000101010101" pitchFamily="50" charset="-127"/>
            </a:endParaRPr>
          </a:p>
        </p:txBody>
      </p:sp>
    </p:spTree>
    <p:extLst>
      <p:ext uri="{BB962C8B-B14F-4D97-AF65-F5344CB8AC3E}">
        <p14:creationId xmlns:p14="http://schemas.microsoft.com/office/powerpoint/2010/main" val="2860366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그림 22"/>
          <p:cNvPicPr>
            <a:picLocks noChangeAspect="1"/>
          </p:cNvPicPr>
          <p:nvPr/>
        </p:nvPicPr>
        <p:blipFill>
          <a:blip r:embed="rId2" cstate="print"/>
          <a:stretch>
            <a:fillRect/>
          </a:stretch>
        </p:blipFill>
        <p:spPr>
          <a:xfrm>
            <a:off x="1050656" y="2572155"/>
            <a:ext cx="7042688" cy="3970541"/>
          </a:xfrm>
          <a:prstGeom prst="rect">
            <a:avLst/>
          </a:prstGeom>
        </p:spPr>
      </p:pic>
      <p:pic>
        <p:nvPicPr>
          <p:cNvPr id="5" name="그림 4">
            <a:hlinkClick r:id="rId3" action="ppaction://hlinksldjump"/>
          </p:cNvPr>
          <p:cNvPicPr>
            <a:picLocks noChangeAspect="1"/>
          </p:cNvPicPr>
          <p:nvPr/>
        </p:nvPicPr>
        <p:blipFill>
          <a:blip r:embed="rId4" cstate="print"/>
          <a:stretch>
            <a:fillRect/>
          </a:stretch>
        </p:blipFill>
        <p:spPr>
          <a:xfrm>
            <a:off x="4184166" y="360312"/>
            <a:ext cx="461250" cy="326250"/>
          </a:xfrm>
          <a:prstGeom prst="rect">
            <a:avLst/>
          </a:prstGeom>
        </p:spPr>
      </p:pic>
      <p:pic>
        <p:nvPicPr>
          <p:cNvPr id="6" name="그림 5">
            <a:hlinkClick r:id="rId5" action="ppaction://hlinksldjump"/>
          </p:cNvPr>
          <p:cNvPicPr>
            <a:picLocks noChangeAspect="1"/>
          </p:cNvPicPr>
          <p:nvPr/>
        </p:nvPicPr>
        <p:blipFill>
          <a:blip r:embed="rId6" cstate="print"/>
          <a:stretch>
            <a:fillRect/>
          </a:stretch>
        </p:blipFill>
        <p:spPr>
          <a:xfrm>
            <a:off x="2320414" y="269829"/>
            <a:ext cx="1203836" cy="548950"/>
          </a:xfrm>
          <a:prstGeom prst="rect">
            <a:avLst/>
          </a:prstGeom>
        </p:spPr>
      </p:pic>
      <p:pic>
        <p:nvPicPr>
          <p:cNvPr id="7" name="그림 6">
            <a:hlinkClick r:id="rId7" action="ppaction://hlinksldjump"/>
          </p:cNvPr>
          <p:cNvPicPr>
            <a:picLocks noChangeAspect="1"/>
          </p:cNvPicPr>
          <p:nvPr/>
        </p:nvPicPr>
        <p:blipFill>
          <a:blip r:embed="rId8" cstate="print"/>
          <a:stretch>
            <a:fillRect/>
          </a:stretch>
        </p:blipFill>
        <p:spPr>
          <a:xfrm>
            <a:off x="339958" y="360312"/>
            <a:ext cx="301984" cy="359941"/>
          </a:xfrm>
          <a:prstGeom prst="rect">
            <a:avLst/>
          </a:prstGeom>
        </p:spPr>
      </p:pic>
      <p:sp>
        <p:nvSpPr>
          <p:cNvPr id="12" name="직사각형 11"/>
          <p:cNvSpPr/>
          <p:nvPr/>
        </p:nvSpPr>
        <p:spPr>
          <a:xfrm>
            <a:off x="1159541" y="4611719"/>
            <a:ext cx="6803359" cy="1815882"/>
          </a:xfrm>
          <a:prstGeom prst="rect">
            <a:avLst/>
          </a:prstGeom>
        </p:spPr>
        <p:txBody>
          <a:bodyPr wrap="square">
            <a:spAutoFit/>
          </a:bodyPr>
          <a:lstStyle/>
          <a:p>
            <a:pPr marL="285750" indent="-285750">
              <a:buFont typeface="Arial" panose="020B0604020202020204" pitchFamily="34" charset="0"/>
              <a:buChar char="•"/>
            </a:pPr>
            <a:r>
              <a:rPr lang="en-US" altLang="ko-KR" sz="1400" dirty="0">
                <a:solidFill>
                  <a:srgbClr val="E49433"/>
                </a:solidFill>
                <a:latin typeface="LG스마트체 SemiBold" panose="020B0600000101010101" pitchFamily="50" charset="-127"/>
                <a:ea typeface="LG스마트체 SemiBold" panose="020B0600000101010101" pitchFamily="50" charset="-127"/>
              </a:rPr>
              <a:t>If any one of the figures is “true,” the function “OR” produces the “true” figure as the outcome. If all of the figures are “false,” the function produces the “false” figure as the outcome. </a:t>
            </a:r>
          </a:p>
          <a:p>
            <a:pPr marL="285750" indent="-285750">
              <a:buFont typeface="Arial" panose="020B0604020202020204" pitchFamily="34" charset="0"/>
              <a:buChar char="•"/>
            </a:pPr>
            <a:r>
              <a:rPr lang="en-US" altLang="ko-KR" sz="1400" dirty="0">
                <a:solidFill>
                  <a:srgbClr val="E49433"/>
                </a:solidFill>
                <a:latin typeface="LG스마트체 SemiBold" panose="020B0600000101010101" pitchFamily="50" charset="-127"/>
                <a:ea typeface="LG스마트체 SemiBold" panose="020B0600000101010101" pitchFamily="50" charset="-127"/>
              </a:rPr>
              <a:t>If all of the figures are “true,” the function “AND” produces the “true” figure as the outcome. If any one of the figures is “false,” the function produces the “false” figure as the outcome. </a:t>
            </a:r>
          </a:p>
          <a:p>
            <a:pPr marL="285750" indent="-285750">
              <a:buFont typeface="Arial" panose="020B0604020202020204" pitchFamily="34" charset="0"/>
              <a:buChar char="•"/>
            </a:pPr>
            <a:r>
              <a:rPr lang="en-US" altLang="ko-KR" sz="1400" dirty="0">
                <a:solidFill>
                  <a:srgbClr val="E49433"/>
                </a:solidFill>
                <a:latin typeface="LG스마트체 SemiBold" panose="020B0600000101010101" pitchFamily="50" charset="-127"/>
                <a:ea typeface="LG스마트체 SemiBold" panose="020B0600000101010101" pitchFamily="50" charset="-127"/>
              </a:rPr>
              <a:t>The function “IF” can produce the outcome, depending on the condition, that is, depending on “true” or “false” figures.</a:t>
            </a:r>
          </a:p>
        </p:txBody>
      </p:sp>
      <p:pic>
        <p:nvPicPr>
          <p:cNvPr id="16" name="그림 15">
            <a:hlinkClick r:id="rId9" action="ppaction://hlinksldjump"/>
          </p:cNvPr>
          <p:cNvPicPr>
            <a:picLocks noChangeAspect="1"/>
          </p:cNvPicPr>
          <p:nvPr/>
        </p:nvPicPr>
        <p:blipFill>
          <a:blip r:embed="rId10" cstate="print"/>
          <a:stretch>
            <a:fillRect/>
          </a:stretch>
        </p:blipFill>
        <p:spPr>
          <a:xfrm>
            <a:off x="1105515" y="390812"/>
            <a:ext cx="751326" cy="295750"/>
          </a:xfrm>
          <a:prstGeom prst="rect">
            <a:avLst/>
          </a:prstGeom>
        </p:spPr>
      </p:pic>
      <p:sp>
        <p:nvSpPr>
          <p:cNvPr id="19" name="TextBox 18"/>
          <p:cNvSpPr txBox="1"/>
          <p:nvPr/>
        </p:nvSpPr>
        <p:spPr>
          <a:xfrm>
            <a:off x="3076696" y="1536205"/>
            <a:ext cx="2973891" cy="400110"/>
          </a:xfrm>
          <a:prstGeom prst="rect">
            <a:avLst/>
          </a:prstGeom>
          <a:noFill/>
        </p:spPr>
        <p:txBody>
          <a:bodyPr wrap="none" rtlCol="0">
            <a:spAutoFit/>
          </a:bodyPr>
          <a:lstStyle/>
          <a:p>
            <a:r>
              <a:rPr lang="en-US" altLang="ko-KR" sz="2000" dirty="0">
                <a:solidFill>
                  <a:schemeClr val="bg1"/>
                </a:solidFill>
                <a:latin typeface="LG스마트체 SemiBold" panose="020B0600000101010101" pitchFamily="50" charset="-127"/>
                <a:ea typeface="LG스마트체 SemiBold" panose="020B0600000101010101" pitchFamily="50" charset="-127"/>
              </a:rPr>
              <a:t>Answer and explanation</a:t>
            </a:r>
            <a:endParaRPr lang="ko-KR" altLang="en-US" sz="2000" dirty="0">
              <a:solidFill>
                <a:schemeClr val="bg1"/>
              </a:solidFill>
              <a:latin typeface="LG스마트체 SemiBold" panose="020B0600000101010101" pitchFamily="50" charset="-127"/>
              <a:ea typeface="LG스마트체 SemiBold" panose="020B0600000101010101" pitchFamily="50" charset="-127"/>
            </a:endParaRPr>
          </a:p>
        </p:txBody>
      </p:sp>
      <p:pic>
        <p:nvPicPr>
          <p:cNvPr id="20" name="그림 19"/>
          <p:cNvPicPr>
            <a:picLocks noChangeAspect="1"/>
          </p:cNvPicPr>
          <p:nvPr/>
        </p:nvPicPr>
        <p:blipFill>
          <a:blip r:embed="rId11" cstate="print"/>
          <a:stretch>
            <a:fillRect/>
          </a:stretch>
        </p:blipFill>
        <p:spPr>
          <a:xfrm>
            <a:off x="2628694" y="1488760"/>
            <a:ext cx="348750" cy="495000"/>
          </a:xfrm>
          <a:prstGeom prst="rect">
            <a:avLst/>
          </a:prstGeom>
        </p:spPr>
      </p:pic>
      <p:pic>
        <p:nvPicPr>
          <p:cNvPr id="21" name="그림 20"/>
          <p:cNvPicPr>
            <a:picLocks noChangeAspect="1"/>
          </p:cNvPicPr>
          <p:nvPr/>
        </p:nvPicPr>
        <p:blipFill>
          <a:blip r:embed="rId12" cstate="print"/>
          <a:stretch>
            <a:fillRect/>
          </a:stretch>
        </p:blipFill>
        <p:spPr>
          <a:xfrm>
            <a:off x="431800" y="1091974"/>
            <a:ext cx="1821786" cy="1211501"/>
          </a:xfrm>
          <a:prstGeom prst="rect">
            <a:avLst/>
          </a:prstGeom>
        </p:spPr>
      </p:pic>
      <p:sp>
        <p:nvSpPr>
          <p:cNvPr id="24" name="직사각형 23"/>
          <p:cNvSpPr/>
          <p:nvPr/>
        </p:nvSpPr>
        <p:spPr>
          <a:xfrm>
            <a:off x="476110" y="1125548"/>
            <a:ext cx="1683160" cy="738664"/>
          </a:xfrm>
          <a:prstGeom prst="rect">
            <a:avLst/>
          </a:prstGeom>
        </p:spPr>
        <p:txBody>
          <a:bodyPr wrap="square">
            <a:spAutoFit/>
          </a:bodyPr>
          <a:lstStyle/>
          <a:p>
            <a:r>
              <a:rPr lang="en-US" altLang="ko-KR" sz="2100" dirty="0">
                <a:solidFill>
                  <a:schemeClr val="tx1">
                    <a:lumMod val="75000"/>
                    <a:lumOff val="25000"/>
                  </a:schemeClr>
                </a:solidFill>
                <a:latin typeface="LG스마트체 Bold" panose="020B0600000101010101" pitchFamily="50" charset="-127"/>
                <a:ea typeface="LG스마트체 Bold" panose="020B0600000101010101" pitchFamily="50" charset="-127"/>
              </a:rPr>
              <a:t>Learning Evaluation</a:t>
            </a:r>
          </a:p>
        </p:txBody>
      </p:sp>
      <p:sp>
        <p:nvSpPr>
          <p:cNvPr id="25" name="직사각형 24"/>
          <p:cNvSpPr/>
          <p:nvPr/>
        </p:nvSpPr>
        <p:spPr>
          <a:xfrm>
            <a:off x="476110" y="1833491"/>
            <a:ext cx="1683160" cy="400110"/>
          </a:xfrm>
          <a:prstGeom prst="rect">
            <a:avLst/>
          </a:prstGeom>
        </p:spPr>
        <p:txBody>
          <a:bodyPr wrap="square">
            <a:spAutoFit/>
          </a:bodyPr>
          <a:lstStyle/>
          <a:p>
            <a:r>
              <a:rPr lang="en-US" altLang="ko-KR" sz="2000" dirty="0" smtClean="0">
                <a:solidFill>
                  <a:schemeClr val="tx1">
                    <a:lumMod val="50000"/>
                    <a:lumOff val="50000"/>
                  </a:schemeClr>
                </a:solidFill>
                <a:latin typeface="LG스마트체 Bold" panose="020B0600000101010101" pitchFamily="50" charset="-127"/>
                <a:ea typeface="LG스마트체 Bold" panose="020B0600000101010101" pitchFamily="50" charset="-127"/>
              </a:rPr>
              <a:t>Excel [Q4]</a:t>
            </a:r>
          </a:p>
        </p:txBody>
      </p:sp>
      <p:pic>
        <p:nvPicPr>
          <p:cNvPr id="26" name="Picture 2"/>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2371724" y="2718091"/>
            <a:ext cx="4400552" cy="1757218"/>
          </a:xfrm>
          <a:prstGeom prst="rect">
            <a:avLst/>
          </a:prstGeom>
          <a:noFill/>
          <a:ln w="9525">
            <a:solidFill>
              <a:schemeClr val="bg1">
                <a:lumMod val="65000"/>
              </a:schemeClr>
            </a:solidFill>
            <a:miter lim="800000"/>
            <a:headEnd/>
            <a:tailEnd/>
          </a:ln>
          <a:extLst>
            <a:ext uri="{909E8E84-426E-40DD-AFC4-6F175D3DCCD1}">
              <a14:hiddenFill xmlns:a14="http://schemas.microsoft.com/office/drawing/2010/main">
                <a:solidFill>
                  <a:schemeClr val="accent1"/>
                </a:solidFill>
              </a14:hiddenFill>
            </a:ext>
          </a:extLst>
        </p:spPr>
      </p:pic>
      <p:sp>
        <p:nvSpPr>
          <p:cNvPr id="22" name="TextBox 21"/>
          <p:cNvSpPr txBox="1"/>
          <p:nvPr/>
        </p:nvSpPr>
        <p:spPr>
          <a:xfrm>
            <a:off x="476110" y="2372382"/>
            <a:ext cx="1188146" cy="523220"/>
          </a:xfrm>
          <a:prstGeom prst="rect">
            <a:avLst/>
          </a:prstGeom>
          <a:noFill/>
          <a:effectLst>
            <a:outerShdw blurRad="50800" dist="38100" dir="2700000" algn="tl" rotWithShape="0">
              <a:prstClr val="black">
                <a:alpha val="40000"/>
              </a:prstClr>
            </a:outerShdw>
          </a:effectLst>
        </p:spPr>
        <p:txBody>
          <a:bodyPr wrap="none" rtlCol="0">
            <a:spAutoFit/>
          </a:bodyPr>
          <a:lstStyle/>
          <a:p>
            <a:r>
              <a:rPr lang="en-US" altLang="ko-KR" sz="2800" dirty="0" smtClean="0">
                <a:solidFill>
                  <a:schemeClr val="bg1"/>
                </a:solidFill>
                <a:latin typeface="LG스마트체 Bold" panose="020B0600000101010101" pitchFamily="50" charset="-127"/>
                <a:ea typeface="LG스마트체 Bold" panose="020B0600000101010101" pitchFamily="50" charset="-127"/>
              </a:rPr>
              <a:t>Step1</a:t>
            </a:r>
            <a:endParaRPr lang="ko-KR" altLang="en-US" sz="2800" dirty="0">
              <a:solidFill>
                <a:schemeClr val="bg1"/>
              </a:solidFill>
              <a:latin typeface="LG스마트체 Bold" panose="020B0600000101010101" pitchFamily="50" charset="-127"/>
              <a:ea typeface="LG스마트체 Bold" panose="020B0600000101010101" pitchFamily="50" charset="-127"/>
            </a:endParaRPr>
          </a:p>
        </p:txBody>
      </p:sp>
      <p:pic>
        <p:nvPicPr>
          <p:cNvPr id="17" name="그림 16">
            <a:hlinkClick r:id="rId14" action="ppaction://hlinksldjump"/>
          </p:cNvPr>
          <p:cNvPicPr>
            <a:picLocks noChangeAspect="1"/>
          </p:cNvPicPr>
          <p:nvPr/>
        </p:nvPicPr>
        <p:blipFill>
          <a:blip r:embed="rId15" cstate="print"/>
          <a:stretch>
            <a:fillRect/>
          </a:stretch>
        </p:blipFill>
        <p:spPr>
          <a:xfrm>
            <a:off x="5960865" y="354688"/>
            <a:ext cx="759445" cy="328876"/>
          </a:xfrm>
          <a:prstGeom prst="rect">
            <a:avLst/>
          </a:prstGeom>
        </p:spPr>
      </p:pic>
      <p:pic>
        <p:nvPicPr>
          <p:cNvPr id="27" name="그림 26">
            <a:hlinkClick r:id="rId16" action="ppaction://hlinksldjump"/>
          </p:cNvPr>
          <p:cNvPicPr>
            <a:picLocks noChangeAspect="1"/>
          </p:cNvPicPr>
          <p:nvPr/>
        </p:nvPicPr>
        <p:blipFill>
          <a:blip r:embed="rId17"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199022126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그림 22"/>
          <p:cNvPicPr>
            <a:picLocks noChangeAspect="1"/>
          </p:cNvPicPr>
          <p:nvPr/>
        </p:nvPicPr>
        <p:blipFill>
          <a:blip r:embed="rId2" cstate="print"/>
          <a:stretch>
            <a:fillRect/>
          </a:stretch>
        </p:blipFill>
        <p:spPr>
          <a:xfrm>
            <a:off x="1050656" y="2565401"/>
            <a:ext cx="7042688" cy="3977296"/>
          </a:xfrm>
          <a:prstGeom prst="rect">
            <a:avLst/>
          </a:prstGeom>
        </p:spPr>
      </p:pic>
      <p:pic>
        <p:nvPicPr>
          <p:cNvPr id="5" name="그림 4">
            <a:hlinkClick r:id="rId3" action="ppaction://hlinksldjump"/>
          </p:cNvPr>
          <p:cNvPicPr>
            <a:picLocks noChangeAspect="1"/>
          </p:cNvPicPr>
          <p:nvPr/>
        </p:nvPicPr>
        <p:blipFill>
          <a:blip r:embed="rId4" cstate="print"/>
          <a:stretch>
            <a:fillRect/>
          </a:stretch>
        </p:blipFill>
        <p:spPr>
          <a:xfrm>
            <a:off x="4184166" y="360312"/>
            <a:ext cx="461250" cy="326250"/>
          </a:xfrm>
          <a:prstGeom prst="rect">
            <a:avLst/>
          </a:prstGeom>
        </p:spPr>
      </p:pic>
      <p:pic>
        <p:nvPicPr>
          <p:cNvPr id="6" name="그림 5">
            <a:hlinkClick r:id="rId5" action="ppaction://hlinksldjump"/>
          </p:cNvPr>
          <p:cNvPicPr>
            <a:picLocks noChangeAspect="1"/>
          </p:cNvPicPr>
          <p:nvPr/>
        </p:nvPicPr>
        <p:blipFill>
          <a:blip r:embed="rId6" cstate="print"/>
          <a:stretch>
            <a:fillRect/>
          </a:stretch>
        </p:blipFill>
        <p:spPr>
          <a:xfrm>
            <a:off x="2320414" y="269829"/>
            <a:ext cx="1203836" cy="548950"/>
          </a:xfrm>
          <a:prstGeom prst="rect">
            <a:avLst/>
          </a:prstGeom>
        </p:spPr>
      </p:pic>
      <p:pic>
        <p:nvPicPr>
          <p:cNvPr id="7" name="그림 6">
            <a:hlinkClick r:id="rId7" action="ppaction://hlinksldjump"/>
          </p:cNvPr>
          <p:cNvPicPr>
            <a:picLocks noChangeAspect="1"/>
          </p:cNvPicPr>
          <p:nvPr/>
        </p:nvPicPr>
        <p:blipFill>
          <a:blip r:embed="rId8" cstate="print"/>
          <a:stretch>
            <a:fillRect/>
          </a:stretch>
        </p:blipFill>
        <p:spPr>
          <a:xfrm>
            <a:off x="339958" y="360312"/>
            <a:ext cx="301984" cy="359941"/>
          </a:xfrm>
          <a:prstGeom prst="rect">
            <a:avLst/>
          </a:prstGeom>
        </p:spPr>
      </p:pic>
      <p:sp>
        <p:nvSpPr>
          <p:cNvPr id="12" name="직사각형 11"/>
          <p:cNvSpPr/>
          <p:nvPr/>
        </p:nvSpPr>
        <p:spPr>
          <a:xfrm>
            <a:off x="1150015" y="4867275"/>
            <a:ext cx="6860509" cy="1600438"/>
          </a:xfrm>
          <a:prstGeom prst="rect">
            <a:avLst/>
          </a:prstGeom>
        </p:spPr>
        <p:txBody>
          <a:bodyPr wrap="square">
            <a:spAutoFit/>
          </a:bodyPr>
          <a:lstStyle/>
          <a:p>
            <a:pPr marL="285750" indent="-285750">
              <a:buFont typeface="Arial" panose="020B0604020202020204" pitchFamily="34" charset="0"/>
              <a:buChar char="•"/>
            </a:pPr>
            <a:r>
              <a:rPr lang="en-US" altLang="ko-KR" sz="1400" dirty="0">
                <a:solidFill>
                  <a:srgbClr val="E49433"/>
                </a:solidFill>
                <a:latin typeface="LG스마트체 SemiBold" panose="020B0600000101010101" pitchFamily="50" charset="-127"/>
                <a:ea typeface="LG스마트체 SemiBold" panose="020B0600000101010101" pitchFamily="50" charset="-127"/>
              </a:rPr>
              <a:t>If there is a quarter whose sales volume is </a:t>
            </a:r>
            <a:endParaRPr lang="en-US" altLang="ko-KR" sz="1400" dirty="0" smtClean="0">
              <a:solidFill>
                <a:srgbClr val="E49433"/>
              </a:solidFill>
              <a:latin typeface="LG스마트체 SemiBold" panose="020B0600000101010101" pitchFamily="50" charset="-127"/>
              <a:ea typeface="LG스마트체 SemiBold" panose="020B0600000101010101" pitchFamily="50" charset="-127"/>
            </a:endParaRPr>
          </a:p>
          <a:p>
            <a:pPr marL="285750" indent="-285750"/>
            <a:r>
              <a:rPr lang="en-US" altLang="ko-KR" sz="1400" dirty="0" smtClean="0">
                <a:solidFill>
                  <a:srgbClr val="E49433"/>
                </a:solidFill>
                <a:latin typeface="LG스마트체 SemiBold" panose="020B0600000101010101" pitchFamily="50" charset="-127"/>
                <a:ea typeface="LG스마트체 SemiBold" panose="020B0600000101010101" pitchFamily="50" charset="-127"/>
              </a:rPr>
              <a:t>    (</a:t>
            </a:r>
            <a:r>
              <a:rPr lang="en-US" altLang="ko-KR" sz="1400" dirty="0">
                <a:solidFill>
                  <a:srgbClr val="E49433"/>
                </a:solidFill>
                <a:latin typeface="LG스마트체 SemiBold" panose="020B0600000101010101" pitchFamily="50" charset="-127"/>
                <a:ea typeface="LG스마트체 SemiBold" panose="020B0600000101010101" pitchFamily="50" charset="-127"/>
              </a:rPr>
              <a:t>1) no less than 500 (1) (use the OR function) and is not </a:t>
            </a:r>
            <a:endParaRPr lang="en-US" altLang="ko-KR" sz="1400" dirty="0" smtClean="0">
              <a:solidFill>
                <a:srgbClr val="E49433"/>
              </a:solidFill>
              <a:latin typeface="LG스마트체 SemiBold" panose="020B0600000101010101" pitchFamily="50" charset="-127"/>
              <a:ea typeface="LG스마트체 SemiBold" panose="020B0600000101010101" pitchFamily="50" charset="-127"/>
            </a:endParaRPr>
          </a:p>
          <a:p>
            <a:pPr marL="285750" indent="-285750"/>
            <a:r>
              <a:rPr lang="en-US" altLang="ko-KR" sz="1400" dirty="0" smtClean="0">
                <a:solidFill>
                  <a:srgbClr val="E49433"/>
                </a:solidFill>
                <a:latin typeface="LG스마트체 SemiBold" panose="020B0600000101010101" pitchFamily="50" charset="-127"/>
                <a:ea typeface="LG스마트체 SemiBold" panose="020B0600000101010101" pitchFamily="50" charset="-127"/>
              </a:rPr>
              <a:t>    (</a:t>
            </a:r>
            <a:r>
              <a:rPr lang="en-US" altLang="ko-KR" sz="1400" dirty="0">
                <a:solidFill>
                  <a:srgbClr val="E49433"/>
                </a:solidFill>
                <a:latin typeface="LG스마트체 SemiBold" panose="020B0600000101010101" pitchFamily="50" charset="-127"/>
                <a:ea typeface="LG스마트체 SemiBold" panose="020B0600000101010101" pitchFamily="50" charset="-127"/>
              </a:rPr>
              <a:t>2) less than 150 (use the AND function), derive "high," and if not, derive “low” for the sales performance. (IF, OR, AND Functions) </a:t>
            </a:r>
          </a:p>
          <a:p>
            <a:pPr marL="285750" indent="-285750">
              <a:buFont typeface="Arial" panose="020B0604020202020204" pitchFamily="34" charset="0"/>
              <a:buChar char="•"/>
            </a:pPr>
            <a:r>
              <a:rPr lang="en-US" altLang="ko-KR" sz="1400" dirty="0">
                <a:solidFill>
                  <a:srgbClr val="E49433"/>
                </a:solidFill>
                <a:latin typeface="LG스마트체 SemiBold" panose="020B0600000101010101" pitchFamily="50" charset="-127"/>
                <a:ea typeface="LG스마트체 SemiBold" panose="020B0600000101010101" pitchFamily="50" charset="-127"/>
              </a:rPr>
              <a:t>As the conditions of (1) and (2) </a:t>
            </a:r>
            <a:r>
              <a:rPr lang="en-US" altLang="ko-KR" sz="1400" dirty="0" smtClean="0">
                <a:solidFill>
                  <a:srgbClr val="E49433"/>
                </a:solidFill>
                <a:latin typeface="LG스마트체 SemiBold" panose="020B0600000101010101" pitchFamily="50" charset="-127"/>
                <a:ea typeface="LG스마트체 SemiBold" panose="020B0600000101010101" pitchFamily="50" charset="-127"/>
              </a:rPr>
              <a:t>are both satisfied, the </a:t>
            </a:r>
            <a:r>
              <a:rPr lang="en-US" altLang="ko-KR" sz="1400" dirty="0">
                <a:solidFill>
                  <a:srgbClr val="E49433"/>
                </a:solidFill>
                <a:latin typeface="LG스마트체 SemiBold" panose="020B0600000101010101" pitchFamily="50" charset="-127"/>
                <a:ea typeface="LG스마트체 SemiBold" panose="020B0600000101010101" pitchFamily="50" charset="-127"/>
              </a:rPr>
              <a:t>two should be integrated with the (3)AND function. </a:t>
            </a:r>
          </a:p>
          <a:p>
            <a:pPr marL="285750" indent="-285750">
              <a:buFont typeface="Arial" panose="020B0604020202020204" pitchFamily="34" charset="0"/>
              <a:buChar char="•"/>
            </a:pPr>
            <a:r>
              <a:rPr lang="en-US" altLang="ko-KR" sz="1400" dirty="0">
                <a:solidFill>
                  <a:srgbClr val="E49433"/>
                </a:solidFill>
                <a:latin typeface="LG스마트체 SemiBold" panose="020B0600000101010101" pitchFamily="50" charset="-127"/>
                <a:ea typeface="LG스마트체 SemiBold" panose="020B0600000101010101" pitchFamily="50" charset="-127"/>
              </a:rPr>
              <a:t>When the figure is “true,” derive “high</a:t>
            </a:r>
            <a:r>
              <a:rPr lang="en-US" altLang="ko-KR" sz="1400" dirty="0" smtClean="0">
                <a:solidFill>
                  <a:srgbClr val="E49433"/>
                </a:solidFill>
                <a:latin typeface="LG스마트체 SemiBold" panose="020B0600000101010101" pitchFamily="50" charset="-127"/>
                <a:ea typeface="LG스마트체 SemiBold" panose="020B0600000101010101" pitchFamily="50" charset="-127"/>
              </a:rPr>
              <a:t>.” When </a:t>
            </a:r>
            <a:r>
              <a:rPr lang="en-US" altLang="ko-KR" sz="1400" dirty="0">
                <a:solidFill>
                  <a:srgbClr val="E49433"/>
                </a:solidFill>
                <a:latin typeface="LG스마트체 SemiBold" panose="020B0600000101010101" pitchFamily="50" charset="-127"/>
                <a:ea typeface="LG스마트체 SemiBold" panose="020B0600000101010101" pitchFamily="50" charset="-127"/>
              </a:rPr>
              <a:t>the figure is “false,” derive “low</a:t>
            </a:r>
            <a:r>
              <a:rPr lang="en-US" altLang="ko-KR" sz="1400" dirty="0" smtClean="0">
                <a:solidFill>
                  <a:srgbClr val="E49433"/>
                </a:solidFill>
                <a:latin typeface="LG스마트체 SemiBold" panose="020B0600000101010101" pitchFamily="50" charset="-127"/>
                <a:ea typeface="LG스마트체 SemiBold" panose="020B0600000101010101" pitchFamily="50" charset="-127"/>
              </a:rPr>
              <a:t>.”</a:t>
            </a:r>
            <a:endParaRPr lang="en-US" altLang="ko-KR" sz="1400" dirty="0">
              <a:solidFill>
                <a:srgbClr val="E49433"/>
              </a:solidFill>
              <a:latin typeface="LG스마트체 SemiBold" panose="020B0600000101010101" pitchFamily="50" charset="-127"/>
              <a:ea typeface="LG스마트체 SemiBold" panose="020B0600000101010101" pitchFamily="50" charset="-127"/>
            </a:endParaRPr>
          </a:p>
        </p:txBody>
      </p:sp>
      <p:pic>
        <p:nvPicPr>
          <p:cNvPr id="16" name="그림 15">
            <a:hlinkClick r:id="rId9" action="ppaction://hlinksldjump"/>
          </p:cNvPr>
          <p:cNvPicPr>
            <a:picLocks noChangeAspect="1"/>
          </p:cNvPicPr>
          <p:nvPr/>
        </p:nvPicPr>
        <p:blipFill>
          <a:blip r:embed="rId10" cstate="print"/>
          <a:stretch>
            <a:fillRect/>
          </a:stretch>
        </p:blipFill>
        <p:spPr>
          <a:xfrm>
            <a:off x="1105515" y="390812"/>
            <a:ext cx="751326" cy="295750"/>
          </a:xfrm>
          <a:prstGeom prst="rect">
            <a:avLst/>
          </a:prstGeom>
        </p:spPr>
      </p:pic>
      <p:pic>
        <p:nvPicPr>
          <p:cNvPr id="19" name="Picture 2"/>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878672" y="2628900"/>
            <a:ext cx="5409981" cy="2160302"/>
          </a:xfrm>
          <a:prstGeom prst="rect">
            <a:avLst/>
          </a:prstGeom>
          <a:noFill/>
          <a:ln w="9525">
            <a:solidFill>
              <a:schemeClr val="bg1">
                <a:lumMod val="65000"/>
              </a:schemeClr>
            </a:solidFill>
            <a:miter lim="800000"/>
            <a:headEnd/>
            <a:tailEnd/>
          </a:ln>
          <a:extLst>
            <a:ext uri="{909E8E84-426E-40DD-AFC4-6F175D3DCCD1}">
              <a14:hiddenFill xmlns:a14="http://schemas.microsoft.com/office/drawing/2010/main">
                <a:solidFill>
                  <a:schemeClr val="accent1"/>
                </a:solidFill>
              </a14:hiddenFill>
            </a:ext>
          </a:extLst>
        </p:spPr>
      </p:pic>
      <p:sp>
        <p:nvSpPr>
          <p:cNvPr id="22" name="TextBox 21"/>
          <p:cNvSpPr txBox="1"/>
          <p:nvPr/>
        </p:nvSpPr>
        <p:spPr>
          <a:xfrm>
            <a:off x="476110" y="2372382"/>
            <a:ext cx="1188146" cy="523220"/>
          </a:xfrm>
          <a:prstGeom prst="rect">
            <a:avLst/>
          </a:prstGeom>
          <a:noFill/>
          <a:effectLst>
            <a:outerShdw blurRad="50800" dist="38100" dir="2700000" algn="tl" rotWithShape="0">
              <a:prstClr val="black">
                <a:alpha val="40000"/>
              </a:prstClr>
            </a:outerShdw>
          </a:effectLst>
        </p:spPr>
        <p:txBody>
          <a:bodyPr wrap="none" rtlCol="0">
            <a:spAutoFit/>
          </a:bodyPr>
          <a:lstStyle/>
          <a:p>
            <a:r>
              <a:rPr lang="en-US" altLang="ko-KR" sz="2800" dirty="0" smtClean="0">
                <a:solidFill>
                  <a:schemeClr val="bg1"/>
                </a:solidFill>
                <a:latin typeface="LG스마트체 Bold" panose="020B0600000101010101" pitchFamily="50" charset="-127"/>
                <a:ea typeface="LG스마트체 Bold" panose="020B0600000101010101" pitchFamily="50" charset="-127"/>
              </a:rPr>
              <a:t>Step2</a:t>
            </a:r>
            <a:endParaRPr lang="ko-KR" altLang="en-US" sz="2800" dirty="0">
              <a:solidFill>
                <a:schemeClr val="bg1"/>
              </a:solidFill>
              <a:latin typeface="LG스마트체 Bold" panose="020B0600000101010101" pitchFamily="50" charset="-127"/>
              <a:ea typeface="LG스마트체 Bold" panose="020B0600000101010101" pitchFamily="50" charset="-127"/>
            </a:endParaRPr>
          </a:p>
        </p:txBody>
      </p:sp>
      <p:sp>
        <p:nvSpPr>
          <p:cNvPr id="20" name="TextBox 19"/>
          <p:cNvSpPr txBox="1"/>
          <p:nvPr/>
        </p:nvSpPr>
        <p:spPr>
          <a:xfrm>
            <a:off x="3076696" y="1536205"/>
            <a:ext cx="2973891" cy="400110"/>
          </a:xfrm>
          <a:prstGeom prst="rect">
            <a:avLst/>
          </a:prstGeom>
          <a:noFill/>
        </p:spPr>
        <p:txBody>
          <a:bodyPr wrap="none" rtlCol="0">
            <a:spAutoFit/>
          </a:bodyPr>
          <a:lstStyle/>
          <a:p>
            <a:r>
              <a:rPr lang="en-US" altLang="ko-KR" sz="2000" dirty="0">
                <a:solidFill>
                  <a:schemeClr val="bg1"/>
                </a:solidFill>
                <a:latin typeface="LG스마트체 SemiBold" panose="020B0600000101010101" pitchFamily="50" charset="-127"/>
                <a:ea typeface="LG스마트체 SemiBold" panose="020B0600000101010101" pitchFamily="50" charset="-127"/>
              </a:rPr>
              <a:t>Answer and explanation</a:t>
            </a:r>
            <a:endParaRPr lang="ko-KR" altLang="en-US" sz="2000" dirty="0">
              <a:solidFill>
                <a:schemeClr val="bg1"/>
              </a:solidFill>
              <a:latin typeface="LG스마트체 SemiBold" panose="020B0600000101010101" pitchFamily="50" charset="-127"/>
              <a:ea typeface="LG스마트체 SemiBold" panose="020B0600000101010101" pitchFamily="50" charset="-127"/>
            </a:endParaRPr>
          </a:p>
        </p:txBody>
      </p:sp>
      <p:pic>
        <p:nvPicPr>
          <p:cNvPr id="21" name="그림 20"/>
          <p:cNvPicPr>
            <a:picLocks noChangeAspect="1"/>
          </p:cNvPicPr>
          <p:nvPr/>
        </p:nvPicPr>
        <p:blipFill>
          <a:blip r:embed="rId12" cstate="print"/>
          <a:stretch>
            <a:fillRect/>
          </a:stretch>
        </p:blipFill>
        <p:spPr>
          <a:xfrm>
            <a:off x="2628694" y="1488760"/>
            <a:ext cx="348750" cy="495000"/>
          </a:xfrm>
          <a:prstGeom prst="rect">
            <a:avLst/>
          </a:prstGeom>
        </p:spPr>
      </p:pic>
      <p:pic>
        <p:nvPicPr>
          <p:cNvPr id="24" name="그림 23"/>
          <p:cNvPicPr>
            <a:picLocks noChangeAspect="1"/>
          </p:cNvPicPr>
          <p:nvPr/>
        </p:nvPicPr>
        <p:blipFill>
          <a:blip r:embed="rId13" cstate="print"/>
          <a:stretch>
            <a:fillRect/>
          </a:stretch>
        </p:blipFill>
        <p:spPr>
          <a:xfrm>
            <a:off x="431800" y="1091974"/>
            <a:ext cx="1821786" cy="1211501"/>
          </a:xfrm>
          <a:prstGeom prst="rect">
            <a:avLst/>
          </a:prstGeom>
        </p:spPr>
      </p:pic>
      <p:sp>
        <p:nvSpPr>
          <p:cNvPr id="25" name="직사각형 24"/>
          <p:cNvSpPr/>
          <p:nvPr/>
        </p:nvSpPr>
        <p:spPr>
          <a:xfrm>
            <a:off x="476110" y="1125548"/>
            <a:ext cx="1683160" cy="738664"/>
          </a:xfrm>
          <a:prstGeom prst="rect">
            <a:avLst/>
          </a:prstGeom>
        </p:spPr>
        <p:txBody>
          <a:bodyPr wrap="square">
            <a:spAutoFit/>
          </a:bodyPr>
          <a:lstStyle/>
          <a:p>
            <a:r>
              <a:rPr lang="en-US" altLang="ko-KR" sz="2100" dirty="0">
                <a:solidFill>
                  <a:schemeClr val="tx1">
                    <a:lumMod val="75000"/>
                    <a:lumOff val="25000"/>
                  </a:schemeClr>
                </a:solidFill>
                <a:latin typeface="LG스마트체 Bold" panose="020B0600000101010101" pitchFamily="50" charset="-127"/>
                <a:ea typeface="LG스마트체 Bold" panose="020B0600000101010101" pitchFamily="50" charset="-127"/>
              </a:rPr>
              <a:t>Learning Evaluation</a:t>
            </a:r>
          </a:p>
        </p:txBody>
      </p:sp>
      <p:sp>
        <p:nvSpPr>
          <p:cNvPr id="26" name="직사각형 25"/>
          <p:cNvSpPr/>
          <p:nvPr/>
        </p:nvSpPr>
        <p:spPr>
          <a:xfrm>
            <a:off x="476110" y="1833491"/>
            <a:ext cx="1683160" cy="400110"/>
          </a:xfrm>
          <a:prstGeom prst="rect">
            <a:avLst/>
          </a:prstGeom>
        </p:spPr>
        <p:txBody>
          <a:bodyPr wrap="square">
            <a:spAutoFit/>
          </a:bodyPr>
          <a:lstStyle/>
          <a:p>
            <a:r>
              <a:rPr lang="en-US" altLang="ko-KR" sz="2000" dirty="0" smtClean="0">
                <a:solidFill>
                  <a:schemeClr val="tx1">
                    <a:lumMod val="50000"/>
                    <a:lumOff val="50000"/>
                  </a:schemeClr>
                </a:solidFill>
                <a:latin typeface="LG스마트체 Bold" panose="020B0600000101010101" pitchFamily="50" charset="-127"/>
                <a:ea typeface="LG스마트체 Bold" panose="020B0600000101010101" pitchFamily="50" charset="-127"/>
              </a:rPr>
              <a:t>Excel [Q4]</a:t>
            </a:r>
          </a:p>
        </p:txBody>
      </p:sp>
      <p:pic>
        <p:nvPicPr>
          <p:cNvPr id="17" name="그림 16">
            <a:hlinkClick r:id="rId14" action="ppaction://hlinksldjump"/>
          </p:cNvPr>
          <p:cNvPicPr>
            <a:picLocks noChangeAspect="1"/>
          </p:cNvPicPr>
          <p:nvPr/>
        </p:nvPicPr>
        <p:blipFill>
          <a:blip r:embed="rId15" cstate="print"/>
          <a:stretch>
            <a:fillRect/>
          </a:stretch>
        </p:blipFill>
        <p:spPr>
          <a:xfrm>
            <a:off x="5960865" y="354688"/>
            <a:ext cx="759445" cy="328876"/>
          </a:xfrm>
          <a:prstGeom prst="rect">
            <a:avLst/>
          </a:prstGeom>
        </p:spPr>
      </p:pic>
      <p:pic>
        <p:nvPicPr>
          <p:cNvPr id="27" name="그림 26">
            <a:hlinkClick r:id="rId16" action="ppaction://hlinksldjump"/>
          </p:cNvPr>
          <p:cNvPicPr>
            <a:picLocks noChangeAspect="1"/>
          </p:cNvPicPr>
          <p:nvPr/>
        </p:nvPicPr>
        <p:blipFill>
          <a:blip r:embed="rId17"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360807299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그림 4">
            <a:hlinkClick r:id="rId2" action="ppaction://hlinksldjump"/>
          </p:cNvPr>
          <p:cNvPicPr>
            <a:picLocks noChangeAspect="1"/>
          </p:cNvPicPr>
          <p:nvPr/>
        </p:nvPicPr>
        <p:blipFill>
          <a:blip r:embed="rId3" cstate="print"/>
          <a:stretch>
            <a:fillRect/>
          </a:stretch>
        </p:blipFill>
        <p:spPr>
          <a:xfrm>
            <a:off x="4184166" y="360312"/>
            <a:ext cx="461250" cy="326250"/>
          </a:xfrm>
          <a:prstGeom prst="rect">
            <a:avLst/>
          </a:prstGeom>
        </p:spPr>
      </p:pic>
      <p:pic>
        <p:nvPicPr>
          <p:cNvPr id="6" name="그림 5">
            <a:hlinkClick r:id="rId4" action="ppaction://hlinksldjump"/>
          </p:cNvPr>
          <p:cNvPicPr>
            <a:picLocks noChangeAspect="1"/>
          </p:cNvPicPr>
          <p:nvPr/>
        </p:nvPicPr>
        <p:blipFill>
          <a:blip r:embed="rId5" cstate="print"/>
          <a:stretch>
            <a:fillRect/>
          </a:stretch>
        </p:blipFill>
        <p:spPr>
          <a:xfrm>
            <a:off x="2320414" y="269829"/>
            <a:ext cx="1203836" cy="548950"/>
          </a:xfrm>
          <a:prstGeom prst="rect">
            <a:avLst/>
          </a:prstGeom>
        </p:spPr>
      </p:pic>
      <p:pic>
        <p:nvPicPr>
          <p:cNvPr id="7" name="그림 6">
            <a:hlinkClick r:id="rId6" action="ppaction://hlinksldjump"/>
          </p:cNvPr>
          <p:cNvPicPr>
            <a:picLocks noChangeAspect="1"/>
          </p:cNvPicPr>
          <p:nvPr/>
        </p:nvPicPr>
        <p:blipFill>
          <a:blip r:embed="rId7" cstate="print"/>
          <a:stretch>
            <a:fillRect/>
          </a:stretch>
        </p:blipFill>
        <p:spPr>
          <a:xfrm>
            <a:off x="339958" y="360312"/>
            <a:ext cx="301984" cy="359941"/>
          </a:xfrm>
          <a:prstGeom prst="rect">
            <a:avLst/>
          </a:prstGeom>
        </p:spPr>
      </p:pic>
      <p:pic>
        <p:nvPicPr>
          <p:cNvPr id="17" name="그림 16"/>
          <p:cNvPicPr>
            <a:picLocks noChangeAspect="1"/>
          </p:cNvPicPr>
          <p:nvPr/>
        </p:nvPicPr>
        <p:blipFill>
          <a:blip r:embed="rId8" cstate="print"/>
          <a:stretch>
            <a:fillRect/>
          </a:stretch>
        </p:blipFill>
        <p:spPr>
          <a:xfrm>
            <a:off x="1050656" y="2528888"/>
            <a:ext cx="7042688" cy="4013809"/>
          </a:xfrm>
          <a:prstGeom prst="rect">
            <a:avLst/>
          </a:prstGeom>
        </p:spPr>
      </p:pic>
      <p:pic>
        <p:nvPicPr>
          <p:cNvPr id="20" name="그림 19">
            <a:hlinkClick r:id="rId9" action="ppaction://hlinksldjump"/>
          </p:cNvPr>
          <p:cNvPicPr>
            <a:picLocks noChangeAspect="1"/>
          </p:cNvPicPr>
          <p:nvPr/>
        </p:nvPicPr>
        <p:blipFill>
          <a:blip r:embed="rId10" cstate="print"/>
          <a:stretch>
            <a:fillRect/>
          </a:stretch>
        </p:blipFill>
        <p:spPr>
          <a:xfrm>
            <a:off x="1105515" y="390812"/>
            <a:ext cx="751326" cy="295750"/>
          </a:xfrm>
          <a:prstGeom prst="rect">
            <a:avLst/>
          </a:prstGeom>
        </p:spPr>
      </p:pic>
      <p:pic>
        <p:nvPicPr>
          <p:cNvPr id="25" name="그림 24"/>
          <p:cNvPicPr>
            <a:picLocks noChangeAspect="1"/>
          </p:cNvPicPr>
          <p:nvPr/>
        </p:nvPicPr>
        <p:blipFill>
          <a:blip r:embed="rId11" cstate="print"/>
          <a:stretch>
            <a:fillRect/>
          </a:stretch>
        </p:blipFill>
        <p:spPr>
          <a:xfrm>
            <a:off x="431800" y="1091974"/>
            <a:ext cx="1821786" cy="1211501"/>
          </a:xfrm>
          <a:prstGeom prst="rect">
            <a:avLst/>
          </a:prstGeom>
        </p:spPr>
      </p:pic>
      <p:sp>
        <p:nvSpPr>
          <p:cNvPr id="26" name="직사각형 25"/>
          <p:cNvSpPr/>
          <p:nvPr/>
        </p:nvSpPr>
        <p:spPr>
          <a:xfrm>
            <a:off x="476110" y="1125548"/>
            <a:ext cx="1683160" cy="738664"/>
          </a:xfrm>
          <a:prstGeom prst="rect">
            <a:avLst/>
          </a:prstGeom>
        </p:spPr>
        <p:txBody>
          <a:bodyPr wrap="square">
            <a:spAutoFit/>
          </a:bodyPr>
          <a:lstStyle/>
          <a:p>
            <a:r>
              <a:rPr lang="en-US" altLang="ko-KR" sz="2100" dirty="0">
                <a:solidFill>
                  <a:schemeClr val="tx1">
                    <a:lumMod val="75000"/>
                    <a:lumOff val="25000"/>
                  </a:schemeClr>
                </a:solidFill>
                <a:latin typeface="LG스마트체 Bold" panose="020B0600000101010101" pitchFamily="50" charset="-127"/>
                <a:ea typeface="LG스마트체 Bold" panose="020B0600000101010101" pitchFamily="50" charset="-127"/>
              </a:rPr>
              <a:t>Learning Evaluation</a:t>
            </a:r>
          </a:p>
        </p:txBody>
      </p:sp>
      <p:sp>
        <p:nvSpPr>
          <p:cNvPr id="27" name="직사각형 26"/>
          <p:cNvSpPr/>
          <p:nvPr/>
        </p:nvSpPr>
        <p:spPr>
          <a:xfrm>
            <a:off x="476110" y="1833491"/>
            <a:ext cx="1683160" cy="400110"/>
          </a:xfrm>
          <a:prstGeom prst="rect">
            <a:avLst/>
          </a:prstGeom>
        </p:spPr>
        <p:txBody>
          <a:bodyPr wrap="square">
            <a:spAutoFit/>
          </a:bodyPr>
          <a:lstStyle/>
          <a:p>
            <a:r>
              <a:rPr lang="en-US" altLang="ko-KR" sz="2000" dirty="0" smtClean="0">
                <a:solidFill>
                  <a:schemeClr val="tx1">
                    <a:lumMod val="50000"/>
                    <a:lumOff val="50000"/>
                  </a:schemeClr>
                </a:solidFill>
                <a:latin typeface="LG스마트체 Bold" panose="020B0600000101010101" pitchFamily="50" charset="-127"/>
                <a:ea typeface="LG스마트체 Bold" panose="020B0600000101010101" pitchFamily="50" charset="-127"/>
              </a:rPr>
              <a:t>Excel [Q5]</a:t>
            </a:r>
          </a:p>
        </p:txBody>
      </p:sp>
      <p:pic>
        <p:nvPicPr>
          <p:cNvPr id="28" name="그림 27"/>
          <p:cNvPicPr>
            <a:picLocks noChangeAspect="1"/>
          </p:cNvPicPr>
          <p:nvPr/>
        </p:nvPicPr>
        <p:blipFill>
          <a:blip r:embed="rId12" cstate="print"/>
          <a:stretch>
            <a:fillRect/>
          </a:stretch>
        </p:blipFill>
        <p:spPr>
          <a:xfrm>
            <a:off x="2577482" y="1499316"/>
            <a:ext cx="451174" cy="461666"/>
          </a:xfrm>
          <a:prstGeom prst="rect">
            <a:avLst/>
          </a:prstGeom>
          <a:effectLst/>
        </p:spPr>
      </p:pic>
      <p:sp>
        <p:nvSpPr>
          <p:cNvPr id="29" name="TextBox 28"/>
          <p:cNvSpPr txBox="1"/>
          <p:nvPr/>
        </p:nvSpPr>
        <p:spPr>
          <a:xfrm>
            <a:off x="3076696" y="1530094"/>
            <a:ext cx="4637808" cy="400110"/>
          </a:xfrm>
          <a:prstGeom prst="rect">
            <a:avLst/>
          </a:prstGeom>
          <a:noFill/>
        </p:spPr>
        <p:txBody>
          <a:bodyPr wrap="none" rtlCol="0">
            <a:spAutoFit/>
          </a:bodyPr>
          <a:lstStyle/>
          <a:p>
            <a:r>
              <a:rPr lang="en-US" altLang="ko-KR" sz="2000" dirty="0">
                <a:solidFill>
                  <a:schemeClr val="bg1"/>
                </a:solidFill>
                <a:latin typeface="LG스마트체 SemiBold" panose="020B0600000101010101" pitchFamily="50" charset="-127"/>
                <a:ea typeface="LG스마트체 SemiBold" panose="020B0600000101010101" pitchFamily="50" charset="-127"/>
              </a:rPr>
              <a:t>Please answer the following questions</a:t>
            </a:r>
            <a:endParaRPr lang="ko-KR" altLang="en-US" sz="2000" dirty="0">
              <a:solidFill>
                <a:schemeClr val="bg1"/>
              </a:solidFill>
              <a:latin typeface="LG스마트체 SemiBold" panose="020B0600000101010101" pitchFamily="50" charset="-127"/>
              <a:ea typeface="LG스마트체 SemiBold" panose="020B0600000101010101" pitchFamily="50" charset="-127"/>
            </a:endParaRPr>
          </a:p>
        </p:txBody>
      </p:sp>
      <p:pic>
        <p:nvPicPr>
          <p:cNvPr id="30" name="Picture 2"/>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271876" y="2619375"/>
            <a:ext cx="6559172" cy="3800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그림 13">
            <a:hlinkClick r:id="rId14" action="ppaction://hlinksldjump"/>
          </p:cNvPr>
          <p:cNvPicPr>
            <a:picLocks noChangeAspect="1"/>
          </p:cNvPicPr>
          <p:nvPr/>
        </p:nvPicPr>
        <p:blipFill>
          <a:blip r:embed="rId15" cstate="print"/>
          <a:stretch>
            <a:fillRect/>
          </a:stretch>
        </p:blipFill>
        <p:spPr>
          <a:xfrm>
            <a:off x="5960865" y="354688"/>
            <a:ext cx="759445" cy="328876"/>
          </a:xfrm>
          <a:prstGeom prst="rect">
            <a:avLst/>
          </a:prstGeom>
        </p:spPr>
      </p:pic>
      <p:pic>
        <p:nvPicPr>
          <p:cNvPr id="15" name="그림 14">
            <a:hlinkClick r:id="rId16" action="ppaction://hlinksldjump"/>
          </p:cNvPr>
          <p:cNvPicPr>
            <a:picLocks noChangeAspect="1"/>
          </p:cNvPicPr>
          <p:nvPr/>
        </p:nvPicPr>
        <p:blipFill>
          <a:blip r:embed="rId17"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335706992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그림 22"/>
          <p:cNvPicPr>
            <a:picLocks noChangeAspect="1"/>
          </p:cNvPicPr>
          <p:nvPr/>
        </p:nvPicPr>
        <p:blipFill>
          <a:blip r:embed="rId2" cstate="print"/>
          <a:stretch>
            <a:fillRect/>
          </a:stretch>
        </p:blipFill>
        <p:spPr>
          <a:xfrm>
            <a:off x="1050656" y="2565401"/>
            <a:ext cx="7042688" cy="3977296"/>
          </a:xfrm>
          <a:prstGeom prst="rect">
            <a:avLst/>
          </a:prstGeom>
        </p:spPr>
      </p:pic>
      <p:pic>
        <p:nvPicPr>
          <p:cNvPr id="5" name="그림 4">
            <a:hlinkClick r:id="rId3" action="ppaction://hlinksldjump"/>
          </p:cNvPr>
          <p:cNvPicPr>
            <a:picLocks noChangeAspect="1"/>
          </p:cNvPicPr>
          <p:nvPr/>
        </p:nvPicPr>
        <p:blipFill>
          <a:blip r:embed="rId4" cstate="print"/>
          <a:stretch>
            <a:fillRect/>
          </a:stretch>
        </p:blipFill>
        <p:spPr>
          <a:xfrm>
            <a:off x="4184166" y="360312"/>
            <a:ext cx="461250" cy="326250"/>
          </a:xfrm>
          <a:prstGeom prst="rect">
            <a:avLst/>
          </a:prstGeom>
        </p:spPr>
      </p:pic>
      <p:pic>
        <p:nvPicPr>
          <p:cNvPr id="6" name="그림 5">
            <a:hlinkClick r:id="rId5" action="ppaction://hlinksldjump"/>
          </p:cNvPr>
          <p:cNvPicPr>
            <a:picLocks noChangeAspect="1"/>
          </p:cNvPicPr>
          <p:nvPr/>
        </p:nvPicPr>
        <p:blipFill>
          <a:blip r:embed="rId6" cstate="print"/>
          <a:stretch>
            <a:fillRect/>
          </a:stretch>
        </p:blipFill>
        <p:spPr>
          <a:xfrm>
            <a:off x="2320414" y="269829"/>
            <a:ext cx="1203836" cy="548950"/>
          </a:xfrm>
          <a:prstGeom prst="rect">
            <a:avLst/>
          </a:prstGeom>
        </p:spPr>
      </p:pic>
      <p:pic>
        <p:nvPicPr>
          <p:cNvPr id="7" name="그림 6">
            <a:hlinkClick r:id="rId7" action="ppaction://hlinksldjump"/>
          </p:cNvPr>
          <p:cNvPicPr>
            <a:picLocks noChangeAspect="1"/>
          </p:cNvPicPr>
          <p:nvPr/>
        </p:nvPicPr>
        <p:blipFill>
          <a:blip r:embed="rId8" cstate="print"/>
          <a:stretch>
            <a:fillRect/>
          </a:stretch>
        </p:blipFill>
        <p:spPr>
          <a:xfrm>
            <a:off x="339958" y="360312"/>
            <a:ext cx="301984" cy="359941"/>
          </a:xfrm>
          <a:prstGeom prst="rect">
            <a:avLst/>
          </a:prstGeom>
        </p:spPr>
      </p:pic>
      <p:sp>
        <p:nvSpPr>
          <p:cNvPr id="12" name="직사각형 11"/>
          <p:cNvSpPr/>
          <p:nvPr/>
        </p:nvSpPr>
        <p:spPr>
          <a:xfrm>
            <a:off x="4676774" y="2999777"/>
            <a:ext cx="3400425" cy="3108543"/>
          </a:xfrm>
          <a:prstGeom prst="rect">
            <a:avLst/>
          </a:prstGeom>
        </p:spPr>
        <p:txBody>
          <a:bodyPr wrap="square">
            <a:spAutoFit/>
          </a:bodyPr>
          <a:lstStyle/>
          <a:p>
            <a:pPr marL="285750" indent="-285750">
              <a:buFont typeface="Arial" panose="020B0604020202020204" pitchFamily="34" charset="0"/>
              <a:buChar char="•"/>
            </a:pPr>
            <a:r>
              <a:rPr lang="en-US" altLang="ko-KR" sz="1400" dirty="0">
                <a:solidFill>
                  <a:srgbClr val="E49433"/>
                </a:solidFill>
                <a:latin typeface="LG스마트체 SemiBold" panose="020B0600000101010101" pitchFamily="50" charset="-127"/>
                <a:ea typeface="LG스마트체 SemiBold" panose="020B0600000101010101" pitchFamily="50" charset="-127"/>
              </a:rPr>
              <a:t>In order to derive the figures that satisfy several conditions, the COUNTIFS function </a:t>
            </a:r>
            <a:r>
              <a:rPr lang="en-US" altLang="ko-KR" sz="1400" dirty="0" smtClean="0">
                <a:solidFill>
                  <a:srgbClr val="E49433"/>
                </a:solidFill>
                <a:latin typeface="LG스마트체 SemiBold" panose="020B0600000101010101" pitchFamily="50" charset="-127"/>
                <a:ea typeface="LG스마트체 SemiBold" panose="020B0600000101010101" pitchFamily="50" charset="-127"/>
              </a:rPr>
              <a:t>is utilized</a:t>
            </a:r>
            <a:r>
              <a:rPr lang="en-US" altLang="ko-KR" sz="1400" dirty="0">
                <a:solidFill>
                  <a:srgbClr val="E49433"/>
                </a:solidFill>
                <a:latin typeface="LG스마트체 SemiBold" panose="020B0600000101010101" pitchFamily="50" charset="-127"/>
                <a:ea typeface="LG스마트체 SemiBold" panose="020B0600000101010101" pitchFamily="50" charset="-127"/>
              </a:rPr>
              <a:t>.</a:t>
            </a:r>
          </a:p>
          <a:p>
            <a:pPr marL="285750" indent="-285750">
              <a:buFont typeface="Arial" panose="020B0604020202020204" pitchFamily="34" charset="0"/>
              <a:buChar char="•"/>
            </a:pPr>
            <a:endParaRPr lang="en-US" altLang="ko-KR" sz="1400" dirty="0">
              <a:solidFill>
                <a:srgbClr val="E49433"/>
              </a:solidFill>
              <a:latin typeface="LG스마트체 SemiBold" panose="020B0600000101010101" pitchFamily="50" charset="-127"/>
              <a:ea typeface="LG스마트체 SemiBold" panose="020B0600000101010101" pitchFamily="50" charset="-127"/>
            </a:endParaRPr>
          </a:p>
          <a:p>
            <a:pPr marL="285750" indent="-285750">
              <a:buFont typeface="Arial" panose="020B0604020202020204" pitchFamily="34" charset="0"/>
              <a:buChar char="•"/>
            </a:pPr>
            <a:r>
              <a:rPr lang="en-US" altLang="ko-KR" sz="1400" dirty="0">
                <a:solidFill>
                  <a:srgbClr val="E49433"/>
                </a:solidFill>
                <a:latin typeface="LG스마트체 SemiBold" panose="020B0600000101010101" pitchFamily="50" charset="-127"/>
                <a:ea typeface="LG스마트체 SemiBold" panose="020B0600000101010101" pitchFamily="50" charset="-127"/>
              </a:rPr>
              <a:t>The number of insertion variables should be even numbers: the first variable should set the scope of the cell, </a:t>
            </a:r>
            <a:r>
              <a:rPr lang="en-US" altLang="ko-KR" sz="1400" dirty="0" smtClean="0">
                <a:solidFill>
                  <a:srgbClr val="E49433"/>
                </a:solidFill>
                <a:latin typeface="LG스마트체 SemiBold" panose="020B0600000101010101" pitchFamily="50" charset="-127"/>
                <a:ea typeface="LG스마트체 SemiBold" panose="020B0600000101010101" pitchFamily="50" charset="-127"/>
              </a:rPr>
              <a:t>and the </a:t>
            </a:r>
            <a:r>
              <a:rPr lang="en-US" altLang="ko-KR" sz="1400" dirty="0">
                <a:solidFill>
                  <a:srgbClr val="E49433"/>
                </a:solidFill>
                <a:latin typeface="LG스마트체 SemiBold" panose="020B0600000101010101" pitchFamily="50" charset="-127"/>
                <a:ea typeface="LG스마트체 SemiBold" panose="020B0600000101010101" pitchFamily="50" charset="-127"/>
              </a:rPr>
              <a:t>second variable should </a:t>
            </a:r>
            <a:r>
              <a:rPr lang="en-US" altLang="ko-KR" sz="1400" dirty="0" smtClean="0">
                <a:solidFill>
                  <a:srgbClr val="E49433"/>
                </a:solidFill>
                <a:latin typeface="LG스마트체 SemiBold" panose="020B0600000101010101" pitchFamily="50" charset="-127"/>
                <a:ea typeface="LG스마트체 SemiBold" panose="020B0600000101010101" pitchFamily="50" charset="-127"/>
              </a:rPr>
              <a:t>set the </a:t>
            </a:r>
            <a:r>
              <a:rPr lang="en-US" altLang="ko-KR" sz="1400" dirty="0">
                <a:solidFill>
                  <a:srgbClr val="E49433"/>
                </a:solidFill>
                <a:latin typeface="LG스마트체 SemiBold" panose="020B0600000101010101" pitchFamily="50" charset="-127"/>
                <a:ea typeface="LG스마트체 SemiBold" panose="020B0600000101010101" pitchFamily="50" charset="-127"/>
              </a:rPr>
              <a:t>condition. </a:t>
            </a:r>
          </a:p>
          <a:p>
            <a:pPr marL="285750" indent="-285750">
              <a:buFont typeface="Arial" panose="020B0604020202020204" pitchFamily="34" charset="0"/>
              <a:buChar char="•"/>
            </a:pPr>
            <a:endParaRPr lang="en-US" altLang="ko-KR" sz="1400" dirty="0">
              <a:solidFill>
                <a:srgbClr val="E49433"/>
              </a:solidFill>
              <a:latin typeface="LG스마트체 SemiBold" panose="020B0600000101010101" pitchFamily="50" charset="-127"/>
              <a:ea typeface="LG스마트체 SemiBold" panose="020B0600000101010101" pitchFamily="50" charset="-127"/>
            </a:endParaRPr>
          </a:p>
          <a:p>
            <a:pPr marL="285750" indent="-285750">
              <a:buFont typeface="Arial" panose="020B0604020202020204" pitchFamily="34" charset="0"/>
              <a:buChar char="•"/>
            </a:pPr>
            <a:r>
              <a:rPr lang="en-US" altLang="ko-KR" sz="1400" dirty="0">
                <a:solidFill>
                  <a:srgbClr val="E49433"/>
                </a:solidFill>
                <a:latin typeface="LG스마트체 SemiBold" panose="020B0600000101010101" pitchFamily="50" charset="-127"/>
                <a:ea typeface="LG스마트체 SemiBold" panose="020B0600000101010101" pitchFamily="50" charset="-127"/>
              </a:rPr>
              <a:t>When one belongs to the PR Team and his/her monthly salary exceeds KRW 1.5 mil, the above table is an example. </a:t>
            </a:r>
          </a:p>
        </p:txBody>
      </p:sp>
      <p:pic>
        <p:nvPicPr>
          <p:cNvPr id="16" name="그림 15">
            <a:hlinkClick r:id="rId9" action="ppaction://hlinksldjump"/>
          </p:cNvPr>
          <p:cNvPicPr>
            <a:picLocks noChangeAspect="1"/>
          </p:cNvPicPr>
          <p:nvPr/>
        </p:nvPicPr>
        <p:blipFill>
          <a:blip r:embed="rId10" cstate="print"/>
          <a:stretch>
            <a:fillRect/>
          </a:stretch>
        </p:blipFill>
        <p:spPr>
          <a:xfrm>
            <a:off x="1105515" y="390812"/>
            <a:ext cx="751326" cy="295750"/>
          </a:xfrm>
          <a:prstGeom prst="rect">
            <a:avLst/>
          </a:prstGeom>
        </p:spPr>
      </p:pic>
      <p:sp>
        <p:nvSpPr>
          <p:cNvPr id="20" name="TextBox 19"/>
          <p:cNvSpPr txBox="1"/>
          <p:nvPr/>
        </p:nvSpPr>
        <p:spPr>
          <a:xfrm>
            <a:off x="3076696" y="1536205"/>
            <a:ext cx="2973891" cy="400110"/>
          </a:xfrm>
          <a:prstGeom prst="rect">
            <a:avLst/>
          </a:prstGeom>
          <a:noFill/>
        </p:spPr>
        <p:txBody>
          <a:bodyPr wrap="none" rtlCol="0">
            <a:spAutoFit/>
          </a:bodyPr>
          <a:lstStyle/>
          <a:p>
            <a:r>
              <a:rPr lang="en-US" altLang="ko-KR" sz="2000" dirty="0">
                <a:solidFill>
                  <a:schemeClr val="bg1"/>
                </a:solidFill>
                <a:latin typeface="LG스마트체 SemiBold" panose="020B0600000101010101" pitchFamily="50" charset="-127"/>
                <a:ea typeface="LG스마트체 SemiBold" panose="020B0600000101010101" pitchFamily="50" charset="-127"/>
              </a:rPr>
              <a:t>Answer and explanation</a:t>
            </a:r>
            <a:endParaRPr lang="ko-KR" altLang="en-US" sz="2000" dirty="0">
              <a:solidFill>
                <a:schemeClr val="bg1"/>
              </a:solidFill>
              <a:latin typeface="LG스마트체 SemiBold" panose="020B0600000101010101" pitchFamily="50" charset="-127"/>
              <a:ea typeface="LG스마트체 SemiBold" panose="020B0600000101010101" pitchFamily="50" charset="-127"/>
            </a:endParaRPr>
          </a:p>
        </p:txBody>
      </p:sp>
      <p:pic>
        <p:nvPicPr>
          <p:cNvPr id="21" name="그림 20"/>
          <p:cNvPicPr>
            <a:picLocks noChangeAspect="1"/>
          </p:cNvPicPr>
          <p:nvPr/>
        </p:nvPicPr>
        <p:blipFill>
          <a:blip r:embed="rId11" cstate="print"/>
          <a:stretch>
            <a:fillRect/>
          </a:stretch>
        </p:blipFill>
        <p:spPr>
          <a:xfrm>
            <a:off x="2628694" y="1488760"/>
            <a:ext cx="348750" cy="495000"/>
          </a:xfrm>
          <a:prstGeom prst="rect">
            <a:avLst/>
          </a:prstGeom>
        </p:spPr>
      </p:pic>
      <p:pic>
        <p:nvPicPr>
          <p:cNvPr id="24" name="그림 23"/>
          <p:cNvPicPr>
            <a:picLocks noChangeAspect="1"/>
          </p:cNvPicPr>
          <p:nvPr/>
        </p:nvPicPr>
        <p:blipFill>
          <a:blip r:embed="rId12" cstate="print"/>
          <a:stretch>
            <a:fillRect/>
          </a:stretch>
        </p:blipFill>
        <p:spPr>
          <a:xfrm>
            <a:off x="431800" y="1091974"/>
            <a:ext cx="1821786" cy="1211501"/>
          </a:xfrm>
          <a:prstGeom prst="rect">
            <a:avLst/>
          </a:prstGeom>
        </p:spPr>
      </p:pic>
      <p:sp>
        <p:nvSpPr>
          <p:cNvPr id="25" name="직사각형 24"/>
          <p:cNvSpPr/>
          <p:nvPr/>
        </p:nvSpPr>
        <p:spPr>
          <a:xfrm>
            <a:off x="476110" y="1125548"/>
            <a:ext cx="1683160" cy="738664"/>
          </a:xfrm>
          <a:prstGeom prst="rect">
            <a:avLst/>
          </a:prstGeom>
        </p:spPr>
        <p:txBody>
          <a:bodyPr wrap="square">
            <a:spAutoFit/>
          </a:bodyPr>
          <a:lstStyle/>
          <a:p>
            <a:r>
              <a:rPr lang="en-US" altLang="ko-KR" sz="2100" dirty="0">
                <a:solidFill>
                  <a:schemeClr val="tx1">
                    <a:lumMod val="75000"/>
                    <a:lumOff val="25000"/>
                  </a:schemeClr>
                </a:solidFill>
                <a:latin typeface="LG스마트체 Bold" panose="020B0600000101010101" pitchFamily="50" charset="-127"/>
                <a:ea typeface="LG스마트체 Bold" panose="020B0600000101010101" pitchFamily="50" charset="-127"/>
              </a:rPr>
              <a:t>Learning Evaluation</a:t>
            </a:r>
          </a:p>
        </p:txBody>
      </p:sp>
      <p:sp>
        <p:nvSpPr>
          <p:cNvPr id="26" name="직사각형 25"/>
          <p:cNvSpPr/>
          <p:nvPr/>
        </p:nvSpPr>
        <p:spPr>
          <a:xfrm>
            <a:off x="476110" y="1833491"/>
            <a:ext cx="1683160" cy="400110"/>
          </a:xfrm>
          <a:prstGeom prst="rect">
            <a:avLst/>
          </a:prstGeom>
        </p:spPr>
        <p:txBody>
          <a:bodyPr wrap="square">
            <a:spAutoFit/>
          </a:bodyPr>
          <a:lstStyle/>
          <a:p>
            <a:r>
              <a:rPr lang="en-US" altLang="ko-KR" sz="2000" dirty="0" smtClean="0">
                <a:solidFill>
                  <a:schemeClr val="tx1">
                    <a:lumMod val="50000"/>
                    <a:lumOff val="50000"/>
                  </a:schemeClr>
                </a:solidFill>
                <a:latin typeface="LG스마트체 Bold" panose="020B0600000101010101" pitchFamily="50" charset="-127"/>
                <a:ea typeface="LG스마트체 Bold" panose="020B0600000101010101" pitchFamily="50" charset="-127"/>
              </a:rPr>
              <a:t>Excel [Q5]</a:t>
            </a:r>
          </a:p>
        </p:txBody>
      </p:sp>
      <p:pic>
        <p:nvPicPr>
          <p:cNvPr id="17" name="Picture 2"/>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095376" y="3343274"/>
            <a:ext cx="3663316" cy="2390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그림 14">
            <a:hlinkClick r:id="rId14" action="ppaction://hlinksldjump"/>
          </p:cNvPr>
          <p:cNvPicPr>
            <a:picLocks noChangeAspect="1"/>
          </p:cNvPicPr>
          <p:nvPr/>
        </p:nvPicPr>
        <p:blipFill>
          <a:blip r:embed="rId15" cstate="print"/>
          <a:stretch>
            <a:fillRect/>
          </a:stretch>
        </p:blipFill>
        <p:spPr>
          <a:xfrm>
            <a:off x="5960865" y="354688"/>
            <a:ext cx="759445" cy="328876"/>
          </a:xfrm>
          <a:prstGeom prst="rect">
            <a:avLst/>
          </a:prstGeom>
        </p:spPr>
      </p:pic>
      <p:pic>
        <p:nvPicPr>
          <p:cNvPr id="19" name="그림 18">
            <a:hlinkClick r:id="rId16" action="ppaction://hlinksldjump"/>
          </p:cNvPr>
          <p:cNvPicPr>
            <a:picLocks noChangeAspect="1"/>
          </p:cNvPicPr>
          <p:nvPr/>
        </p:nvPicPr>
        <p:blipFill>
          <a:blip r:embed="rId17"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116831467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그림 4">
            <a:hlinkClick r:id="rId2" action="ppaction://hlinksldjump"/>
          </p:cNvPr>
          <p:cNvPicPr>
            <a:picLocks noChangeAspect="1"/>
          </p:cNvPicPr>
          <p:nvPr/>
        </p:nvPicPr>
        <p:blipFill>
          <a:blip r:embed="rId3" cstate="print"/>
          <a:stretch>
            <a:fillRect/>
          </a:stretch>
        </p:blipFill>
        <p:spPr>
          <a:xfrm>
            <a:off x="4184166" y="360312"/>
            <a:ext cx="461250" cy="326250"/>
          </a:xfrm>
          <a:prstGeom prst="rect">
            <a:avLst/>
          </a:prstGeom>
        </p:spPr>
      </p:pic>
      <p:pic>
        <p:nvPicPr>
          <p:cNvPr id="6" name="그림 5">
            <a:hlinkClick r:id="rId4" action="ppaction://hlinksldjump"/>
          </p:cNvPr>
          <p:cNvPicPr>
            <a:picLocks noChangeAspect="1"/>
          </p:cNvPicPr>
          <p:nvPr/>
        </p:nvPicPr>
        <p:blipFill>
          <a:blip r:embed="rId5" cstate="print"/>
          <a:stretch>
            <a:fillRect/>
          </a:stretch>
        </p:blipFill>
        <p:spPr>
          <a:xfrm>
            <a:off x="2320414" y="269829"/>
            <a:ext cx="1203836" cy="548950"/>
          </a:xfrm>
          <a:prstGeom prst="rect">
            <a:avLst/>
          </a:prstGeom>
        </p:spPr>
      </p:pic>
      <p:pic>
        <p:nvPicPr>
          <p:cNvPr id="7" name="그림 6">
            <a:hlinkClick r:id="rId6" action="ppaction://hlinksldjump"/>
          </p:cNvPr>
          <p:cNvPicPr>
            <a:picLocks noChangeAspect="1"/>
          </p:cNvPicPr>
          <p:nvPr/>
        </p:nvPicPr>
        <p:blipFill>
          <a:blip r:embed="rId7" cstate="print"/>
          <a:stretch>
            <a:fillRect/>
          </a:stretch>
        </p:blipFill>
        <p:spPr>
          <a:xfrm>
            <a:off x="339958" y="360312"/>
            <a:ext cx="301984" cy="359941"/>
          </a:xfrm>
          <a:prstGeom prst="rect">
            <a:avLst/>
          </a:prstGeom>
        </p:spPr>
      </p:pic>
      <p:pic>
        <p:nvPicPr>
          <p:cNvPr id="17" name="그림 16"/>
          <p:cNvPicPr>
            <a:picLocks noChangeAspect="1"/>
          </p:cNvPicPr>
          <p:nvPr/>
        </p:nvPicPr>
        <p:blipFill>
          <a:blip r:embed="rId8" cstate="print"/>
          <a:stretch>
            <a:fillRect/>
          </a:stretch>
        </p:blipFill>
        <p:spPr>
          <a:xfrm>
            <a:off x="1050656" y="4496333"/>
            <a:ext cx="7042688" cy="2046363"/>
          </a:xfrm>
          <a:prstGeom prst="rect">
            <a:avLst/>
          </a:prstGeom>
        </p:spPr>
      </p:pic>
      <p:sp>
        <p:nvSpPr>
          <p:cNvPr id="11" name="직사각형 10"/>
          <p:cNvSpPr/>
          <p:nvPr/>
        </p:nvSpPr>
        <p:spPr>
          <a:xfrm>
            <a:off x="1703679" y="5194697"/>
            <a:ext cx="5721556" cy="954107"/>
          </a:xfrm>
          <a:prstGeom prst="rect">
            <a:avLst/>
          </a:prstGeom>
        </p:spPr>
        <p:txBody>
          <a:bodyPr wrap="square">
            <a:spAutoFit/>
          </a:bodyPr>
          <a:lstStyle/>
          <a:p>
            <a:r>
              <a:rPr lang="en-US" altLang="ko-KR" sz="1400" dirty="0">
                <a:latin typeface="LG스마트체 Regular" panose="020B0600000101010101" pitchFamily="50" charset="-127"/>
                <a:ea typeface="LG스마트체 Regular" panose="020B0600000101010101" pitchFamily="50" charset="-127"/>
                <a:cs typeface="Arial Unicode MS" panose="020B0604020202020204" pitchFamily="50" charset="-127"/>
              </a:rPr>
              <a:t>The White House is the official residence and principal workplace of the President of the United States, located at 1600 Pennsylvania Avenue NW in Washington, D.C. It has been the residence of every U.S. president since John Adams in 1800.</a:t>
            </a:r>
          </a:p>
        </p:txBody>
      </p:sp>
      <p:sp>
        <p:nvSpPr>
          <p:cNvPr id="21" name="직사각형 20"/>
          <p:cNvSpPr/>
          <p:nvPr/>
        </p:nvSpPr>
        <p:spPr>
          <a:xfrm>
            <a:off x="2803069" y="4698404"/>
            <a:ext cx="3497376" cy="392906"/>
          </a:xfrm>
          <a:prstGeom prst="rect">
            <a:avLst/>
          </a:prstGeom>
          <a:noFill/>
          <a:ln/>
          <a:effectLst/>
        </p:spPr>
        <p:style>
          <a:lnRef idx="2">
            <a:schemeClr val="dk1"/>
          </a:lnRef>
          <a:fillRef idx="1">
            <a:schemeClr val="lt1"/>
          </a:fillRef>
          <a:effectRef idx="0">
            <a:schemeClr val="dk1"/>
          </a:effectRef>
          <a:fontRef idx="minor">
            <a:schemeClr val="dk1"/>
          </a:fontRef>
        </p:style>
        <p:txBody>
          <a:bodyPr anchor="ctr"/>
          <a:lstStyle>
            <a:defPPr>
              <a:defRPr lang="ko-KR"/>
            </a:defPPr>
            <a:lvl1pPr algn="l" rtl="0" fontAlgn="base" latinLnBrk="1">
              <a:spcBef>
                <a:spcPct val="0"/>
              </a:spcBef>
              <a:spcAft>
                <a:spcPct val="0"/>
              </a:spcAft>
              <a:defRPr kumimoji="1" kern="1200">
                <a:solidFill>
                  <a:schemeClr val="lt1"/>
                </a:solidFill>
                <a:latin typeface="+mn-lt"/>
                <a:ea typeface="+mn-ea"/>
                <a:cs typeface="+mn-cs"/>
              </a:defRPr>
            </a:lvl1pPr>
            <a:lvl2pPr marL="457200" algn="l" rtl="0" fontAlgn="base" latinLnBrk="1">
              <a:spcBef>
                <a:spcPct val="0"/>
              </a:spcBef>
              <a:spcAft>
                <a:spcPct val="0"/>
              </a:spcAft>
              <a:defRPr kumimoji="1" kern="1200">
                <a:solidFill>
                  <a:schemeClr val="lt1"/>
                </a:solidFill>
                <a:latin typeface="+mn-lt"/>
                <a:ea typeface="+mn-ea"/>
                <a:cs typeface="+mn-cs"/>
              </a:defRPr>
            </a:lvl2pPr>
            <a:lvl3pPr marL="914400" algn="l" rtl="0" fontAlgn="base" latinLnBrk="1">
              <a:spcBef>
                <a:spcPct val="0"/>
              </a:spcBef>
              <a:spcAft>
                <a:spcPct val="0"/>
              </a:spcAft>
              <a:defRPr kumimoji="1" kern="1200">
                <a:solidFill>
                  <a:schemeClr val="lt1"/>
                </a:solidFill>
                <a:latin typeface="+mn-lt"/>
                <a:ea typeface="+mn-ea"/>
                <a:cs typeface="+mn-cs"/>
              </a:defRPr>
            </a:lvl3pPr>
            <a:lvl4pPr marL="1371600" algn="l" rtl="0" fontAlgn="base" latinLnBrk="1">
              <a:spcBef>
                <a:spcPct val="0"/>
              </a:spcBef>
              <a:spcAft>
                <a:spcPct val="0"/>
              </a:spcAft>
              <a:defRPr kumimoji="1" kern="1200">
                <a:solidFill>
                  <a:schemeClr val="lt1"/>
                </a:solidFill>
                <a:latin typeface="+mn-lt"/>
                <a:ea typeface="+mn-ea"/>
                <a:cs typeface="+mn-cs"/>
              </a:defRPr>
            </a:lvl4pPr>
            <a:lvl5pPr marL="1828800" algn="l" rtl="0" fontAlgn="base" latinLnBrk="1">
              <a:spcBef>
                <a:spcPct val="0"/>
              </a:spcBef>
              <a:spcAft>
                <a:spcPct val="0"/>
              </a:spcAft>
              <a:defRPr kumimoji="1" kern="1200">
                <a:solidFill>
                  <a:schemeClr val="lt1"/>
                </a:solidFill>
                <a:latin typeface="+mn-lt"/>
                <a:ea typeface="+mn-ea"/>
                <a:cs typeface="+mn-cs"/>
              </a:defRPr>
            </a:lvl5pPr>
            <a:lvl6pPr marL="2286000" algn="l" defTabSz="914400" rtl="0" eaLnBrk="1" latinLnBrk="1" hangingPunct="1">
              <a:defRPr kumimoji="1" kern="1200">
                <a:solidFill>
                  <a:schemeClr val="lt1"/>
                </a:solidFill>
                <a:latin typeface="+mn-lt"/>
                <a:ea typeface="+mn-ea"/>
                <a:cs typeface="+mn-cs"/>
              </a:defRPr>
            </a:lvl6pPr>
            <a:lvl7pPr marL="2743200" algn="l" defTabSz="914400" rtl="0" eaLnBrk="1" latinLnBrk="1" hangingPunct="1">
              <a:defRPr kumimoji="1" kern="1200">
                <a:solidFill>
                  <a:schemeClr val="lt1"/>
                </a:solidFill>
                <a:latin typeface="+mn-lt"/>
                <a:ea typeface="+mn-ea"/>
                <a:cs typeface="+mn-cs"/>
              </a:defRPr>
            </a:lvl7pPr>
            <a:lvl8pPr marL="3200400" algn="l" defTabSz="914400" rtl="0" eaLnBrk="1" latinLnBrk="1" hangingPunct="1">
              <a:defRPr kumimoji="1" kern="1200">
                <a:solidFill>
                  <a:schemeClr val="lt1"/>
                </a:solidFill>
                <a:latin typeface="+mn-lt"/>
                <a:ea typeface="+mn-ea"/>
                <a:cs typeface="+mn-cs"/>
              </a:defRPr>
            </a:lvl8pPr>
            <a:lvl9pPr marL="3657600" algn="l" defTabSz="914400" rtl="0" eaLnBrk="1" latinLnBrk="1" hangingPunct="1">
              <a:defRPr kumimoji="1" kern="1200">
                <a:solidFill>
                  <a:schemeClr val="lt1"/>
                </a:solidFill>
                <a:latin typeface="+mn-lt"/>
                <a:ea typeface="+mn-ea"/>
                <a:cs typeface="+mn-cs"/>
              </a:defRPr>
            </a:lvl9pPr>
          </a:lstStyle>
          <a:p>
            <a:pPr algn="ctr" fontAlgn="auto">
              <a:spcBef>
                <a:spcPts val="0"/>
              </a:spcBef>
              <a:spcAft>
                <a:spcPts val="0"/>
              </a:spcAft>
              <a:defRPr/>
            </a:pPr>
            <a:r>
              <a:rPr kumimoji="0" lang="en-US" altLang="ko-KR" b="1" dirty="0" smtClean="0">
                <a:solidFill>
                  <a:schemeClr val="tx1"/>
                </a:solidFill>
                <a:latin typeface="LG스마트체 Bold" panose="020B0600000101010101" pitchFamily="50" charset="-127"/>
                <a:ea typeface="LG스마트체 Bold" panose="020B0600000101010101" pitchFamily="50" charset="-127"/>
              </a:rPr>
              <a:t>The White House</a:t>
            </a:r>
            <a:endParaRPr kumimoji="0" lang="ko-KR" altLang="en-US" b="1" dirty="0">
              <a:solidFill>
                <a:schemeClr val="tx1"/>
              </a:solidFill>
              <a:latin typeface="LG스마트체 Bold" panose="020B0600000101010101" pitchFamily="50" charset="-127"/>
              <a:ea typeface="LG스마트체 Bold" panose="020B0600000101010101" pitchFamily="50" charset="-127"/>
            </a:endParaRPr>
          </a:p>
        </p:txBody>
      </p:sp>
      <p:sp>
        <p:nvSpPr>
          <p:cNvPr id="22" name="직사각형 21"/>
          <p:cNvSpPr/>
          <p:nvPr/>
        </p:nvSpPr>
        <p:spPr>
          <a:xfrm>
            <a:off x="1200150" y="2972676"/>
            <a:ext cx="6209828" cy="1169551"/>
          </a:xfrm>
          <a:prstGeom prst="rect">
            <a:avLst/>
          </a:prstGeom>
        </p:spPr>
        <p:txBody>
          <a:bodyPr wrap="square">
            <a:spAutoFit/>
          </a:bodyPr>
          <a:lstStyle/>
          <a:p>
            <a:pPr marL="285750" indent="-285750">
              <a:buFont typeface="Arial" panose="020B0604020202020204" pitchFamily="34" charset="0"/>
              <a:buChar char="•"/>
            </a:pP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Apply </a:t>
            </a:r>
            <a:r>
              <a:rPr lang="en-US" altLang="ko-KR" sz="1400" dirty="0">
                <a:solidFill>
                  <a:schemeClr val="bg1"/>
                </a:solidFill>
                <a:latin typeface="LG스마트체 SemiBold" panose="020B0600000101010101" pitchFamily="50" charset="-127"/>
                <a:ea typeface="LG스마트체 SemiBold" panose="020B0600000101010101" pitchFamily="50" charset="-127"/>
              </a:rPr>
              <a:t>the </a:t>
            </a:r>
            <a:r>
              <a:rPr lang="en-US" altLang="ko-KR" sz="1400" b="1" dirty="0">
                <a:solidFill>
                  <a:schemeClr val="bg1"/>
                </a:solidFill>
                <a:latin typeface="LG스마트체 SemiBold" panose="020B0600000101010101" pitchFamily="50" charset="-127"/>
                <a:ea typeface="LG스마트체 SemiBold" panose="020B0600000101010101" pitchFamily="50" charset="-127"/>
              </a:rPr>
              <a:t>filling effect </a:t>
            </a:r>
            <a:r>
              <a:rPr lang="en-US" altLang="ko-KR" sz="1400" dirty="0">
                <a:solidFill>
                  <a:schemeClr val="bg1"/>
                </a:solidFill>
                <a:latin typeface="LG스마트체 SemiBold" panose="020B0600000101010101" pitchFamily="50" charset="-127"/>
                <a:ea typeface="LG스마트체 SemiBold" panose="020B0600000101010101" pitchFamily="50" charset="-127"/>
              </a:rPr>
              <a:t>to the title box (texture – papyrus) and the outer shadow effect. </a:t>
            </a:r>
          </a:p>
          <a:p>
            <a:pPr marL="285750" indent="-285750">
              <a:buFont typeface="Arial" panose="020B0604020202020204" pitchFamily="34" charset="0"/>
              <a:buChar char="•"/>
            </a:pPr>
            <a:r>
              <a:rPr lang="en-US" altLang="ko-KR" sz="1400" b="1" dirty="0" smtClean="0">
                <a:solidFill>
                  <a:schemeClr val="bg1"/>
                </a:solidFill>
                <a:latin typeface="LG스마트체 SemiBold" panose="020B0600000101010101" pitchFamily="50" charset="-127"/>
                <a:ea typeface="LG스마트체 SemiBold" panose="020B0600000101010101" pitchFamily="50" charset="-127"/>
              </a:rPr>
              <a:t>Text </a:t>
            </a:r>
            <a:r>
              <a:rPr lang="en-US" altLang="ko-KR" sz="1400" b="1" dirty="0">
                <a:solidFill>
                  <a:schemeClr val="bg1"/>
                </a:solidFill>
                <a:latin typeface="LG스마트체 SemiBold" panose="020B0600000101010101" pitchFamily="50" charset="-127"/>
                <a:ea typeface="LG스마트체 SemiBold" panose="020B0600000101010101" pitchFamily="50" charset="-127"/>
              </a:rPr>
              <a:t>Box</a:t>
            </a:r>
            <a:r>
              <a:rPr lang="en-US" altLang="ko-KR" sz="1400" dirty="0">
                <a:solidFill>
                  <a:schemeClr val="bg1"/>
                </a:solidFill>
                <a:latin typeface="LG스마트체 SemiBold" panose="020B0600000101010101" pitchFamily="50" charset="-127"/>
                <a:ea typeface="LG스마트체 SemiBold" panose="020B0600000101010101" pitchFamily="50" charset="-127"/>
              </a:rPr>
              <a:t>: Apply a rectangular border around the text box and the gradation effect (blue).</a:t>
            </a:r>
          </a:p>
          <a:p>
            <a:pPr marL="285750" indent="-285750">
              <a:buFont typeface="Arial" panose="020B0604020202020204" pitchFamily="34" charset="0"/>
              <a:buChar char="•"/>
            </a:pPr>
            <a:r>
              <a:rPr lang="en-US" altLang="ko-KR" sz="1400" b="1" dirty="0" smtClean="0">
                <a:solidFill>
                  <a:schemeClr val="bg1"/>
                </a:solidFill>
                <a:latin typeface="LG스마트체 SemiBold" panose="020B0600000101010101" pitchFamily="50" charset="-127"/>
                <a:ea typeface="LG스마트체 SemiBold" panose="020B0600000101010101" pitchFamily="50" charset="-127"/>
              </a:rPr>
              <a:t>Text </a:t>
            </a:r>
            <a:r>
              <a:rPr lang="en-US" altLang="ko-KR" sz="1400" b="1" dirty="0">
                <a:solidFill>
                  <a:schemeClr val="bg1"/>
                </a:solidFill>
                <a:latin typeface="LG스마트체 SemiBold" panose="020B0600000101010101" pitchFamily="50" charset="-127"/>
                <a:ea typeface="LG스마트체 SemiBold" panose="020B0600000101010101" pitchFamily="50" charset="-127"/>
              </a:rPr>
              <a:t>edit: </a:t>
            </a:r>
            <a:r>
              <a:rPr lang="en-US" altLang="ko-KR" sz="1400" dirty="0">
                <a:solidFill>
                  <a:schemeClr val="bg1"/>
                </a:solidFill>
                <a:latin typeface="LG스마트체 SemiBold" panose="020B0600000101010101" pitchFamily="50" charset="-127"/>
                <a:ea typeface="LG스마트체 SemiBold" panose="020B0600000101010101" pitchFamily="50" charset="-127"/>
              </a:rPr>
              <a:t>Edit the line spacing to 1.0.</a:t>
            </a:r>
          </a:p>
        </p:txBody>
      </p:sp>
      <p:sp>
        <p:nvSpPr>
          <p:cNvPr id="23" name="직사각형 22"/>
          <p:cNvSpPr/>
          <p:nvPr/>
        </p:nvSpPr>
        <p:spPr>
          <a:xfrm>
            <a:off x="1209675" y="2640386"/>
            <a:ext cx="5712296" cy="350865"/>
          </a:xfrm>
          <a:prstGeom prst="rect">
            <a:avLst/>
          </a:prstGeom>
        </p:spPr>
        <p:txBody>
          <a:bodyPr wrap="square">
            <a:spAutoFit/>
          </a:bodyPr>
          <a:lstStyle/>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Q. </a:t>
            </a: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Please </a:t>
            </a:r>
            <a:r>
              <a:rPr lang="en-US" altLang="ko-KR" sz="1400" dirty="0">
                <a:solidFill>
                  <a:schemeClr val="bg1"/>
                </a:solidFill>
                <a:latin typeface="LG스마트체 SemiBold" panose="020B0600000101010101" pitchFamily="50" charset="-127"/>
                <a:ea typeface="LG스마트체 SemiBold" panose="020B0600000101010101" pitchFamily="50" charset="-127"/>
              </a:rPr>
              <a:t>revise the document following the instructions below.</a:t>
            </a:r>
          </a:p>
        </p:txBody>
      </p:sp>
      <p:pic>
        <p:nvPicPr>
          <p:cNvPr id="20" name="그림 19">
            <a:hlinkClick r:id="rId9" action="ppaction://hlinksldjump"/>
          </p:cNvPr>
          <p:cNvPicPr>
            <a:picLocks noChangeAspect="1"/>
          </p:cNvPicPr>
          <p:nvPr/>
        </p:nvPicPr>
        <p:blipFill>
          <a:blip r:embed="rId10" cstate="print"/>
          <a:stretch>
            <a:fillRect/>
          </a:stretch>
        </p:blipFill>
        <p:spPr>
          <a:xfrm>
            <a:off x="1105515" y="390812"/>
            <a:ext cx="751326" cy="295750"/>
          </a:xfrm>
          <a:prstGeom prst="rect">
            <a:avLst/>
          </a:prstGeom>
        </p:spPr>
      </p:pic>
      <p:pic>
        <p:nvPicPr>
          <p:cNvPr id="25" name="그림 24"/>
          <p:cNvPicPr>
            <a:picLocks noChangeAspect="1"/>
          </p:cNvPicPr>
          <p:nvPr/>
        </p:nvPicPr>
        <p:blipFill>
          <a:blip r:embed="rId11" cstate="print"/>
          <a:stretch>
            <a:fillRect/>
          </a:stretch>
        </p:blipFill>
        <p:spPr>
          <a:xfrm>
            <a:off x="431800" y="1091974"/>
            <a:ext cx="1821786" cy="1473426"/>
          </a:xfrm>
          <a:prstGeom prst="rect">
            <a:avLst/>
          </a:prstGeom>
        </p:spPr>
      </p:pic>
      <p:sp>
        <p:nvSpPr>
          <p:cNvPr id="26" name="직사각형 25"/>
          <p:cNvSpPr/>
          <p:nvPr/>
        </p:nvSpPr>
        <p:spPr>
          <a:xfrm>
            <a:off x="476110" y="1125548"/>
            <a:ext cx="1683160" cy="738664"/>
          </a:xfrm>
          <a:prstGeom prst="rect">
            <a:avLst/>
          </a:prstGeom>
        </p:spPr>
        <p:txBody>
          <a:bodyPr wrap="square">
            <a:spAutoFit/>
          </a:bodyPr>
          <a:lstStyle/>
          <a:p>
            <a:r>
              <a:rPr lang="en-US" altLang="ko-KR" sz="2100" dirty="0">
                <a:solidFill>
                  <a:schemeClr val="tx1">
                    <a:lumMod val="75000"/>
                    <a:lumOff val="25000"/>
                  </a:schemeClr>
                </a:solidFill>
                <a:latin typeface="LG스마트체 Bold" panose="020B0600000101010101" pitchFamily="50" charset="-127"/>
                <a:ea typeface="LG스마트체 Bold" panose="020B0600000101010101" pitchFamily="50" charset="-127"/>
              </a:rPr>
              <a:t>Learning Evaluation</a:t>
            </a:r>
          </a:p>
        </p:txBody>
      </p:sp>
      <p:sp>
        <p:nvSpPr>
          <p:cNvPr id="27" name="직사각형 26"/>
          <p:cNvSpPr/>
          <p:nvPr/>
        </p:nvSpPr>
        <p:spPr>
          <a:xfrm>
            <a:off x="476110" y="1833491"/>
            <a:ext cx="1683160" cy="707886"/>
          </a:xfrm>
          <a:prstGeom prst="rect">
            <a:avLst/>
          </a:prstGeom>
        </p:spPr>
        <p:txBody>
          <a:bodyPr wrap="square">
            <a:spAutoFit/>
          </a:bodyPr>
          <a:lstStyle/>
          <a:p>
            <a:r>
              <a:rPr lang="en-US" altLang="ko-KR" sz="2000" dirty="0" err="1" smtClean="0">
                <a:solidFill>
                  <a:schemeClr val="tx1">
                    <a:lumMod val="50000"/>
                    <a:lumOff val="50000"/>
                  </a:schemeClr>
                </a:solidFill>
                <a:latin typeface="LG스마트체 Bold" panose="020B0600000101010101" pitchFamily="50" charset="-127"/>
                <a:ea typeface="LG스마트체 Bold" panose="020B0600000101010101" pitchFamily="50" charset="-127"/>
              </a:rPr>
              <a:t>Powerpoint</a:t>
            </a:r>
            <a:r>
              <a:rPr lang="en-US" altLang="ko-KR" sz="2000" dirty="0" smtClean="0">
                <a:solidFill>
                  <a:schemeClr val="tx1">
                    <a:lumMod val="50000"/>
                    <a:lumOff val="50000"/>
                  </a:schemeClr>
                </a:solidFill>
                <a:latin typeface="LG스마트체 Bold" panose="020B0600000101010101" pitchFamily="50" charset="-127"/>
                <a:ea typeface="LG스마트체 Bold" panose="020B0600000101010101" pitchFamily="50" charset="-127"/>
              </a:rPr>
              <a:t> [Q1]</a:t>
            </a:r>
          </a:p>
        </p:txBody>
      </p:sp>
      <p:pic>
        <p:nvPicPr>
          <p:cNvPr id="28" name="그림 27"/>
          <p:cNvPicPr>
            <a:picLocks noChangeAspect="1"/>
          </p:cNvPicPr>
          <p:nvPr/>
        </p:nvPicPr>
        <p:blipFill>
          <a:blip r:embed="rId12" cstate="print"/>
          <a:stretch>
            <a:fillRect/>
          </a:stretch>
        </p:blipFill>
        <p:spPr>
          <a:xfrm>
            <a:off x="2577482" y="1499316"/>
            <a:ext cx="451174" cy="461666"/>
          </a:xfrm>
          <a:prstGeom prst="rect">
            <a:avLst/>
          </a:prstGeom>
          <a:effectLst/>
        </p:spPr>
      </p:pic>
      <p:sp>
        <p:nvSpPr>
          <p:cNvPr id="29" name="TextBox 28"/>
          <p:cNvSpPr txBox="1"/>
          <p:nvPr/>
        </p:nvSpPr>
        <p:spPr>
          <a:xfrm>
            <a:off x="3076696" y="1530094"/>
            <a:ext cx="4637808" cy="400110"/>
          </a:xfrm>
          <a:prstGeom prst="rect">
            <a:avLst/>
          </a:prstGeom>
          <a:noFill/>
        </p:spPr>
        <p:txBody>
          <a:bodyPr wrap="none" rtlCol="0">
            <a:spAutoFit/>
          </a:bodyPr>
          <a:lstStyle/>
          <a:p>
            <a:r>
              <a:rPr lang="en-US" altLang="ko-KR" sz="2000" dirty="0">
                <a:solidFill>
                  <a:schemeClr val="bg1"/>
                </a:solidFill>
                <a:latin typeface="LG스마트체 SemiBold" panose="020B0600000101010101" pitchFamily="50" charset="-127"/>
                <a:ea typeface="LG스마트체 SemiBold" panose="020B0600000101010101" pitchFamily="50" charset="-127"/>
              </a:rPr>
              <a:t>Please answer the following questions</a:t>
            </a:r>
            <a:endParaRPr lang="ko-KR" altLang="en-US" sz="2000" dirty="0">
              <a:solidFill>
                <a:schemeClr val="bg1"/>
              </a:solidFill>
              <a:latin typeface="LG스마트체 SemiBold" panose="020B0600000101010101" pitchFamily="50" charset="-127"/>
              <a:ea typeface="LG스마트체 SemiBold" panose="020B0600000101010101" pitchFamily="50" charset="-127"/>
            </a:endParaRPr>
          </a:p>
        </p:txBody>
      </p:sp>
      <p:pic>
        <p:nvPicPr>
          <p:cNvPr id="18" name="그림 17">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pic>
        <p:nvPicPr>
          <p:cNvPr id="24" name="그림 23">
            <a:hlinkClick r:id="rId15" action="ppaction://hlinksldjump"/>
          </p:cNvPr>
          <p:cNvPicPr>
            <a:picLocks noChangeAspect="1"/>
          </p:cNvPicPr>
          <p:nvPr/>
        </p:nvPicPr>
        <p:blipFill>
          <a:blip r:embed="rId16"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392891100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그림 30"/>
          <p:cNvPicPr>
            <a:picLocks noChangeAspect="1"/>
          </p:cNvPicPr>
          <p:nvPr/>
        </p:nvPicPr>
        <p:blipFill>
          <a:blip r:embed="rId2" cstate="print"/>
          <a:stretch>
            <a:fillRect/>
          </a:stretch>
        </p:blipFill>
        <p:spPr>
          <a:xfrm>
            <a:off x="1050656" y="2717061"/>
            <a:ext cx="7042688" cy="3825636"/>
          </a:xfrm>
          <a:prstGeom prst="rect">
            <a:avLst/>
          </a:prstGeom>
        </p:spPr>
      </p:pic>
      <p:pic>
        <p:nvPicPr>
          <p:cNvPr id="5" name="그림 4">
            <a:hlinkClick r:id="rId3" action="ppaction://hlinksldjump"/>
          </p:cNvPr>
          <p:cNvPicPr>
            <a:picLocks noChangeAspect="1"/>
          </p:cNvPicPr>
          <p:nvPr/>
        </p:nvPicPr>
        <p:blipFill>
          <a:blip r:embed="rId4" cstate="print"/>
          <a:stretch>
            <a:fillRect/>
          </a:stretch>
        </p:blipFill>
        <p:spPr>
          <a:xfrm>
            <a:off x="4184166" y="360312"/>
            <a:ext cx="461250" cy="326250"/>
          </a:xfrm>
          <a:prstGeom prst="rect">
            <a:avLst/>
          </a:prstGeom>
        </p:spPr>
      </p:pic>
      <p:pic>
        <p:nvPicPr>
          <p:cNvPr id="6" name="그림 5">
            <a:hlinkClick r:id="rId5" action="ppaction://hlinksldjump"/>
          </p:cNvPr>
          <p:cNvPicPr>
            <a:picLocks noChangeAspect="1"/>
          </p:cNvPicPr>
          <p:nvPr/>
        </p:nvPicPr>
        <p:blipFill>
          <a:blip r:embed="rId6" cstate="print"/>
          <a:stretch>
            <a:fillRect/>
          </a:stretch>
        </p:blipFill>
        <p:spPr>
          <a:xfrm>
            <a:off x="2320414" y="269829"/>
            <a:ext cx="1203836" cy="548950"/>
          </a:xfrm>
          <a:prstGeom prst="rect">
            <a:avLst/>
          </a:prstGeom>
        </p:spPr>
      </p:pic>
      <p:pic>
        <p:nvPicPr>
          <p:cNvPr id="7" name="그림 6">
            <a:hlinkClick r:id="rId7" action="ppaction://hlinksldjump"/>
          </p:cNvPr>
          <p:cNvPicPr>
            <a:picLocks noChangeAspect="1"/>
          </p:cNvPicPr>
          <p:nvPr/>
        </p:nvPicPr>
        <p:blipFill>
          <a:blip r:embed="rId8" cstate="print"/>
          <a:stretch>
            <a:fillRect/>
          </a:stretch>
        </p:blipFill>
        <p:spPr>
          <a:xfrm>
            <a:off x="339958" y="360312"/>
            <a:ext cx="301984" cy="359941"/>
          </a:xfrm>
          <a:prstGeom prst="rect">
            <a:avLst/>
          </a:prstGeom>
        </p:spPr>
      </p:pic>
      <p:sp>
        <p:nvSpPr>
          <p:cNvPr id="12" name="직사각형 11"/>
          <p:cNvSpPr/>
          <p:nvPr/>
        </p:nvSpPr>
        <p:spPr>
          <a:xfrm>
            <a:off x="1867191" y="5339362"/>
            <a:ext cx="5437317" cy="923330"/>
          </a:xfrm>
          <a:prstGeom prst="rect">
            <a:avLst/>
          </a:prstGeom>
        </p:spPr>
        <p:txBody>
          <a:bodyPr wrap="square">
            <a:spAutoFit/>
          </a:bodyPr>
          <a:lstStyle/>
          <a:p>
            <a:pPr marL="285750" indent="-285750">
              <a:lnSpc>
                <a:spcPct val="120000"/>
              </a:lnSpc>
              <a:buFont typeface="Arial" panose="020B0604020202020204" pitchFamily="34" charset="0"/>
              <a:buChar char="•"/>
            </a:pPr>
            <a:r>
              <a:rPr lang="en-US" altLang="ko-KR" sz="1500" dirty="0" smtClean="0">
                <a:solidFill>
                  <a:srgbClr val="E49433"/>
                </a:solidFill>
                <a:latin typeface="LG스마트체 SemiBold" panose="020B0600000101010101" pitchFamily="50" charset="-127"/>
                <a:ea typeface="LG스마트체 SemiBold" panose="020B0600000101010101" pitchFamily="50" charset="-127"/>
              </a:rPr>
              <a:t>Format-Shape Outline</a:t>
            </a:r>
            <a:br>
              <a:rPr lang="en-US" altLang="ko-KR" sz="1500" dirty="0" smtClean="0">
                <a:solidFill>
                  <a:srgbClr val="E49433"/>
                </a:solidFill>
                <a:latin typeface="LG스마트체 SemiBold" panose="020B0600000101010101" pitchFamily="50" charset="-127"/>
                <a:ea typeface="LG스마트체 SemiBold" panose="020B0600000101010101" pitchFamily="50" charset="-127"/>
              </a:rPr>
            </a:br>
            <a:r>
              <a:rPr lang="en-US" altLang="ko-KR" sz="1500" dirty="0" smtClean="0">
                <a:solidFill>
                  <a:srgbClr val="E49433"/>
                </a:solidFill>
                <a:latin typeface="LG스마트체 SemiBold" panose="020B0600000101010101" pitchFamily="50" charset="-127"/>
                <a:ea typeface="LG스마트체 SemiBold" panose="020B0600000101010101" pitchFamily="50" charset="-127"/>
              </a:rPr>
              <a:t>Format-Shape </a:t>
            </a:r>
            <a:r>
              <a:rPr lang="en-US" altLang="ko-KR" sz="1500" dirty="0">
                <a:solidFill>
                  <a:srgbClr val="E49433"/>
                </a:solidFill>
                <a:latin typeface="LG스마트체 SemiBold" panose="020B0600000101010101" pitchFamily="50" charset="-127"/>
                <a:ea typeface="LG스마트체 SemiBold" panose="020B0600000101010101" pitchFamily="50" charset="-127"/>
              </a:rPr>
              <a:t>Fill-Gradient</a:t>
            </a:r>
          </a:p>
          <a:p>
            <a:pPr marL="285750" indent="-285750">
              <a:lnSpc>
                <a:spcPct val="120000"/>
              </a:lnSpc>
              <a:buFont typeface="Arial" panose="020B0604020202020204" pitchFamily="34" charset="0"/>
              <a:buChar char="•"/>
            </a:pPr>
            <a:r>
              <a:rPr lang="en-US" altLang="ko-KR" sz="1500" dirty="0" smtClean="0">
                <a:solidFill>
                  <a:srgbClr val="E49433"/>
                </a:solidFill>
                <a:latin typeface="LG스마트체 SemiBold" panose="020B0600000101010101" pitchFamily="50" charset="-127"/>
                <a:ea typeface="LG스마트체 SemiBold" panose="020B0600000101010101" pitchFamily="50" charset="-127"/>
              </a:rPr>
              <a:t>Home-Line </a:t>
            </a:r>
            <a:r>
              <a:rPr lang="en-US" altLang="ko-KR" sz="1500" dirty="0">
                <a:solidFill>
                  <a:srgbClr val="E49433"/>
                </a:solidFill>
                <a:latin typeface="LG스마트체 SemiBold" panose="020B0600000101010101" pitchFamily="50" charset="-127"/>
                <a:ea typeface="LG스마트체 SemiBold" panose="020B0600000101010101" pitchFamily="50" charset="-127"/>
              </a:rPr>
              <a:t>spacing</a:t>
            </a:r>
          </a:p>
        </p:txBody>
      </p:sp>
      <p:sp>
        <p:nvSpPr>
          <p:cNvPr id="20" name="직사각형 19"/>
          <p:cNvSpPr/>
          <p:nvPr/>
        </p:nvSpPr>
        <p:spPr>
          <a:xfrm>
            <a:off x="1837226" y="3540849"/>
            <a:ext cx="5467282" cy="646331"/>
          </a:xfrm>
          <a:prstGeom prst="rect">
            <a:avLst/>
          </a:prstGeom>
        </p:spPr>
        <p:txBody>
          <a:bodyPr wrap="square">
            <a:spAutoFit/>
          </a:bodyPr>
          <a:lstStyle/>
          <a:p>
            <a:pPr marL="285750" indent="-285750">
              <a:lnSpc>
                <a:spcPct val="120000"/>
              </a:lnSpc>
              <a:buFont typeface="Arial" panose="020B0604020202020204" pitchFamily="34" charset="0"/>
              <a:buChar char="•"/>
            </a:pPr>
            <a:r>
              <a:rPr lang="en-US" altLang="ko-KR" sz="1500" dirty="0" smtClean="0">
                <a:solidFill>
                  <a:srgbClr val="E49433"/>
                </a:solidFill>
                <a:latin typeface="LG스마트체 SemiBold" panose="020B0600000101010101" pitchFamily="50" charset="-127"/>
                <a:ea typeface="LG스마트체 SemiBold" panose="020B0600000101010101" pitchFamily="50" charset="-127"/>
              </a:rPr>
              <a:t>Format-Shape Fill-Texture</a:t>
            </a:r>
            <a:br>
              <a:rPr lang="en-US" altLang="ko-KR" sz="1500" dirty="0" smtClean="0">
                <a:solidFill>
                  <a:srgbClr val="E49433"/>
                </a:solidFill>
                <a:latin typeface="LG스마트체 SemiBold" panose="020B0600000101010101" pitchFamily="50" charset="-127"/>
                <a:ea typeface="LG스마트체 SemiBold" panose="020B0600000101010101" pitchFamily="50" charset="-127"/>
              </a:rPr>
            </a:br>
            <a:r>
              <a:rPr lang="en-US" altLang="ko-KR" sz="1500" dirty="0" smtClean="0">
                <a:solidFill>
                  <a:srgbClr val="E49433"/>
                </a:solidFill>
                <a:latin typeface="LG스마트체 SemiBold" panose="020B0600000101010101" pitchFamily="50" charset="-127"/>
                <a:ea typeface="LG스마트체 SemiBold" panose="020B0600000101010101" pitchFamily="50" charset="-127"/>
              </a:rPr>
              <a:t>Format-Shape </a:t>
            </a:r>
            <a:r>
              <a:rPr lang="en-US" altLang="ko-KR" sz="1500" dirty="0">
                <a:solidFill>
                  <a:srgbClr val="E49433"/>
                </a:solidFill>
                <a:latin typeface="LG스마트체 SemiBold" panose="020B0600000101010101" pitchFamily="50" charset="-127"/>
                <a:ea typeface="LG스마트체 SemiBold" panose="020B0600000101010101" pitchFamily="50" charset="-127"/>
              </a:rPr>
              <a:t>Effects-Shadow</a:t>
            </a:r>
          </a:p>
        </p:txBody>
      </p:sp>
      <p:pic>
        <p:nvPicPr>
          <p:cNvPr id="17" name="그림 16">
            <a:hlinkClick r:id="rId9" action="ppaction://hlinksldjump"/>
          </p:cNvPr>
          <p:cNvPicPr>
            <a:picLocks noChangeAspect="1"/>
          </p:cNvPicPr>
          <p:nvPr/>
        </p:nvPicPr>
        <p:blipFill>
          <a:blip r:embed="rId10" cstate="print"/>
          <a:stretch>
            <a:fillRect/>
          </a:stretch>
        </p:blipFill>
        <p:spPr>
          <a:xfrm>
            <a:off x="1105515" y="390812"/>
            <a:ext cx="751326" cy="295750"/>
          </a:xfrm>
          <a:prstGeom prst="rect">
            <a:avLst/>
          </a:prstGeom>
        </p:spPr>
      </p:pic>
      <p:sp>
        <p:nvSpPr>
          <p:cNvPr id="22" name="TextBox 21"/>
          <p:cNvSpPr txBox="1"/>
          <p:nvPr/>
        </p:nvSpPr>
        <p:spPr>
          <a:xfrm>
            <a:off x="3076696" y="1536205"/>
            <a:ext cx="2973891" cy="400110"/>
          </a:xfrm>
          <a:prstGeom prst="rect">
            <a:avLst/>
          </a:prstGeom>
          <a:noFill/>
        </p:spPr>
        <p:txBody>
          <a:bodyPr wrap="none" rtlCol="0">
            <a:spAutoFit/>
          </a:bodyPr>
          <a:lstStyle/>
          <a:p>
            <a:r>
              <a:rPr lang="en-US" altLang="ko-KR" sz="2000" dirty="0">
                <a:solidFill>
                  <a:schemeClr val="bg1"/>
                </a:solidFill>
                <a:latin typeface="LG스마트체 SemiBold" panose="020B0600000101010101" pitchFamily="50" charset="-127"/>
                <a:ea typeface="LG스마트체 SemiBold" panose="020B0600000101010101" pitchFamily="50" charset="-127"/>
              </a:rPr>
              <a:t>Answer and explanation</a:t>
            </a:r>
            <a:endParaRPr lang="ko-KR" altLang="en-US" sz="2000" dirty="0">
              <a:solidFill>
                <a:schemeClr val="bg1"/>
              </a:solidFill>
              <a:latin typeface="LG스마트체 SemiBold" panose="020B0600000101010101" pitchFamily="50" charset="-127"/>
              <a:ea typeface="LG스마트체 SemiBold" panose="020B0600000101010101" pitchFamily="50" charset="-127"/>
            </a:endParaRPr>
          </a:p>
        </p:txBody>
      </p:sp>
      <p:pic>
        <p:nvPicPr>
          <p:cNvPr id="24" name="그림 23"/>
          <p:cNvPicPr>
            <a:picLocks noChangeAspect="1"/>
          </p:cNvPicPr>
          <p:nvPr/>
        </p:nvPicPr>
        <p:blipFill>
          <a:blip r:embed="rId11" cstate="print"/>
          <a:stretch>
            <a:fillRect/>
          </a:stretch>
        </p:blipFill>
        <p:spPr>
          <a:xfrm>
            <a:off x="2628694" y="1488760"/>
            <a:ext cx="348750" cy="495000"/>
          </a:xfrm>
          <a:prstGeom prst="rect">
            <a:avLst/>
          </a:prstGeom>
        </p:spPr>
      </p:pic>
      <p:pic>
        <p:nvPicPr>
          <p:cNvPr id="28" name="그림 27"/>
          <p:cNvPicPr>
            <a:picLocks noChangeAspect="1"/>
          </p:cNvPicPr>
          <p:nvPr/>
        </p:nvPicPr>
        <p:blipFill>
          <a:blip r:embed="rId12" cstate="print"/>
          <a:stretch>
            <a:fillRect/>
          </a:stretch>
        </p:blipFill>
        <p:spPr>
          <a:xfrm>
            <a:off x="431800" y="1091974"/>
            <a:ext cx="1821786" cy="1473426"/>
          </a:xfrm>
          <a:prstGeom prst="rect">
            <a:avLst/>
          </a:prstGeom>
        </p:spPr>
      </p:pic>
      <p:sp>
        <p:nvSpPr>
          <p:cNvPr id="29" name="직사각형 28"/>
          <p:cNvSpPr/>
          <p:nvPr/>
        </p:nvSpPr>
        <p:spPr>
          <a:xfrm>
            <a:off x="476110" y="1125548"/>
            <a:ext cx="1683160" cy="738664"/>
          </a:xfrm>
          <a:prstGeom prst="rect">
            <a:avLst/>
          </a:prstGeom>
        </p:spPr>
        <p:txBody>
          <a:bodyPr wrap="square">
            <a:spAutoFit/>
          </a:bodyPr>
          <a:lstStyle/>
          <a:p>
            <a:r>
              <a:rPr lang="en-US" altLang="ko-KR" sz="2100" dirty="0">
                <a:solidFill>
                  <a:schemeClr val="tx1">
                    <a:lumMod val="75000"/>
                    <a:lumOff val="25000"/>
                  </a:schemeClr>
                </a:solidFill>
                <a:latin typeface="LG스마트체 Bold" panose="020B0600000101010101" pitchFamily="50" charset="-127"/>
                <a:ea typeface="LG스마트체 Bold" panose="020B0600000101010101" pitchFamily="50" charset="-127"/>
              </a:rPr>
              <a:t>Learning Evaluation</a:t>
            </a:r>
          </a:p>
        </p:txBody>
      </p:sp>
      <p:sp>
        <p:nvSpPr>
          <p:cNvPr id="30" name="직사각형 29"/>
          <p:cNvSpPr/>
          <p:nvPr/>
        </p:nvSpPr>
        <p:spPr>
          <a:xfrm>
            <a:off x="476110" y="1833491"/>
            <a:ext cx="1683160" cy="707886"/>
          </a:xfrm>
          <a:prstGeom prst="rect">
            <a:avLst/>
          </a:prstGeom>
        </p:spPr>
        <p:txBody>
          <a:bodyPr wrap="square">
            <a:spAutoFit/>
          </a:bodyPr>
          <a:lstStyle/>
          <a:p>
            <a:r>
              <a:rPr lang="en-US" altLang="ko-KR" sz="2000" dirty="0" err="1" smtClean="0">
                <a:solidFill>
                  <a:schemeClr val="tx1">
                    <a:lumMod val="50000"/>
                    <a:lumOff val="50000"/>
                  </a:schemeClr>
                </a:solidFill>
                <a:latin typeface="LG스마트체 Bold" panose="020B0600000101010101" pitchFamily="50" charset="-127"/>
                <a:ea typeface="LG스마트체 Bold" panose="020B0600000101010101" pitchFamily="50" charset="-127"/>
              </a:rPr>
              <a:t>Powerpoint</a:t>
            </a:r>
            <a:r>
              <a:rPr lang="en-US" altLang="ko-KR" sz="2000" dirty="0" smtClean="0">
                <a:solidFill>
                  <a:schemeClr val="tx1">
                    <a:lumMod val="50000"/>
                    <a:lumOff val="50000"/>
                  </a:schemeClr>
                </a:solidFill>
                <a:latin typeface="LG스마트체 Bold" panose="020B0600000101010101" pitchFamily="50" charset="-127"/>
                <a:ea typeface="LG스마트체 Bold" panose="020B0600000101010101" pitchFamily="50" charset="-127"/>
              </a:rPr>
              <a:t> [Q1]</a:t>
            </a:r>
          </a:p>
        </p:txBody>
      </p:sp>
      <p:sp>
        <p:nvSpPr>
          <p:cNvPr id="32" name="직사각형 31"/>
          <p:cNvSpPr/>
          <p:nvPr/>
        </p:nvSpPr>
        <p:spPr>
          <a:xfrm>
            <a:off x="2620260" y="2965863"/>
            <a:ext cx="3880087" cy="429079"/>
          </a:xfrm>
          <a:prstGeom prst="rect">
            <a:avLst/>
          </a:prstGeom>
          <a:blipFill>
            <a:blip r:embed="rId13" cstate="print">
              <a:extLst/>
            </a:blip>
            <a:tile tx="0" ty="0" sx="100000" sy="100000" flip="none" algn="tl"/>
          </a:blip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anchor="ctr"/>
          <a:lstStyle>
            <a:defPPr>
              <a:defRPr lang="ko-KR"/>
            </a:defPPr>
            <a:lvl1pPr algn="l" rtl="0" fontAlgn="base" latinLnBrk="1">
              <a:spcBef>
                <a:spcPct val="0"/>
              </a:spcBef>
              <a:spcAft>
                <a:spcPct val="0"/>
              </a:spcAft>
              <a:defRPr kumimoji="1" kern="1200">
                <a:solidFill>
                  <a:schemeClr val="lt1"/>
                </a:solidFill>
                <a:latin typeface="+mn-lt"/>
                <a:ea typeface="+mn-ea"/>
                <a:cs typeface="+mn-cs"/>
              </a:defRPr>
            </a:lvl1pPr>
            <a:lvl2pPr marL="457200" algn="l" rtl="0" fontAlgn="base" latinLnBrk="1">
              <a:spcBef>
                <a:spcPct val="0"/>
              </a:spcBef>
              <a:spcAft>
                <a:spcPct val="0"/>
              </a:spcAft>
              <a:defRPr kumimoji="1" kern="1200">
                <a:solidFill>
                  <a:schemeClr val="lt1"/>
                </a:solidFill>
                <a:latin typeface="+mn-lt"/>
                <a:ea typeface="+mn-ea"/>
                <a:cs typeface="+mn-cs"/>
              </a:defRPr>
            </a:lvl2pPr>
            <a:lvl3pPr marL="914400" algn="l" rtl="0" fontAlgn="base" latinLnBrk="1">
              <a:spcBef>
                <a:spcPct val="0"/>
              </a:spcBef>
              <a:spcAft>
                <a:spcPct val="0"/>
              </a:spcAft>
              <a:defRPr kumimoji="1" kern="1200">
                <a:solidFill>
                  <a:schemeClr val="lt1"/>
                </a:solidFill>
                <a:latin typeface="+mn-lt"/>
                <a:ea typeface="+mn-ea"/>
                <a:cs typeface="+mn-cs"/>
              </a:defRPr>
            </a:lvl3pPr>
            <a:lvl4pPr marL="1371600" algn="l" rtl="0" fontAlgn="base" latinLnBrk="1">
              <a:spcBef>
                <a:spcPct val="0"/>
              </a:spcBef>
              <a:spcAft>
                <a:spcPct val="0"/>
              </a:spcAft>
              <a:defRPr kumimoji="1" kern="1200">
                <a:solidFill>
                  <a:schemeClr val="lt1"/>
                </a:solidFill>
                <a:latin typeface="+mn-lt"/>
                <a:ea typeface="+mn-ea"/>
                <a:cs typeface="+mn-cs"/>
              </a:defRPr>
            </a:lvl4pPr>
            <a:lvl5pPr marL="1828800" algn="l" rtl="0" fontAlgn="base" latinLnBrk="1">
              <a:spcBef>
                <a:spcPct val="0"/>
              </a:spcBef>
              <a:spcAft>
                <a:spcPct val="0"/>
              </a:spcAft>
              <a:defRPr kumimoji="1" kern="1200">
                <a:solidFill>
                  <a:schemeClr val="lt1"/>
                </a:solidFill>
                <a:latin typeface="+mn-lt"/>
                <a:ea typeface="+mn-ea"/>
                <a:cs typeface="+mn-cs"/>
              </a:defRPr>
            </a:lvl5pPr>
            <a:lvl6pPr marL="2286000" algn="l" defTabSz="914400" rtl="0" eaLnBrk="1" latinLnBrk="1" hangingPunct="1">
              <a:defRPr kumimoji="1" kern="1200">
                <a:solidFill>
                  <a:schemeClr val="lt1"/>
                </a:solidFill>
                <a:latin typeface="+mn-lt"/>
                <a:ea typeface="+mn-ea"/>
                <a:cs typeface="+mn-cs"/>
              </a:defRPr>
            </a:lvl6pPr>
            <a:lvl7pPr marL="2743200" algn="l" defTabSz="914400" rtl="0" eaLnBrk="1" latinLnBrk="1" hangingPunct="1">
              <a:defRPr kumimoji="1" kern="1200">
                <a:solidFill>
                  <a:schemeClr val="lt1"/>
                </a:solidFill>
                <a:latin typeface="+mn-lt"/>
                <a:ea typeface="+mn-ea"/>
                <a:cs typeface="+mn-cs"/>
              </a:defRPr>
            </a:lvl7pPr>
            <a:lvl8pPr marL="3200400" algn="l" defTabSz="914400" rtl="0" eaLnBrk="1" latinLnBrk="1" hangingPunct="1">
              <a:defRPr kumimoji="1" kern="1200">
                <a:solidFill>
                  <a:schemeClr val="lt1"/>
                </a:solidFill>
                <a:latin typeface="+mn-lt"/>
                <a:ea typeface="+mn-ea"/>
                <a:cs typeface="+mn-cs"/>
              </a:defRPr>
            </a:lvl8pPr>
            <a:lvl9pPr marL="3657600" algn="l" defTabSz="914400" rtl="0" eaLnBrk="1" latinLnBrk="1" hangingPunct="1">
              <a:defRPr kumimoji="1" kern="1200">
                <a:solidFill>
                  <a:schemeClr val="lt1"/>
                </a:solidFill>
                <a:latin typeface="+mn-lt"/>
                <a:ea typeface="+mn-ea"/>
                <a:cs typeface="+mn-cs"/>
              </a:defRPr>
            </a:lvl9pPr>
          </a:lstStyle>
          <a:p>
            <a:pPr algn="ctr" fontAlgn="auto">
              <a:spcBef>
                <a:spcPts val="0"/>
              </a:spcBef>
              <a:spcAft>
                <a:spcPts val="0"/>
              </a:spcAft>
              <a:defRPr/>
            </a:pPr>
            <a:r>
              <a:rPr kumimoji="0" lang="en-US" altLang="ko-KR" sz="2000" b="1" dirty="0" smtClean="0">
                <a:solidFill>
                  <a:schemeClr val="tx1"/>
                </a:solidFill>
                <a:latin typeface="LG스마트체 Bold" panose="020B0600000101010101" pitchFamily="50" charset="-127"/>
                <a:ea typeface="LG스마트체 Bold" panose="020B0600000101010101" pitchFamily="50" charset="-127"/>
              </a:rPr>
              <a:t>The </a:t>
            </a:r>
            <a:r>
              <a:rPr kumimoji="0" lang="en-US" altLang="ko-KR" sz="2000" b="1" dirty="0">
                <a:solidFill>
                  <a:schemeClr val="tx1"/>
                </a:solidFill>
                <a:latin typeface="LG스마트체 Bold" panose="020B0600000101010101" pitchFamily="50" charset="-127"/>
                <a:ea typeface="LG스마트체 Bold" panose="020B0600000101010101" pitchFamily="50" charset="-127"/>
              </a:rPr>
              <a:t>White </a:t>
            </a:r>
            <a:r>
              <a:rPr kumimoji="0" lang="en-US" altLang="ko-KR" sz="2000" b="1" dirty="0" smtClean="0">
                <a:solidFill>
                  <a:schemeClr val="tx1"/>
                </a:solidFill>
                <a:latin typeface="LG스마트체 Bold" panose="020B0600000101010101" pitchFamily="50" charset="-127"/>
                <a:ea typeface="LG스마트체 Bold" panose="020B0600000101010101" pitchFamily="50" charset="-127"/>
              </a:rPr>
              <a:t>House</a:t>
            </a:r>
            <a:endParaRPr kumimoji="0" lang="ko-KR" altLang="en-US" sz="2000" b="1" dirty="0">
              <a:solidFill>
                <a:schemeClr val="tx1"/>
              </a:solidFill>
              <a:latin typeface="LG스마트체 Bold" panose="020B0600000101010101" pitchFamily="50" charset="-127"/>
              <a:ea typeface="LG스마트체 Bold" panose="020B0600000101010101" pitchFamily="50" charset="-127"/>
            </a:endParaRPr>
          </a:p>
        </p:txBody>
      </p:sp>
      <p:sp>
        <p:nvSpPr>
          <p:cNvPr id="33" name="Rectangle 3"/>
          <p:cNvSpPr txBox="1">
            <a:spLocks noChangeArrowheads="1"/>
          </p:cNvSpPr>
          <p:nvPr/>
        </p:nvSpPr>
        <p:spPr bwMode="auto">
          <a:xfrm>
            <a:off x="1699199" y="4305300"/>
            <a:ext cx="5773300" cy="967850"/>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w="9525" cmpd="sng">
            <a:solidFill>
              <a:schemeClr val="tx1"/>
            </a:solidFill>
            <a:miter lim="800000"/>
            <a:headEnd/>
            <a:tailEnd/>
          </a:ln>
        </p:spPr>
        <p:txBody>
          <a:bodyPr/>
          <a:lstStyle>
            <a:defPPr>
              <a:defRPr lang="ko-KR"/>
            </a:defPPr>
            <a:lvl1pPr algn="l" rtl="0" fontAlgn="base" latinLnBrk="1">
              <a:spcBef>
                <a:spcPct val="0"/>
              </a:spcBef>
              <a:spcAft>
                <a:spcPct val="0"/>
              </a:spcAft>
              <a:defRPr kumimoji="1" kern="1200">
                <a:solidFill>
                  <a:schemeClr val="tx1"/>
                </a:solidFill>
                <a:latin typeface="굴림" charset="-127"/>
                <a:ea typeface="굴림" charset="-127"/>
                <a:cs typeface="+mn-cs"/>
              </a:defRPr>
            </a:lvl1pPr>
            <a:lvl2pPr marL="457200" algn="l" rtl="0" fontAlgn="base" latinLnBrk="1">
              <a:spcBef>
                <a:spcPct val="0"/>
              </a:spcBef>
              <a:spcAft>
                <a:spcPct val="0"/>
              </a:spcAft>
              <a:defRPr kumimoji="1" kern="1200">
                <a:solidFill>
                  <a:schemeClr val="tx1"/>
                </a:solidFill>
                <a:latin typeface="굴림" charset="-127"/>
                <a:ea typeface="굴림" charset="-127"/>
                <a:cs typeface="+mn-cs"/>
              </a:defRPr>
            </a:lvl2pPr>
            <a:lvl3pPr marL="914400" algn="l" rtl="0" fontAlgn="base" latinLnBrk="1">
              <a:spcBef>
                <a:spcPct val="0"/>
              </a:spcBef>
              <a:spcAft>
                <a:spcPct val="0"/>
              </a:spcAft>
              <a:defRPr kumimoji="1" kern="1200">
                <a:solidFill>
                  <a:schemeClr val="tx1"/>
                </a:solidFill>
                <a:latin typeface="굴림" charset="-127"/>
                <a:ea typeface="굴림" charset="-127"/>
                <a:cs typeface="+mn-cs"/>
              </a:defRPr>
            </a:lvl3pPr>
            <a:lvl4pPr marL="1371600" algn="l" rtl="0" fontAlgn="base" latinLnBrk="1">
              <a:spcBef>
                <a:spcPct val="0"/>
              </a:spcBef>
              <a:spcAft>
                <a:spcPct val="0"/>
              </a:spcAft>
              <a:defRPr kumimoji="1" kern="1200">
                <a:solidFill>
                  <a:schemeClr val="tx1"/>
                </a:solidFill>
                <a:latin typeface="굴림" charset="-127"/>
                <a:ea typeface="굴림" charset="-127"/>
                <a:cs typeface="+mn-cs"/>
              </a:defRPr>
            </a:lvl4pPr>
            <a:lvl5pPr marL="1828800" algn="l" rtl="0" fontAlgn="base" latinLnBrk="1">
              <a:spcBef>
                <a:spcPct val="0"/>
              </a:spcBef>
              <a:spcAft>
                <a:spcPct val="0"/>
              </a:spcAft>
              <a:defRPr kumimoji="1" kern="1200">
                <a:solidFill>
                  <a:schemeClr val="tx1"/>
                </a:solidFill>
                <a:latin typeface="굴림" charset="-127"/>
                <a:ea typeface="굴림" charset="-127"/>
                <a:cs typeface="+mn-cs"/>
              </a:defRPr>
            </a:lvl5pPr>
            <a:lvl6pPr marL="2286000" algn="l" defTabSz="914400" rtl="0" eaLnBrk="1" latinLnBrk="1" hangingPunct="1">
              <a:defRPr kumimoji="1" kern="1200">
                <a:solidFill>
                  <a:schemeClr val="tx1"/>
                </a:solidFill>
                <a:latin typeface="굴림" charset="-127"/>
                <a:ea typeface="굴림" charset="-127"/>
                <a:cs typeface="+mn-cs"/>
              </a:defRPr>
            </a:lvl6pPr>
            <a:lvl7pPr marL="2743200" algn="l" defTabSz="914400" rtl="0" eaLnBrk="1" latinLnBrk="1" hangingPunct="1">
              <a:defRPr kumimoji="1" kern="1200">
                <a:solidFill>
                  <a:schemeClr val="tx1"/>
                </a:solidFill>
                <a:latin typeface="굴림" charset="-127"/>
                <a:ea typeface="굴림" charset="-127"/>
                <a:cs typeface="+mn-cs"/>
              </a:defRPr>
            </a:lvl7pPr>
            <a:lvl8pPr marL="3200400" algn="l" defTabSz="914400" rtl="0" eaLnBrk="1" latinLnBrk="1" hangingPunct="1">
              <a:defRPr kumimoji="1" kern="1200">
                <a:solidFill>
                  <a:schemeClr val="tx1"/>
                </a:solidFill>
                <a:latin typeface="굴림" charset="-127"/>
                <a:ea typeface="굴림" charset="-127"/>
                <a:cs typeface="+mn-cs"/>
              </a:defRPr>
            </a:lvl8pPr>
            <a:lvl9pPr marL="3657600" algn="l" defTabSz="914400" rtl="0" eaLnBrk="1" latinLnBrk="1" hangingPunct="1">
              <a:defRPr kumimoji="1" kern="1200">
                <a:solidFill>
                  <a:schemeClr val="tx1"/>
                </a:solidFill>
                <a:latin typeface="굴림" charset="-127"/>
                <a:ea typeface="굴림" charset="-127"/>
                <a:cs typeface="+mn-cs"/>
              </a:defRPr>
            </a:lvl9pPr>
          </a:lstStyle>
          <a:p>
            <a:r>
              <a:rPr lang="en-US" altLang="ko-KR" sz="1400" dirty="0">
                <a:latin typeface="LG스마트체 Regular" panose="020B0600000101010101" pitchFamily="50" charset="-127"/>
                <a:ea typeface="LG스마트체 Regular" panose="020B0600000101010101" pitchFamily="50" charset="-127"/>
                <a:cs typeface="Arial Unicode MS" panose="020B0604020202020204" pitchFamily="50" charset="-127"/>
              </a:rPr>
              <a:t>The White House is the official residence and principal workplace of the President of the United States, located at 1600 Pennsylvania Avenue NW in Washington, D.C. It has been the residence of every U.S. president since John Adams in </a:t>
            </a:r>
            <a:r>
              <a:rPr lang="en-US" altLang="ko-KR" sz="1400" dirty="0" smtClean="0">
                <a:latin typeface="LG스마트체 Regular" panose="020B0600000101010101" pitchFamily="50" charset="-127"/>
                <a:ea typeface="LG스마트체 Regular" panose="020B0600000101010101" pitchFamily="50" charset="-127"/>
                <a:cs typeface="Arial Unicode MS" panose="020B0604020202020204" pitchFamily="50" charset="-127"/>
              </a:rPr>
              <a:t>1800.</a:t>
            </a:r>
            <a:endParaRPr lang="en-US" altLang="ko-KR" sz="1400" dirty="0">
              <a:latin typeface="LG스마트체 Regular" panose="020B0600000101010101" pitchFamily="50" charset="-127"/>
              <a:ea typeface="LG스마트체 Regular" panose="020B0600000101010101" pitchFamily="50" charset="-127"/>
              <a:cs typeface="Arial Unicode MS" panose="020B0604020202020204" pitchFamily="50" charset="-127"/>
            </a:endParaRPr>
          </a:p>
          <a:p>
            <a:pPr>
              <a:spcBef>
                <a:spcPct val="20000"/>
              </a:spcBef>
            </a:pPr>
            <a:endParaRPr kumimoji="0" lang="en-US" altLang="ko-KR" sz="1600" dirty="0">
              <a:latin typeface="LG스마트체 Regular" panose="020B0600000101010101" pitchFamily="50" charset="-127"/>
              <a:ea typeface="LG스마트체 Regular" panose="020B0600000101010101" pitchFamily="50" charset="-127"/>
            </a:endParaRPr>
          </a:p>
        </p:txBody>
      </p:sp>
      <p:pic>
        <p:nvPicPr>
          <p:cNvPr id="18" name="그림 17">
            <a:hlinkClick r:id="rId14" action="ppaction://hlinksldjump"/>
          </p:cNvPr>
          <p:cNvPicPr>
            <a:picLocks noChangeAspect="1"/>
          </p:cNvPicPr>
          <p:nvPr/>
        </p:nvPicPr>
        <p:blipFill>
          <a:blip r:embed="rId15" cstate="print"/>
          <a:stretch>
            <a:fillRect/>
          </a:stretch>
        </p:blipFill>
        <p:spPr>
          <a:xfrm>
            <a:off x="5960865" y="354688"/>
            <a:ext cx="759445" cy="328876"/>
          </a:xfrm>
          <a:prstGeom prst="rect">
            <a:avLst/>
          </a:prstGeom>
        </p:spPr>
      </p:pic>
      <p:pic>
        <p:nvPicPr>
          <p:cNvPr id="19" name="그림 18">
            <a:hlinkClick r:id="rId16" action="ppaction://hlinksldjump"/>
          </p:cNvPr>
          <p:cNvPicPr>
            <a:picLocks noChangeAspect="1"/>
          </p:cNvPicPr>
          <p:nvPr/>
        </p:nvPicPr>
        <p:blipFill>
          <a:blip r:embed="rId17"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84718409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그림 29"/>
          <p:cNvPicPr>
            <a:picLocks noChangeAspect="1"/>
          </p:cNvPicPr>
          <p:nvPr/>
        </p:nvPicPr>
        <p:blipFill>
          <a:blip r:embed="rId2" cstate="print"/>
          <a:stretch>
            <a:fillRect/>
          </a:stretch>
        </p:blipFill>
        <p:spPr>
          <a:xfrm>
            <a:off x="1050656" y="4060717"/>
            <a:ext cx="7042688" cy="2481979"/>
          </a:xfrm>
          <a:prstGeom prst="rect">
            <a:avLst/>
          </a:prstGeom>
        </p:spPr>
      </p:pic>
      <p:pic>
        <p:nvPicPr>
          <p:cNvPr id="5" name="그림 4">
            <a:hlinkClick r:id="rId3" action="ppaction://hlinksldjump"/>
          </p:cNvPr>
          <p:cNvPicPr>
            <a:picLocks noChangeAspect="1"/>
          </p:cNvPicPr>
          <p:nvPr/>
        </p:nvPicPr>
        <p:blipFill>
          <a:blip r:embed="rId4" cstate="print"/>
          <a:stretch>
            <a:fillRect/>
          </a:stretch>
        </p:blipFill>
        <p:spPr>
          <a:xfrm>
            <a:off x="4184166" y="360312"/>
            <a:ext cx="461250" cy="326250"/>
          </a:xfrm>
          <a:prstGeom prst="rect">
            <a:avLst/>
          </a:prstGeom>
        </p:spPr>
      </p:pic>
      <p:pic>
        <p:nvPicPr>
          <p:cNvPr id="6" name="그림 5">
            <a:hlinkClick r:id="rId5" action="ppaction://hlinksldjump"/>
          </p:cNvPr>
          <p:cNvPicPr>
            <a:picLocks noChangeAspect="1"/>
          </p:cNvPicPr>
          <p:nvPr/>
        </p:nvPicPr>
        <p:blipFill>
          <a:blip r:embed="rId6" cstate="print"/>
          <a:stretch>
            <a:fillRect/>
          </a:stretch>
        </p:blipFill>
        <p:spPr>
          <a:xfrm>
            <a:off x="2320414" y="269829"/>
            <a:ext cx="1203836" cy="548950"/>
          </a:xfrm>
          <a:prstGeom prst="rect">
            <a:avLst/>
          </a:prstGeom>
        </p:spPr>
      </p:pic>
      <p:pic>
        <p:nvPicPr>
          <p:cNvPr id="7" name="그림 6">
            <a:hlinkClick r:id="rId7" action="ppaction://hlinksldjump"/>
          </p:cNvPr>
          <p:cNvPicPr>
            <a:picLocks noChangeAspect="1"/>
          </p:cNvPicPr>
          <p:nvPr/>
        </p:nvPicPr>
        <p:blipFill>
          <a:blip r:embed="rId8" cstate="print"/>
          <a:stretch>
            <a:fillRect/>
          </a:stretch>
        </p:blipFill>
        <p:spPr>
          <a:xfrm>
            <a:off x="339958" y="360312"/>
            <a:ext cx="301984" cy="359941"/>
          </a:xfrm>
          <a:prstGeom prst="rect">
            <a:avLst/>
          </a:prstGeom>
        </p:spPr>
      </p:pic>
      <p:sp>
        <p:nvSpPr>
          <p:cNvPr id="22" name="직사각형 21"/>
          <p:cNvSpPr/>
          <p:nvPr/>
        </p:nvSpPr>
        <p:spPr>
          <a:xfrm>
            <a:off x="1050656" y="2977295"/>
            <a:ext cx="6265340" cy="867930"/>
          </a:xfrm>
          <a:prstGeom prst="rect">
            <a:avLst/>
          </a:prstGeom>
        </p:spPr>
        <p:txBody>
          <a:bodyPr wrap="square">
            <a:spAutoFit/>
          </a:bodyPr>
          <a:lstStyle/>
          <a:p>
            <a:pPr marL="285750" indent="-285750">
              <a:lnSpc>
                <a:spcPct val="120000"/>
              </a:lnSpc>
              <a:buFont typeface="Arial" panose="020B0604020202020204" pitchFamily="34" charset="0"/>
              <a:buChar char="•"/>
            </a:pP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Apply </a:t>
            </a:r>
            <a:r>
              <a:rPr lang="en-US" altLang="ko-KR" sz="1400" dirty="0">
                <a:solidFill>
                  <a:schemeClr val="bg1"/>
                </a:solidFill>
                <a:latin typeface="LG스마트체 SemiBold" panose="020B0600000101010101" pitchFamily="50" charset="-127"/>
                <a:ea typeface="LG스마트체 SemiBold" panose="020B0600000101010101" pitchFamily="50" charset="-127"/>
              </a:rPr>
              <a:t>outlines around the title - Black</a:t>
            </a:r>
          </a:p>
          <a:p>
            <a:pPr marL="285750" indent="-285750">
              <a:lnSpc>
                <a:spcPct val="120000"/>
              </a:lnSpc>
              <a:buFont typeface="Arial" panose="020B0604020202020204" pitchFamily="34" charset="0"/>
              <a:buChar char="•"/>
            </a:pP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Change </a:t>
            </a:r>
            <a:r>
              <a:rPr lang="en-US" altLang="ko-KR" sz="1400" dirty="0">
                <a:solidFill>
                  <a:schemeClr val="bg1"/>
                </a:solidFill>
                <a:latin typeface="LG스마트체 SemiBold" panose="020B0600000101010101" pitchFamily="50" charset="-127"/>
                <a:ea typeface="LG스마트체 SemiBold" panose="020B0600000101010101" pitchFamily="50" charset="-127"/>
              </a:rPr>
              <a:t>chart type – Clustered Column</a:t>
            </a:r>
          </a:p>
          <a:p>
            <a:pPr marL="285750" indent="-285750">
              <a:lnSpc>
                <a:spcPct val="120000"/>
              </a:lnSpc>
              <a:buFont typeface="Arial" panose="020B0604020202020204" pitchFamily="34" charset="0"/>
              <a:buChar char="•"/>
            </a:pP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Apply </a:t>
            </a:r>
            <a:r>
              <a:rPr lang="en-US" altLang="ko-KR" sz="1400" dirty="0">
                <a:solidFill>
                  <a:schemeClr val="bg1"/>
                </a:solidFill>
                <a:latin typeface="LG스마트체 SemiBold" panose="020B0600000101010101" pitchFamily="50" charset="-127"/>
                <a:ea typeface="LG스마트체 SemiBold" panose="020B0600000101010101" pitchFamily="50" charset="-127"/>
              </a:rPr>
              <a:t>the filling effect to the page: Canvas</a:t>
            </a:r>
          </a:p>
        </p:txBody>
      </p:sp>
      <p:sp>
        <p:nvSpPr>
          <p:cNvPr id="23" name="직사각형 22"/>
          <p:cNvSpPr/>
          <p:nvPr/>
        </p:nvSpPr>
        <p:spPr>
          <a:xfrm>
            <a:off x="1050656" y="2635884"/>
            <a:ext cx="5721556" cy="331886"/>
          </a:xfrm>
          <a:prstGeom prst="rect">
            <a:avLst/>
          </a:prstGeom>
        </p:spPr>
        <p:txBody>
          <a:bodyPr wrap="square">
            <a:spAutoFit/>
          </a:bodyPr>
          <a:lstStyle/>
          <a:p>
            <a:pPr>
              <a:lnSpc>
                <a:spcPct val="120000"/>
              </a:lnSpc>
            </a:pP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Q. Please </a:t>
            </a:r>
            <a:r>
              <a:rPr lang="en-US" altLang="ko-KR" sz="1400" dirty="0">
                <a:solidFill>
                  <a:schemeClr val="bg1"/>
                </a:solidFill>
                <a:latin typeface="LG스마트체 SemiBold" panose="020B0600000101010101" pitchFamily="50" charset="-127"/>
                <a:ea typeface="LG스마트체 SemiBold" panose="020B0600000101010101" pitchFamily="50" charset="-127"/>
              </a:rPr>
              <a:t>draw the graph as follows.</a:t>
            </a:r>
          </a:p>
        </p:txBody>
      </p:sp>
      <p:pic>
        <p:nvPicPr>
          <p:cNvPr id="21" name="그림 20">
            <a:hlinkClick r:id="rId9" action="ppaction://hlinksldjump"/>
          </p:cNvPr>
          <p:cNvPicPr>
            <a:picLocks noChangeAspect="1"/>
          </p:cNvPicPr>
          <p:nvPr/>
        </p:nvPicPr>
        <p:blipFill>
          <a:blip r:embed="rId10" cstate="print"/>
          <a:stretch>
            <a:fillRect/>
          </a:stretch>
        </p:blipFill>
        <p:spPr>
          <a:xfrm>
            <a:off x="1105515" y="390812"/>
            <a:ext cx="751326" cy="295750"/>
          </a:xfrm>
          <a:prstGeom prst="rect">
            <a:avLst/>
          </a:prstGeom>
        </p:spPr>
      </p:pic>
      <p:pic>
        <p:nvPicPr>
          <p:cNvPr id="25" name="그림 24"/>
          <p:cNvPicPr>
            <a:picLocks noChangeAspect="1"/>
          </p:cNvPicPr>
          <p:nvPr/>
        </p:nvPicPr>
        <p:blipFill>
          <a:blip r:embed="rId11" cstate="print"/>
          <a:stretch>
            <a:fillRect/>
          </a:stretch>
        </p:blipFill>
        <p:spPr>
          <a:xfrm>
            <a:off x="431800" y="1091974"/>
            <a:ext cx="1821786" cy="1473426"/>
          </a:xfrm>
          <a:prstGeom prst="rect">
            <a:avLst/>
          </a:prstGeom>
        </p:spPr>
      </p:pic>
      <p:sp>
        <p:nvSpPr>
          <p:cNvPr id="26" name="직사각형 25"/>
          <p:cNvSpPr/>
          <p:nvPr/>
        </p:nvSpPr>
        <p:spPr>
          <a:xfrm>
            <a:off x="476110" y="1125548"/>
            <a:ext cx="1683160" cy="738664"/>
          </a:xfrm>
          <a:prstGeom prst="rect">
            <a:avLst/>
          </a:prstGeom>
        </p:spPr>
        <p:txBody>
          <a:bodyPr wrap="square">
            <a:spAutoFit/>
          </a:bodyPr>
          <a:lstStyle/>
          <a:p>
            <a:r>
              <a:rPr lang="en-US" altLang="ko-KR" sz="2100" dirty="0">
                <a:solidFill>
                  <a:schemeClr val="tx1">
                    <a:lumMod val="75000"/>
                    <a:lumOff val="25000"/>
                  </a:schemeClr>
                </a:solidFill>
                <a:latin typeface="LG스마트체 Bold" panose="020B0600000101010101" pitchFamily="50" charset="-127"/>
                <a:ea typeface="LG스마트체 Bold" panose="020B0600000101010101" pitchFamily="50" charset="-127"/>
              </a:rPr>
              <a:t>Learning Evaluation</a:t>
            </a:r>
          </a:p>
        </p:txBody>
      </p:sp>
      <p:sp>
        <p:nvSpPr>
          <p:cNvPr id="27" name="직사각형 26"/>
          <p:cNvSpPr/>
          <p:nvPr/>
        </p:nvSpPr>
        <p:spPr>
          <a:xfrm>
            <a:off x="476110" y="1833491"/>
            <a:ext cx="1683160" cy="707886"/>
          </a:xfrm>
          <a:prstGeom prst="rect">
            <a:avLst/>
          </a:prstGeom>
        </p:spPr>
        <p:txBody>
          <a:bodyPr wrap="square">
            <a:spAutoFit/>
          </a:bodyPr>
          <a:lstStyle/>
          <a:p>
            <a:r>
              <a:rPr lang="en-US" altLang="ko-KR" sz="2000" dirty="0" err="1" smtClean="0">
                <a:solidFill>
                  <a:schemeClr val="tx1">
                    <a:lumMod val="50000"/>
                    <a:lumOff val="50000"/>
                  </a:schemeClr>
                </a:solidFill>
                <a:latin typeface="LG스마트체 Bold" panose="020B0600000101010101" pitchFamily="50" charset="-127"/>
                <a:ea typeface="LG스마트체 Bold" panose="020B0600000101010101" pitchFamily="50" charset="-127"/>
              </a:rPr>
              <a:t>Powerpoint</a:t>
            </a:r>
            <a:r>
              <a:rPr lang="en-US" altLang="ko-KR" sz="2000" dirty="0" smtClean="0">
                <a:solidFill>
                  <a:schemeClr val="tx1">
                    <a:lumMod val="50000"/>
                    <a:lumOff val="50000"/>
                  </a:schemeClr>
                </a:solidFill>
                <a:latin typeface="LG스마트체 Bold" panose="020B0600000101010101" pitchFamily="50" charset="-127"/>
                <a:ea typeface="LG스마트체 Bold" panose="020B0600000101010101" pitchFamily="50" charset="-127"/>
              </a:rPr>
              <a:t> [Q2]</a:t>
            </a:r>
          </a:p>
        </p:txBody>
      </p:sp>
      <p:pic>
        <p:nvPicPr>
          <p:cNvPr id="28" name="그림 27"/>
          <p:cNvPicPr>
            <a:picLocks noChangeAspect="1"/>
          </p:cNvPicPr>
          <p:nvPr/>
        </p:nvPicPr>
        <p:blipFill>
          <a:blip r:embed="rId12" cstate="print"/>
          <a:stretch>
            <a:fillRect/>
          </a:stretch>
        </p:blipFill>
        <p:spPr>
          <a:xfrm>
            <a:off x="2577482" y="1499316"/>
            <a:ext cx="451174" cy="461666"/>
          </a:xfrm>
          <a:prstGeom prst="rect">
            <a:avLst/>
          </a:prstGeom>
          <a:effectLst/>
        </p:spPr>
      </p:pic>
      <p:sp>
        <p:nvSpPr>
          <p:cNvPr id="29" name="TextBox 28"/>
          <p:cNvSpPr txBox="1"/>
          <p:nvPr/>
        </p:nvSpPr>
        <p:spPr>
          <a:xfrm>
            <a:off x="3076696" y="1530094"/>
            <a:ext cx="4637808" cy="400110"/>
          </a:xfrm>
          <a:prstGeom prst="rect">
            <a:avLst/>
          </a:prstGeom>
          <a:noFill/>
        </p:spPr>
        <p:txBody>
          <a:bodyPr wrap="none" rtlCol="0">
            <a:spAutoFit/>
          </a:bodyPr>
          <a:lstStyle/>
          <a:p>
            <a:r>
              <a:rPr lang="en-US" altLang="ko-KR" sz="2000" dirty="0">
                <a:solidFill>
                  <a:schemeClr val="bg1"/>
                </a:solidFill>
                <a:latin typeface="LG스마트체 SemiBold" panose="020B0600000101010101" pitchFamily="50" charset="-127"/>
                <a:ea typeface="LG스마트체 SemiBold" panose="020B0600000101010101" pitchFamily="50" charset="-127"/>
              </a:rPr>
              <a:t>Please answer the following questions</a:t>
            </a:r>
            <a:endParaRPr lang="ko-KR" altLang="en-US" sz="2000" dirty="0">
              <a:solidFill>
                <a:schemeClr val="bg1"/>
              </a:solidFill>
              <a:latin typeface="LG스마트체 SemiBold" panose="020B0600000101010101" pitchFamily="50" charset="-127"/>
              <a:ea typeface="LG스마트체 SemiBold" panose="020B0600000101010101" pitchFamily="50" charset="-127"/>
            </a:endParaRPr>
          </a:p>
        </p:txBody>
      </p:sp>
      <p:graphicFrame>
        <p:nvGraphicFramePr>
          <p:cNvPr id="31" name="차트 30"/>
          <p:cNvGraphicFramePr>
            <a:graphicFrameLocks/>
          </p:cNvGraphicFramePr>
          <p:nvPr>
            <p:extLst>
              <p:ext uri="{D42A27DB-BD31-4B8C-83A1-F6EECF244321}">
                <p14:modId xmlns:p14="http://schemas.microsoft.com/office/powerpoint/2010/main" val="3250600838"/>
              </p:ext>
            </p:extLst>
          </p:nvPr>
        </p:nvGraphicFramePr>
        <p:xfrm>
          <a:off x="1379594" y="4031995"/>
          <a:ext cx="6348562" cy="2414563"/>
        </p:xfrm>
        <a:graphic>
          <a:graphicData uri="http://schemas.openxmlformats.org/drawingml/2006/chart">
            <c:chart xmlns:c="http://schemas.openxmlformats.org/drawingml/2006/chart" xmlns:r="http://schemas.openxmlformats.org/officeDocument/2006/relationships" r:id="rId13"/>
          </a:graphicData>
        </a:graphic>
      </p:graphicFrame>
      <p:pic>
        <p:nvPicPr>
          <p:cNvPr id="16" name="그림 15">
            <a:hlinkClick r:id="rId14" action="ppaction://hlinksldjump"/>
          </p:cNvPr>
          <p:cNvPicPr>
            <a:picLocks noChangeAspect="1"/>
          </p:cNvPicPr>
          <p:nvPr/>
        </p:nvPicPr>
        <p:blipFill>
          <a:blip r:embed="rId15" cstate="print"/>
          <a:stretch>
            <a:fillRect/>
          </a:stretch>
        </p:blipFill>
        <p:spPr>
          <a:xfrm>
            <a:off x="5960865" y="354688"/>
            <a:ext cx="759445" cy="328876"/>
          </a:xfrm>
          <a:prstGeom prst="rect">
            <a:avLst/>
          </a:prstGeom>
        </p:spPr>
      </p:pic>
      <p:pic>
        <p:nvPicPr>
          <p:cNvPr id="17" name="그림 16">
            <a:hlinkClick r:id="rId16" action="ppaction://hlinksldjump"/>
          </p:cNvPr>
          <p:cNvPicPr>
            <a:picLocks noChangeAspect="1"/>
          </p:cNvPicPr>
          <p:nvPr/>
        </p:nvPicPr>
        <p:blipFill>
          <a:blip r:embed="rId17"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220204564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그림 27"/>
          <p:cNvPicPr>
            <a:picLocks noChangeAspect="1"/>
          </p:cNvPicPr>
          <p:nvPr/>
        </p:nvPicPr>
        <p:blipFill>
          <a:blip r:embed="rId2" cstate="print"/>
          <a:stretch>
            <a:fillRect/>
          </a:stretch>
        </p:blipFill>
        <p:spPr>
          <a:xfrm>
            <a:off x="1050656" y="2717061"/>
            <a:ext cx="7042688" cy="3825636"/>
          </a:xfrm>
          <a:prstGeom prst="rect">
            <a:avLst/>
          </a:prstGeom>
        </p:spPr>
      </p:pic>
      <p:pic>
        <p:nvPicPr>
          <p:cNvPr id="5" name="그림 4">
            <a:hlinkClick r:id="rId3" action="ppaction://hlinksldjump"/>
          </p:cNvPr>
          <p:cNvPicPr>
            <a:picLocks noChangeAspect="1"/>
          </p:cNvPicPr>
          <p:nvPr/>
        </p:nvPicPr>
        <p:blipFill>
          <a:blip r:embed="rId4" cstate="print"/>
          <a:stretch>
            <a:fillRect/>
          </a:stretch>
        </p:blipFill>
        <p:spPr>
          <a:xfrm>
            <a:off x="4184166" y="360312"/>
            <a:ext cx="461250" cy="326250"/>
          </a:xfrm>
          <a:prstGeom prst="rect">
            <a:avLst/>
          </a:prstGeom>
        </p:spPr>
      </p:pic>
      <p:pic>
        <p:nvPicPr>
          <p:cNvPr id="6" name="그림 5">
            <a:hlinkClick r:id="rId5" action="ppaction://hlinksldjump"/>
          </p:cNvPr>
          <p:cNvPicPr>
            <a:picLocks noChangeAspect="1"/>
          </p:cNvPicPr>
          <p:nvPr/>
        </p:nvPicPr>
        <p:blipFill>
          <a:blip r:embed="rId6" cstate="print"/>
          <a:stretch>
            <a:fillRect/>
          </a:stretch>
        </p:blipFill>
        <p:spPr>
          <a:xfrm>
            <a:off x="2320414" y="269829"/>
            <a:ext cx="1203836" cy="548950"/>
          </a:xfrm>
          <a:prstGeom prst="rect">
            <a:avLst/>
          </a:prstGeom>
        </p:spPr>
      </p:pic>
      <p:pic>
        <p:nvPicPr>
          <p:cNvPr id="7" name="그림 6">
            <a:hlinkClick r:id="rId7" action="ppaction://hlinksldjump"/>
          </p:cNvPr>
          <p:cNvPicPr>
            <a:picLocks noChangeAspect="1"/>
          </p:cNvPicPr>
          <p:nvPr/>
        </p:nvPicPr>
        <p:blipFill>
          <a:blip r:embed="rId8" cstate="print"/>
          <a:stretch>
            <a:fillRect/>
          </a:stretch>
        </p:blipFill>
        <p:spPr>
          <a:xfrm>
            <a:off x="339958" y="360312"/>
            <a:ext cx="301984" cy="359941"/>
          </a:xfrm>
          <a:prstGeom prst="rect">
            <a:avLst/>
          </a:prstGeom>
        </p:spPr>
      </p:pic>
      <p:sp>
        <p:nvSpPr>
          <p:cNvPr id="12" name="직사각형 11"/>
          <p:cNvSpPr/>
          <p:nvPr/>
        </p:nvSpPr>
        <p:spPr>
          <a:xfrm>
            <a:off x="1622879" y="5859476"/>
            <a:ext cx="5895975" cy="646331"/>
          </a:xfrm>
          <a:prstGeom prst="rect">
            <a:avLst/>
          </a:prstGeom>
        </p:spPr>
        <p:txBody>
          <a:bodyPr wrap="square">
            <a:spAutoFit/>
          </a:bodyPr>
          <a:lstStyle/>
          <a:p>
            <a:pPr>
              <a:lnSpc>
                <a:spcPct val="120000"/>
              </a:lnSpc>
            </a:pPr>
            <a:r>
              <a:rPr lang="en-US" altLang="ko-KR" sz="1500" dirty="0">
                <a:solidFill>
                  <a:srgbClr val="E49433"/>
                </a:solidFill>
                <a:latin typeface="LG스마트체 SemiBold" panose="020B0600000101010101" pitchFamily="50" charset="-127"/>
                <a:ea typeface="LG스마트체 SemiBold" panose="020B0600000101010101" pitchFamily="50" charset="-127"/>
              </a:rPr>
              <a:t># Design – Change chart type – Column – Clustered Column</a:t>
            </a:r>
          </a:p>
          <a:p>
            <a:pPr>
              <a:lnSpc>
                <a:spcPct val="120000"/>
              </a:lnSpc>
            </a:pPr>
            <a:r>
              <a:rPr lang="en-US" altLang="ko-KR" sz="1500" dirty="0">
                <a:solidFill>
                  <a:srgbClr val="E49433"/>
                </a:solidFill>
                <a:latin typeface="LG스마트체 SemiBold" panose="020B0600000101010101" pitchFamily="50" charset="-127"/>
                <a:ea typeface="LG스마트체 SemiBold" panose="020B0600000101010101" pitchFamily="50" charset="-127"/>
              </a:rPr>
              <a:t># Format – Shape fill – Texture - Canvas</a:t>
            </a:r>
          </a:p>
        </p:txBody>
      </p:sp>
      <p:graphicFrame>
        <p:nvGraphicFramePr>
          <p:cNvPr id="21" name="차트 20"/>
          <p:cNvGraphicFramePr>
            <a:graphicFrameLocks/>
          </p:cNvGraphicFramePr>
          <p:nvPr>
            <p:extLst>
              <p:ext uri="{D42A27DB-BD31-4B8C-83A1-F6EECF244321}">
                <p14:modId xmlns:p14="http://schemas.microsoft.com/office/powerpoint/2010/main" val="2929006573"/>
              </p:ext>
            </p:extLst>
          </p:nvPr>
        </p:nvGraphicFramePr>
        <p:xfrm>
          <a:off x="1622879" y="3116230"/>
          <a:ext cx="5895975" cy="2743200"/>
        </p:xfrm>
        <a:graphic>
          <a:graphicData uri="http://schemas.openxmlformats.org/drawingml/2006/chart">
            <c:chart xmlns:c="http://schemas.openxmlformats.org/drawingml/2006/chart" xmlns:r="http://schemas.openxmlformats.org/officeDocument/2006/relationships" r:id="rId9"/>
          </a:graphicData>
        </a:graphic>
      </p:graphicFrame>
      <p:sp>
        <p:nvSpPr>
          <p:cNvPr id="20" name="직사각형 19"/>
          <p:cNvSpPr/>
          <p:nvPr/>
        </p:nvSpPr>
        <p:spPr>
          <a:xfrm>
            <a:off x="3217326" y="2727517"/>
            <a:ext cx="2631669" cy="369332"/>
          </a:xfrm>
          <a:prstGeom prst="rect">
            <a:avLst/>
          </a:prstGeom>
        </p:spPr>
        <p:txBody>
          <a:bodyPr wrap="square">
            <a:spAutoFit/>
          </a:bodyPr>
          <a:lstStyle/>
          <a:p>
            <a:pPr>
              <a:lnSpc>
                <a:spcPct val="120000"/>
              </a:lnSpc>
            </a:pPr>
            <a:r>
              <a:rPr lang="en-US" altLang="ko-KR" sz="1500" dirty="0">
                <a:solidFill>
                  <a:srgbClr val="E49433"/>
                </a:solidFill>
                <a:latin typeface="LG스마트체 SemiBold" panose="020B0600000101010101" pitchFamily="50" charset="-127"/>
                <a:ea typeface="LG스마트체 SemiBold" panose="020B0600000101010101" pitchFamily="50" charset="-127"/>
              </a:rPr>
              <a:t># </a:t>
            </a:r>
            <a:r>
              <a:rPr lang="en-US" altLang="ko-KR" sz="1500" dirty="0" smtClean="0">
                <a:solidFill>
                  <a:srgbClr val="E49433"/>
                </a:solidFill>
                <a:latin typeface="LG스마트체 SemiBold" panose="020B0600000101010101" pitchFamily="50" charset="-127"/>
                <a:ea typeface="LG스마트체 SemiBold" panose="020B0600000101010101" pitchFamily="50" charset="-127"/>
              </a:rPr>
              <a:t>Format-Shape </a:t>
            </a:r>
            <a:r>
              <a:rPr lang="en-US" altLang="ko-KR" sz="1500" dirty="0">
                <a:solidFill>
                  <a:srgbClr val="E49433"/>
                </a:solidFill>
                <a:latin typeface="LG스마트체 SemiBold" panose="020B0600000101010101" pitchFamily="50" charset="-127"/>
                <a:ea typeface="LG스마트체 SemiBold" panose="020B0600000101010101" pitchFamily="50" charset="-127"/>
              </a:rPr>
              <a:t>Outline</a:t>
            </a:r>
          </a:p>
        </p:txBody>
      </p:sp>
      <p:sp>
        <p:nvSpPr>
          <p:cNvPr id="19" name="자유형 18"/>
          <p:cNvSpPr/>
          <p:nvPr/>
        </p:nvSpPr>
        <p:spPr>
          <a:xfrm>
            <a:off x="2907092" y="2911474"/>
            <a:ext cx="266700" cy="517525"/>
          </a:xfrm>
          <a:custGeom>
            <a:avLst/>
            <a:gdLst>
              <a:gd name="connsiteX0" fmla="*/ 266700 w 266700"/>
              <a:gd name="connsiteY0" fmla="*/ 0 h 557213"/>
              <a:gd name="connsiteX1" fmla="*/ 0 w 266700"/>
              <a:gd name="connsiteY1" fmla="*/ 0 h 557213"/>
              <a:gd name="connsiteX2" fmla="*/ 0 w 266700"/>
              <a:gd name="connsiteY2" fmla="*/ 557213 h 557213"/>
              <a:gd name="connsiteX3" fmla="*/ 166687 w 266700"/>
              <a:gd name="connsiteY3" fmla="*/ 557213 h 557213"/>
            </a:gdLst>
            <a:ahLst/>
            <a:cxnLst>
              <a:cxn ang="0">
                <a:pos x="connsiteX0" y="connsiteY0"/>
              </a:cxn>
              <a:cxn ang="0">
                <a:pos x="connsiteX1" y="connsiteY1"/>
              </a:cxn>
              <a:cxn ang="0">
                <a:pos x="connsiteX2" y="connsiteY2"/>
              </a:cxn>
              <a:cxn ang="0">
                <a:pos x="connsiteX3" y="connsiteY3"/>
              </a:cxn>
            </a:cxnLst>
            <a:rect l="l" t="t" r="r" b="b"/>
            <a:pathLst>
              <a:path w="266700" h="557213">
                <a:moveTo>
                  <a:pt x="266700" y="0"/>
                </a:moveTo>
                <a:lnTo>
                  <a:pt x="0" y="0"/>
                </a:lnTo>
                <a:lnTo>
                  <a:pt x="0" y="557213"/>
                </a:lnTo>
                <a:lnTo>
                  <a:pt x="166687" y="557213"/>
                </a:lnTo>
              </a:path>
            </a:pathLst>
          </a:custGeom>
          <a:noFill/>
          <a:ln w="15875">
            <a:solidFill>
              <a:srgbClr val="E4943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rgbClr val="E49433"/>
              </a:solidFill>
            </a:endParaRPr>
          </a:p>
        </p:txBody>
      </p:sp>
      <p:pic>
        <p:nvPicPr>
          <p:cNvPr id="18" name="그림 17">
            <a:hlinkClick r:id="rId10" action="ppaction://hlinksldjump"/>
          </p:cNvPr>
          <p:cNvPicPr>
            <a:picLocks noChangeAspect="1"/>
          </p:cNvPicPr>
          <p:nvPr/>
        </p:nvPicPr>
        <p:blipFill>
          <a:blip r:embed="rId11" cstate="print"/>
          <a:stretch>
            <a:fillRect/>
          </a:stretch>
        </p:blipFill>
        <p:spPr>
          <a:xfrm>
            <a:off x="1105515" y="390812"/>
            <a:ext cx="751326" cy="295750"/>
          </a:xfrm>
          <a:prstGeom prst="rect">
            <a:avLst/>
          </a:prstGeom>
        </p:spPr>
      </p:pic>
      <p:sp>
        <p:nvSpPr>
          <p:cNvPr id="22" name="TextBox 21"/>
          <p:cNvSpPr txBox="1"/>
          <p:nvPr/>
        </p:nvSpPr>
        <p:spPr>
          <a:xfrm>
            <a:off x="3076696" y="1536205"/>
            <a:ext cx="2973891" cy="400110"/>
          </a:xfrm>
          <a:prstGeom prst="rect">
            <a:avLst/>
          </a:prstGeom>
          <a:noFill/>
        </p:spPr>
        <p:txBody>
          <a:bodyPr wrap="none" rtlCol="0">
            <a:spAutoFit/>
          </a:bodyPr>
          <a:lstStyle/>
          <a:p>
            <a:r>
              <a:rPr lang="en-US" altLang="ko-KR" sz="2000" dirty="0">
                <a:solidFill>
                  <a:schemeClr val="bg1"/>
                </a:solidFill>
                <a:latin typeface="LG스마트체 SemiBold" panose="020B0600000101010101" pitchFamily="50" charset="-127"/>
                <a:ea typeface="LG스마트체 SemiBold" panose="020B0600000101010101" pitchFamily="50" charset="-127"/>
              </a:rPr>
              <a:t>Answer and explanation</a:t>
            </a:r>
            <a:endParaRPr lang="ko-KR" altLang="en-US" sz="2000" dirty="0">
              <a:solidFill>
                <a:schemeClr val="bg1"/>
              </a:solidFill>
              <a:latin typeface="LG스마트체 SemiBold" panose="020B0600000101010101" pitchFamily="50" charset="-127"/>
              <a:ea typeface="LG스마트체 SemiBold" panose="020B0600000101010101" pitchFamily="50" charset="-127"/>
            </a:endParaRPr>
          </a:p>
        </p:txBody>
      </p:sp>
      <p:pic>
        <p:nvPicPr>
          <p:cNvPr id="24" name="그림 23"/>
          <p:cNvPicPr>
            <a:picLocks noChangeAspect="1"/>
          </p:cNvPicPr>
          <p:nvPr/>
        </p:nvPicPr>
        <p:blipFill>
          <a:blip r:embed="rId12" cstate="print"/>
          <a:stretch>
            <a:fillRect/>
          </a:stretch>
        </p:blipFill>
        <p:spPr>
          <a:xfrm>
            <a:off x="2628694" y="1488760"/>
            <a:ext cx="348750" cy="495000"/>
          </a:xfrm>
          <a:prstGeom prst="rect">
            <a:avLst/>
          </a:prstGeom>
        </p:spPr>
      </p:pic>
      <p:pic>
        <p:nvPicPr>
          <p:cNvPr id="25" name="그림 24"/>
          <p:cNvPicPr>
            <a:picLocks noChangeAspect="1"/>
          </p:cNvPicPr>
          <p:nvPr/>
        </p:nvPicPr>
        <p:blipFill>
          <a:blip r:embed="rId13" cstate="print"/>
          <a:stretch>
            <a:fillRect/>
          </a:stretch>
        </p:blipFill>
        <p:spPr>
          <a:xfrm>
            <a:off x="431800" y="1091974"/>
            <a:ext cx="1821786" cy="1473426"/>
          </a:xfrm>
          <a:prstGeom prst="rect">
            <a:avLst/>
          </a:prstGeom>
        </p:spPr>
      </p:pic>
      <p:sp>
        <p:nvSpPr>
          <p:cNvPr id="26" name="직사각형 25"/>
          <p:cNvSpPr/>
          <p:nvPr/>
        </p:nvSpPr>
        <p:spPr>
          <a:xfrm>
            <a:off x="476110" y="1125548"/>
            <a:ext cx="1683160" cy="738664"/>
          </a:xfrm>
          <a:prstGeom prst="rect">
            <a:avLst/>
          </a:prstGeom>
        </p:spPr>
        <p:txBody>
          <a:bodyPr wrap="square">
            <a:spAutoFit/>
          </a:bodyPr>
          <a:lstStyle/>
          <a:p>
            <a:r>
              <a:rPr lang="en-US" altLang="ko-KR" sz="2100" dirty="0">
                <a:solidFill>
                  <a:schemeClr val="tx1">
                    <a:lumMod val="75000"/>
                    <a:lumOff val="25000"/>
                  </a:schemeClr>
                </a:solidFill>
                <a:latin typeface="LG스마트체 Bold" panose="020B0600000101010101" pitchFamily="50" charset="-127"/>
                <a:ea typeface="LG스마트체 Bold" panose="020B0600000101010101" pitchFamily="50" charset="-127"/>
              </a:rPr>
              <a:t>Learning Evaluation</a:t>
            </a:r>
          </a:p>
        </p:txBody>
      </p:sp>
      <p:sp>
        <p:nvSpPr>
          <p:cNvPr id="27" name="직사각형 26"/>
          <p:cNvSpPr/>
          <p:nvPr/>
        </p:nvSpPr>
        <p:spPr>
          <a:xfrm>
            <a:off x="476110" y="1833491"/>
            <a:ext cx="1683160" cy="707886"/>
          </a:xfrm>
          <a:prstGeom prst="rect">
            <a:avLst/>
          </a:prstGeom>
        </p:spPr>
        <p:txBody>
          <a:bodyPr wrap="square">
            <a:spAutoFit/>
          </a:bodyPr>
          <a:lstStyle/>
          <a:p>
            <a:r>
              <a:rPr lang="en-US" altLang="ko-KR" sz="2000" dirty="0" err="1" smtClean="0">
                <a:solidFill>
                  <a:schemeClr val="tx1">
                    <a:lumMod val="50000"/>
                    <a:lumOff val="50000"/>
                  </a:schemeClr>
                </a:solidFill>
                <a:latin typeface="LG스마트체 Bold" panose="020B0600000101010101" pitchFamily="50" charset="-127"/>
                <a:ea typeface="LG스마트체 Bold" panose="020B0600000101010101" pitchFamily="50" charset="-127"/>
              </a:rPr>
              <a:t>Powerpoint</a:t>
            </a:r>
            <a:r>
              <a:rPr lang="en-US" altLang="ko-KR" sz="2000" dirty="0" smtClean="0">
                <a:solidFill>
                  <a:schemeClr val="tx1">
                    <a:lumMod val="50000"/>
                    <a:lumOff val="50000"/>
                  </a:schemeClr>
                </a:solidFill>
                <a:latin typeface="LG스마트체 Bold" panose="020B0600000101010101" pitchFamily="50" charset="-127"/>
                <a:ea typeface="LG스마트체 Bold" panose="020B0600000101010101" pitchFamily="50" charset="-127"/>
              </a:rPr>
              <a:t> [Q2]</a:t>
            </a:r>
          </a:p>
        </p:txBody>
      </p:sp>
      <p:pic>
        <p:nvPicPr>
          <p:cNvPr id="23" name="그림 22">
            <a:hlinkClick r:id="rId14" action="ppaction://hlinksldjump"/>
          </p:cNvPr>
          <p:cNvPicPr>
            <a:picLocks noChangeAspect="1"/>
          </p:cNvPicPr>
          <p:nvPr/>
        </p:nvPicPr>
        <p:blipFill>
          <a:blip r:embed="rId15" cstate="print"/>
          <a:stretch>
            <a:fillRect/>
          </a:stretch>
        </p:blipFill>
        <p:spPr>
          <a:xfrm>
            <a:off x="5960865" y="354688"/>
            <a:ext cx="759445" cy="328876"/>
          </a:xfrm>
          <a:prstGeom prst="rect">
            <a:avLst/>
          </a:prstGeom>
        </p:spPr>
      </p:pic>
      <p:pic>
        <p:nvPicPr>
          <p:cNvPr id="29" name="그림 28">
            <a:hlinkClick r:id="rId16" action="ppaction://hlinksldjump"/>
          </p:cNvPr>
          <p:cNvPicPr>
            <a:picLocks noChangeAspect="1"/>
          </p:cNvPicPr>
          <p:nvPr/>
        </p:nvPicPr>
        <p:blipFill>
          <a:blip r:embed="rId17"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116717742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그림 39"/>
          <p:cNvPicPr>
            <a:picLocks noChangeAspect="1"/>
          </p:cNvPicPr>
          <p:nvPr/>
        </p:nvPicPr>
        <p:blipFill>
          <a:blip r:embed="rId2" cstate="print"/>
          <a:stretch>
            <a:fillRect/>
          </a:stretch>
        </p:blipFill>
        <p:spPr>
          <a:xfrm>
            <a:off x="1050656" y="4186669"/>
            <a:ext cx="7042688" cy="2356027"/>
          </a:xfrm>
          <a:prstGeom prst="rect">
            <a:avLst/>
          </a:prstGeom>
        </p:spPr>
      </p:pic>
      <p:pic>
        <p:nvPicPr>
          <p:cNvPr id="5" name="그림 4">
            <a:hlinkClick r:id="rId3" action="ppaction://hlinksldjump"/>
          </p:cNvPr>
          <p:cNvPicPr>
            <a:picLocks noChangeAspect="1"/>
          </p:cNvPicPr>
          <p:nvPr/>
        </p:nvPicPr>
        <p:blipFill>
          <a:blip r:embed="rId4" cstate="print"/>
          <a:stretch>
            <a:fillRect/>
          </a:stretch>
        </p:blipFill>
        <p:spPr>
          <a:xfrm>
            <a:off x="4184166" y="360312"/>
            <a:ext cx="461250" cy="326250"/>
          </a:xfrm>
          <a:prstGeom prst="rect">
            <a:avLst/>
          </a:prstGeom>
        </p:spPr>
      </p:pic>
      <p:pic>
        <p:nvPicPr>
          <p:cNvPr id="6" name="그림 5">
            <a:hlinkClick r:id="rId5" action="ppaction://hlinksldjump"/>
          </p:cNvPr>
          <p:cNvPicPr>
            <a:picLocks noChangeAspect="1"/>
          </p:cNvPicPr>
          <p:nvPr/>
        </p:nvPicPr>
        <p:blipFill>
          <a:blip r:embed="rId6" cstate="print"/>
          <a:stretch>
            <a:fillRect/>
          </a:stretch>
        </p:blipFill>
        <p:spPr>
          <a:xfrm>
            <a:off x="2320414" y="269829"/>
            <a:ext cx="1203836" cy="548950"/>
          </a:xfrm>
          <a:prstGeom prst="rect">
            <a:avLst/>
          </a:prstGeom>
        </p:spPr>
      </p:pic>
      <p:pic>
        <p:nvPicPr>
          <p:cNvPr id="7" name="그림 6">
            <a:hlinkClick r:id="rId7" action="ppaction://hlinksldjump"/>
          </p:cNvPr>
          <p:cNvPicPr>
            <a:picLocks noChangeAspect="1"/>
          </p:cNvPicPr>
          <p:nvPr/>
        </p:nvPicPr>
        <p:blipFill>
          <a:blip r:embed="rId8" cstate="print"/>
          <a:stretch>
            <a:fillRect/>
          </a:stretch>
        </p:blipFill>
        <p:spPr>
          <a:xfrm>
            <a:off x="339958" y="360312"/>
            <a:ext cx="301984" cy="359941"/>
          </a:xfrm>
          <a:prstGeom prst="rect">
            <a:avLst/>
          </a:prstGeom>
        </p:spPr>
      </p:pic>
      <p:sp>
        <p:nvSpPr>
          <p:cNvPr id="22" name="직사각형 21"/>
          <p:cNvSpPr/>
          <p:nvPr/>
        </p:nvSpPr>
        <p:spPr>
          <a:xfrm>
            <a:off x="1050655" y="2984923"/>
            <a:ext cx="7661545" cy="1126462"/>
          </a:xfrm>
          <a:prstGeom prst="rect">
            <a:avLst/>
          </a:prstGeom>
        </p:spPr>
        <p:txBody>
          <a:bodyPr wrap="square">
            <a:spAutoFit/>
          </a:bodyPr>
          <a:lstStyle/>
          <a:p>
            <a:pPr marL="285750" indent="-285750">
              <a:lnSpc>
                <a:spcPct val="120000"/>
              </a:lnSpc>
              <a:buFont typeface="Arial" panose="020B0604020202020204" pitchFamily="34" charset="0"/>
              <a:buChar char="•"/>
            </a:pP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For </a:t>
            </a:r>
            <a:r>
              <a:rPr lang="en-US" altLang="ko-KR" sz="1400" dirty="0">
                <a:solidFill>
                  <a:schemeClr val="bg1"/>
                </a:solidFill>
                <a:latin typeface="LG스마트체 SemiBold" panose="020B0600000101010101" pitchFamily="50" charset="-127"/>
                <a:ea typeface="LG스마트체 SemiBold" panose="020B0600000101010101" pitchFamily="50" charset="-127"/>
              </a:rPr>
              <a:t>the Main title / minor titles, apply the shadow effect (outer, right corner)</a:t>
            </a:r>
          </a:p>
          <a:p>
            <a:pPr marL="285750" indent="-285750">
              <a:lnSpc>
                <a:spcPct val="120000"/>
              </a:lnSpc>
              <a:buFont typeface="Arial" panose="020B0604020202020204" pitchFamily="34" charset="0"/>
              <a:buChar char="•"/>
            </a:pP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Font </a:t>
            </a:r>
            <a:r>
              <a:rPr lang="en-US" altLang="ko-KR" sz="1400" dirty="0">
                <a:solidFill>
                  <a:schemeClr val="bg1"/>
                </a:solidFill>
                <a:latin typeface="LG스마트체 SemiBold" panose="020B0600000101010101" pitchFamily="50" charset="-127"/>
                <a:ea typeface="LG스마트체 SemiBold" panose="020B0600000101010101" pitchFamily="50" charset="-127"/>
              </a:rPr>
              <a:t>color: black, Font size: 16, and underline (for all the text)</a:t>
            </a:r>
          </a:p>
          <a:p>
            <a:pPr marL="285750" indent="-285750">
              <a:lnSpc>
                <a:spcPct val="120000"/>
              </a:lnSpc>
              <a:buFont typeface="Arial" panose="020B0604020202020204" pitchFamily="34" charset="0"/>
              <a:buChar char="•"/>
            </a:pP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Apply </a:t>
            </a:r>
            <a:r>
              <a:rPr lang="en-US" altLang="ko-KR" sz="1400" dirty="0">
                <a:solidFill>
                  <a:schemeClr val="bg1"/>
                </a:solidFill>
                <a:latin typeface="LG스마트체 SemiBold" panose="020B0600000101010101" pitchFamily="50" charset="-127"/>
                <a:ea typeface="LG스마트체 SemiBold" panose="020B0600000101010101" pitchFamily="50" charset="-127"/>
              </a:rPr>
              <a:t>the filling pattern effect to the minor titles/ text (solid – yellow, wave pattern)</a:t>
            </a:r>
          </a:p>
          <a:p>
            <a:pPr marL="285750" indent="-285750">
              <a:lnSpc>
                <a:spcPct val="120000"/>
              </a:lnSpc>
              <a:buFont typeface="Arial" panose="020B0604020202020204" pitchFamily="34" charset="0"/>
              <a:buChar char="•"/>
            </a:pP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Connect </a:t>
            </a:r>
            <a:r>
              <a:rPr lang="en-US" altLang="ko-KR" sz="1400" dirty="0">
                <a:solidFill>
                  <a:schemeClr val="bg1"/>
                </a:solidFill>
                <a:latin typeface="LG스마트체 SemiBold" panose="020B0600000101010101" pitchFamily="50" charset="-127"/>
                <a:ea typeface="LG스마트체 SemiBold" panose="020B0600000101010101" pitchFamily="50" charset="-127"/>
              </a:rPr>
              <a:t>the main title and minor titles with an elbow connector.</a:t>
            </a:r>
          </a:p>
        </p:txBody>
      </p:sp>
      <p:sp>
        <p:nvSpPr>
          <p:cNvPr id="23" name="직사각형 22"/>
          <p:cNvSpPr/>
          <p:nvPr/>
        </p:nvSpPr>
        <p:spPr>
          <a:xfrm>
            <a:off x="1050656" y="2635478"/>
            <a:ext cx="5721556" cy="331886"/>
          </a:xfrm>
          <a:prstGeom prst="rect">
            <a:avLst/>
          </a:prstGeom>
        </p:spPr>
        <p:txBody>
          <a:bodyPr wrap="square">
            <a:spAutoFit/>
          </a:bodyPr>
          <a:lstStyle/>
          <a:p>
            <a:pPr>
              <a:lnSpc>
                <a:spcPct val="120000"/>
              </a:lnSpc>
            </a:pP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Q. Please </a:t>
            </a:r>
            <a:r>
              <a:rPr lang="en-US" altLang="ko-KR" sz="1400" dirty="0">
                <a:solidFill>
                  <a:schemeClr val="bg1"/>
                </a:solidFill>
                <a:latin typeface="LG스마트체 SemiBold" panose="020B0600000101010101" pitchFamily="50" charset="-127"/>
                <a:ea typeface="LG스마트체 SemiBold" panose="020B0600000101010101" pitchFamily="50" charset="-127"/>
              </a:rPr>
              <a:t>complete the form by following the instructions below.</a:t>
            </a:r>
            <a:endParaRPr lang="ko-KR" altLang="en-US" sz="1400" dirty="0">
              <a:solidFill>
                <a:schemeClr val="bg1"/>
              </a:solidFill>
              <a:latin typeface="LG스마트체 SemiBold" panose="020B0600000101010101" pitchFamily="50" charset="-127"/>
              <a:ea typeface="LG스마트체 SemiBold" panose="020B0600000101010101" pitchFamily="50" charset="-127"/>
            </a:endParaRPr>
          </a:p>
        </p:txBody>
      </p:sp>
      <p:pic>
        <p:nvPicPr>
          <p:cNvPr id="33" name="그림 32">
            <a:hlinkClick r:id="rId9" action="ppaction://hlinksldjump"/>
          </p:cNvPr>
          <p:cNvPicPr>
            <a:picLocks noChangeAspect="1"/>
          </p:cNvPicPr>
          <p:nvPr/>
        </p:nvPicPr>
        <p:blipFill>
          <a:blip r:embed="rId10" cstate="print"/>
          <a:stretch>
            <a:fillRect/>
          </a:stretch>
        </p:blipFill>
        <p:spPr>
          <a:xfrm>
            <a:off x="1105515" y="390812"/>
            <a:ext cx="751326" cy="295750"/>
          </a:xfrm>
          <a:prstGeom prst="rect">
            <a:avLst/>
          </a:prstGeom>
        </p:spPr>
      </p:pic>
      <p:pic>
        <p:nvPicPr>
          <p:cNvPr id="34" name="그림 33"/>
          <p:cNvPicPr>
            <a:picLocks noChangeAspect="1"/>
          </p:cNvPicPr>
          <p:nvPr/>
        </p:nvPicPr>
        <p:blipFill>
          <a:blip r:embed="rId11" cstate="print"/>
          <a:stretch>
            <a:fillRect/>
          </a:stretch>
        </p:blipFill>
        <p:spPr>
          <a:xfrm>
            <a:off x="431800" y="1091974"/>
            <a:ext cx="1821786" cy="1473426"/>
          </a:xfrm>
          <a:prstGeom prst="rect">
            <a:avLst/>
          </a:prstGeom>
        </p:spPr>
      </p:pic>
      <p:sp>
        <p:nvSpPr>
          <p:cNvPr id="35" name="직사각형 34"/>
          <p:cNvSpPr/>
          <p:nvPr/>
        </p:nvSpPr>
        <p:spPr>
          <a:xfrm>
            <a:off x="476110" y="1125548"/>
            <a:ext cx="1683160" cy="738664"/>
          </a:xfrm>
          <a:prstGeom prst="rect">
            <a:avLst/>
          </a:prstGeom>
        </p:spPr>
        <p:txBody>
          <a:bodyPr wrap="square">
            <a:spAutoFit/>
          </a:bodyPr>
          <a:lstStyle/>
          <a:p>
            <a:r>
              <a:rPr lang="en-US" altLang="ko-KR" sz="2100" dirty="0">
                <a:solidFill>
                  <a:schemeClr val="tx1">
                    <a:lumMod val="75000"/>
                    <a:lumOff val="25000"/>
                  </a:schemeClr>
                </a:solidFill>
                <a:latin typeface="LG스마트체 Bold" panose="020B0600000101010101" pitchFamily="50" charset="-127"/>
                <a:ea typeface="LG스마트체 Bold" panose="020B0600000101010101" pitchFamily="50" charset="-127"/>
              </a:rPr>
              <a:t>Learning Evaluation</a:t>
            </a:r>
          </a:p>
        </p:txBody>
      </p:sp>
      <p:sp>
        <p:nvSpPr>
          <p:cNvPr id="37" name="직사각형 36"/>
          <p:cNvSpPr/>
          <p:nvPr/>
        </p:nvSpPr>
        <p:spPr>
          <a:xfrm>
            <a:off x="476110" y="1833491"/>
            <a:ext cx="1683160" cy="707886"/>
          </a:xfrm>
          <a:prstGeom prst="rect">
            <a:avLst/>
          </a:prstGeom>
        </p:spPr>
        <p:txBody>
          <a:bodyPr wrap="square">
            <a:spAutoFit/>
          </a:bodyPr>
          <a:lstStyle/>
          <a:p>
            <a:r>
              <a:rPr lang="en-US" altLang="ko-KR" sz="2000" dirty="0" err="1" smtClean="0">
                <a:solidFill>
                  <a:schemeClr val="tx1">
                    <a:lumMod val="50000"/>
                    <a:lumOff val="50000"/>
                  </a:schemeClr>
                </a:solidFill>
                <a:latin typeface="LG스마트체 Bold" panose="020B0600000101010101" pitchFamily="50" charset="-127"/>
                <a:ea typeface="LG스마트체 Bold" panose="020B0600000101010101" pitchFamily="50" charset="-127"/>
              </a:rPr>
              <a:t>Powerpoint</a:t>
            </a:r>
            <a:r>
              <a:rPr lang="en-US" altLang="ko-KR" sz="2000" dirty="0" smtClean="0">
                <a:solidFill>
                  <a:schemeClr val="tx1">
                    <a:lumMod val="50000"/>
                    <a:lumOff val="50000"/>
                  </a:schemeClr>
                </a:solidFill>
                <a:latin typeface="LG스마트체 Bold" panose="020B0600000101010101" pitchFamily="50" charset="-127"/>
                <a:ea typeface="LG스마트체 Bold" panose="020B0600000101010101" pitchFamily="50" charset="-127"/>
              </a:rPr>
              <a:t> [Q3]</a:t>
            </a:r>
          </a:p>
        </p:txBody>
      </p:sp>
      <p:pic>
        <p:nvPicPr>
          <p:cNvPr id="38" name="그림 37"/>
          <p:cNvPicPr>
            <a:picLocks noChangeAspect="1"/>
          </p:cNvPicPr>
          <p:nvPr/>
        </p:nvPicPr>
        <p:blipFill>
          <a:blip r:embed="rId12" cstate="print"/>
          <a:stretch>
            <a:fillRect/>
          </a:stretch>
        </p:blipFill>
        <p:spPr>
          <a:xfrm>
            <a:off x="2577482" y="1499316"/>
            <a:ext cx="451174" cy="461666"/>
          </a:xfrm>
          <a:prstGeom prst="rect">
            <a:avLst/>
          </a:prstGeom>
          <a:effectLst/>
        </p:spPr>
      </p:pic>
      <p:sp>
        <p:nvSpPr>
          <p:cNvPr id="39" name="TextBox 38"/>
          <p:cNvSpPr txBox="1"/>
          <p:nvPr/>
        </p:nvSpPr>
        <p:spPr>
          <a:xfrm>
            <a:off x="3076696" y="1530094"/>
            <a:ext cx="4637808" cy="400110"/>
          </a:xfrm>
          <a:prstGeom prst="rect">
            <a:avLst/>
          </a:prstGeom>
          <a:noFill/>
        </p:spPr>
        <p:txBody>
          <a:bodyPr wrap="none" rtlCol="0">
            <a:spAutoFit/>
          </a:bodyPr>
          <a:lstStyle/>
          <a:p>
            <a:r>
              <a:rPr lang="en-US" altLang="ko-KR" sz="2000" dirty="0">
                <a:solidFill>
                  <a:schemeClr val="bg1"/>
                </a:solidFill>
                <a:latin typeface="LG스마트체 SemiBold" panose="020B0600000101010101" pitchFamily="50" charset="-127"/>
                <a:ea typeface="LG스마트체 SemiBold" panose="020B0600000101010101" pitchFamily="50" charset="-127"/>
              </a:rPr>
              <a:t>Please answer the following questions</a:t>
            </a:r>
            <a:endParaRPr lang="ko-KR" altLang="en-US" sz="2000" dirty="0">
              <a:solidFill>
                <a:schemeClr val="bg1"/>
              </a:solidFill>
              <a:latin typeface="LG스마트체 SemiBold" panose="020B0600000101010101" pitchFamily="50" charset="-127"/>
              <a:ea typeface="LG스마트체 SemiBold" panose="020B0600000101010101" pitchFamily="50" charset="-127"/>
            </a:endParaRPr>
          </a:p>
        </p:txBody>
      </p:sp>
      <p:sp>
        <p:nvSpPr>
          <p:cNvPr id="43" name="직사각형 42"/>
          <p:cNvSpPr/>
          <p:nvPr/>
        </p:nvSpPr>
        <p:spPr>
          <a:xfrm>
            <a:off x="3524700" y="4298332"/>
            <a:ext cx="2094600" cy="391391"/>
          </a:xfrm>
          <a:prstGeom prst="rect">
            <a:avLst/>
          </a:prstGeom>
          <a:pattFill prst="zigZag">
            <a:fgClr>
              <a:srgbClr val="FFFF00"/>
            </a:fgClr>
            <a:bgClr>
              <a:schemeClr val="bg1"/>
            </a:bgClr>
          </a:pattFill>
          <a:ln cap="rn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ko-KR" sz="1600" dirty="0">
                <a:solidFill>
                  <a:schemeClr val="tx1"/>
                </a:solidFill>
                <a:latin typeface="LG스마트체 Bold" panose="020B0600000101010101" pitchFamily="50" charset="-127"/>
                <a:ea typeface="LG스마트체 Bold" panose="020B0600000101010101" pitchFamily="50" charset="-127"/>
              </a:rPr>
              <a:t>The White House</a:t>
            </a:r>
            <a:endParaRPr lang="ko-KR" altLang="en-US" sz="1600" dirty="0">
              <a:solidFill>
                <a:schemeClr val="tx1"/>
              </a:solidFill>
              <a:latin typeface="LG스마트체 Bold" panose="020B0600000101010101" pitchFamily="50" charset="-127"/>
              <a:ea typeface="LG스마트체 Bold" panose="020B0600000101010101" pitchFamily="50" charset="-127"/>
            </a:endParaRPr>
          </a:p>
        </p:txBody>
      </p:sp>
      <p:sp>
        <p:nvSpPr>
          <p:cNvPr id="44" name="직사각형 43"/>
          <p:cNvSpPr/>
          <p:nvPr/>
        </p:nvSpPr>
        <p:spPr>
          <a:xfrm>
            <a:off x="2998741" y="4869577"/>
            <a:ext cx="1342461" cy="152305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en-US" altLang="ko-KR" dirty="0"/>
          </a:p>
        </p:txBody>
      </p:sp>
      <p:sp>
        <p:nvSpPr>
          <p:cNvPr id="47" name="직사각형 46"/>
          <p:cNvSpPr/>
          <p:nvPr/>
        </p:nvSpPr>
        <p:spPr>
          <a:xfrm>
            <a:off x="3040842" y="4931477"/>
            <a:ext cx="1247325" cy="100210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ko-KR" sz="1400" dirty="0">
                <a:latin typeface="LG스마트체 Regular" panose="020B0600000101010101" pitchFamily="50" charset="-127"/>
                <a:ea typeface="LG스마트체 Regular" panose="020B0600000101010101" pitchFamily="50" charset="-127"/>
              </a:rPr>
              <a:t>Office of Management and Budget</a:t>
            </a:r>
            <a:endParaRPr lang="ko-KR" altLang="en-US" sz="1400" dirty="0">
              <a:latin typeface="LG스마트체 Regular" panose="020B0600000101010101" pitchFamily="50" charset="-127"/>
              <a:ea typeface="LG스마트체 Regular" panose="020B0600000101010101" pitchFamily="50" charset="-127"/>
            </a:endParaRPr>
          </a:p>
        </p:txBody>
      </p:sp>
      <p:sp>
        <p:nvSpPr>
          <p:cNvPr id="45" name="직사각형 44"/>
          <p:cNvSpPr/>
          <p:nvPr/>
        </p:nvSpPr>
        <p:spPr>
          <a:xfrm>
            <a:off x="4788781" y="4869577"/>
            <a:ext cx="1306824" cy="152305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en-US" altLang="ko-KR" dirty="0"/>
          </a:p>
        </p:txBody>
      </p:sp>
      <p:sp>
        <p:nvSpPr>
          <p:cNvPr id="48" name="직사각형 47"/>
          <p:cNvSpPr/>
          <p:nvPr/>
        </p:nvSpPr>
        <p:spPr>
          <a:xfrm>
            <a:off x="4833187" y="4931477"/>
            <a:ext cx="1246269" cy="100210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tLang="ko-KR" sz="1200" dirty="0" smtClean="0">
              <a:latin typeface="LG스마트체 Regular" panose="020B0600000101010101" pitchFamily="50" charset="-127"/>
              <a:ea typeface="LG스마트체 Regular" panose="020B0600000101010101" pitchFamily="50" charset="-127"/>
            </a:endParaRPr>
          </a:p>
          <a:p>
            <a:pPr algn="ctr">
              <a:defRPr/>
            </a:pPr>
            <a:r>
              <a:rPr lang="en-US" altLang="ko-KR" sz="1200" dirty="0" smtClean="0">
                <a:latin typeface="LG스마트체 Regular" panose="020B0600000101010101" pitchFamily="50" charset="-127"/>
                <a:ea typeface="LG스마트체 Regular" panose="020B0600000101010101" pitchFamily="50" charset="-127"/>
              </a:rPr>
              <a:t>Office </a:t>
            </a:r>
            <a:r>
              <a:rPr lang="en-US" altLang="ko-KR" sz="1200" dirty="0">
                <a:latin typeface="LG스마트체 Regular" panose="020B0600000101010101" pitchFamily="50" charset="-127"/>
                <a:ea typeface="LG스마트체 Regular" panose="020B0600000101010101" pitchFamily="50" charset="-127"/>
              </a:rPr>
              <a:t>of Science and Technology Policy</a:t>
            </a:r>
            <a:endParaRPr lang="ko-KR" altLang="en-US" sz="1200" dirty="0">
              <a:latin typeface="LG스마트체 Regular" panose="020B0600000101010101" pitchFamily="50" charset="-127"/>
              <a:ea typeface="LG스마트체 Regular" panose="020B0600000101010101" pitchFamily="50" charset="-127"/>
            </a:endParaRPr>
          </a:p>
          <a:p>
            <a:pPr algn="ctr" fontAlgn="auto">
              <a:spcBef>
                <a:spcPts val="0"/>
              </a:spcBef>
              <a:spcAft>
                <a:spcPts val="0"/>
              </a:spcAft>
              <a:defRPr/>
            </a:pPr>
            <a:endParaRPr kumimoji="0" lang="ko-KR" altLang="en-US" sz="1600" dirty="0">
              <a:latin typeface="LG스마트체 Regular" panose="020B0600000101010101" pitchFamily="50" charset="-127"/>
              <a:ea typeface="LG스마트체 Regular" panose="020B0600000101010101" pitchFamily="50" charset="-127"/>
            </a:endParaRPr>
          </a:p>
        </p:txBody>
      </p:sp>
      <p:sp>
        <p:nvSpPr>
          <p:cNvPr id="46" name="직사각형 45"/>
          <p:cNvSpPr/>
          <p:nvPr/>
        </p:nvSpPr>
        <p:spPr>
          <a:xfrm>
            <a:off x="6543184" y="4869577"/>
            <a:ext cx="1343517" cy="152305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en-US" altLang="ko-KR" dirty="0"/>
          </a:p>
        </p:txBody>
      </p:sp>
      <p:sp>
        <p:nvSpPr>
          <p:cNvPr id="49" name="직사각형 48"/>
          <p:cNvSpPr/>
          <p:nvPr/>
        </p:nvSpPr>
        <p:spPr>
          <a:xfrm>
            <a:off x="6598742" y="4933422"/>
            <a:ext cx="1246267" cy="10001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tLang="ko-KR" sz="1200" dirty="0" smtClean="0">
              <a:latin typeface="LG스마트체 Regular" panose="020B0600000101010101" pitchFamily="50" charset="-127"/>
              <a:ea typeface="LG스마트체 Regular" panose="020B0600000101010101" pitchFamily="50" charset="-127"/>
            </a:endParaRPr>
          </a:p>
          <a:p>
            <a:pPr algn="ctr">
              <a:defRPr/>
            </a:pPr>
            <a:r>
              <a:rPr lang="en-US" altLang="ko-KR" sz="1200" dirty="0" smtClean="0">
                <a:latin typeface="LG스마트체 Regular" panose="020B0600000101010101" pitchFamily="50" charset="-127"/>
                <a:ea typeface="LG스마트체 Regular" panose="020B0600000101010101" pitchFamily="50" charset="-127"/>
              </a:rPr>
              <a:t>Office </a:t>
            </a:r>
            <a:r>
              <a:rPr lang="en-US" altLang="ko-KR" sz="1200" dirty="0">
                <a:latin typeface="LG스마트체 Regular" panose="020B0600000101010101" pitchFamily="50" charset="-127"/>
                <a:ea typeface="LG스마트체 Regular" panose="020B0600000101010101" pitchFamily="50" charset="-127"/>
              </a:rPr>
              <a:t>of the United States Trade Representative</a:t>
            </a:r>
            <a:endParaRPr lang="ko-KR" altLang="en-US" sz="1200" dirty="0">
              <a:latin typeface="LG스마트체 Regular" panose="020B0600000101010101" pitchFamily="50" charset="-127"/>
              <a:ea typeface="LG스마트체 Regular" panose="020B0600000101010101" pitchFamily="50" charset="-127"/>
            </a:endParaRPr>
          </a:p>
          <a:p>
            <a:pPr algn="ctr" fontAlgn="auto">
              <a:spcBef>
                <a:spcPts val="0"/>
              </a:spcBef>
              <a:spcAft>
                <a:spcPts val="0"/>
              </a:spcAft>
              <a:defRPr/>
            </a:pPr>
            <a:endParaRPr kumimoji="0" lang="ko-KR" altLang="en-US" dirty="0">
              <a:latin typeface="LG스마트체 Regular" panose="020B0600000101010101" pitchFamily="50" charset="-127"/>
              <a:ea typeface="LG스마트체 Regular" panose="020B0600000101010101" pitchFamily="50" charset="-127"/>
            </a:endParaRPr>
          </a:p>
        </p:txBody>
      </p:sp>
      <p:sp>
        <p:nvSpPr>
          <p:cNvPr id="42" name="직사각형 41"/>
          <p:cNvSpPr/>
          <p:nvPr/>
        </p:nvSpPr>
        <p:spPr>
          <a:xfrm>
            <a:off x="1208701" y="4869577"/>
            <a:ext cx="1342461" cy="152305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en-US" altLang="ko-KR" dirty="0"/>
          </a:p>
        </p:txBody>
      </p:sp>
      <p:sp>
        <p:nvSpPr>
          <p:cNvPr id="50" name="직사각형 49"/>
          <p:cNvSpPr/>
          <p:nvPr/>
        </p:nvSpPr>
        <p:spPr>
          <a:xfrm>
            <a:off x="1270601" y="4931477"/>
            <a:ext cx="1246267" cy="9410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ko-KR" sz="1200" dirty="0">
                <a:latin typeface="LG스마트체 Regular" panose="020B0600000101010101" pitchFamily="50" charset="-127"/>
                <a:ea typeface="LG스마트체 Regular" panose="020B0600000101010101" pitchFamily="50" charset="-127"/>
              </a:rPr>
              <a:t>Office of Administration</a:t>
            </a:r>
            <a:endParaRPr lang="ko-KR" altLang="en-US" sz="1200" dirty="0">
              <a:latin typeface="LG스마트체 Regular" panose="020B0600000101010101" pitchFamily="50" charset="-127"/>
              <a:ea typeface="LG스마트체 Regular" panose="020B0600000101010101" pitchFamily="50" charset="-127"/>
            </a:endParaRPr>
          </a:p>
        </p:txBody>
      </p:sp>
      <p:pic>
        <p:nvPicPr>
          <p:cNvPr id="24" name="그림 23">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pic>
        <p:nvPicPr>
          <p:cNvPr id="25" name="그림 24">
            <a:hlinkClick r:id="rId15" action="ppaction://hlinksldjump"/>
          </p:cNvPr>
          <p:cNvPicPr>
            <a:picLocks noChangeAspect="1"/>
          </p:cNvPicPr>
          <p:nvPr/>
        </p:nvPicPr>
        <p:blipFill>
          <a:blip r:embed="rId16"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397770975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그림 57"/>
          <p:cNvPicPr>
            <a:picLocks noChangeAspect="1"/>
          </p:cNvPicPr>
          <p:nvPr/>
        </p:nvPicPr>
        <p:blipFill>
          <a:blip r:embed="rId2" cstate="print"/>
          <a:stretch>
            <a:fillRect/>
          </a:stretch>
        </p:blipFill>
        <p:spPr>
          <a:xfrm>
            <a:off x="1050656" y="2717061"/>
            <a:ext cx="7042688" cy="3825636"/>
          </a:xfrm>
          <a:prstGeom prst="rect">
            <a:avLst/>
          </a:prstGeom>
        </p:spPr>
      </p:pic>
      <p:sp>
        <p:nvSpPr>
          <p:cNvPr id="85" name="직사각형 84"/>
          <p:cNvSpPr/>
          <p:nvPr/>
        </p:nvSpPr>
        <p:spPr>
          <a:xfrm>
            <a:off x="1696355" y="5843148"/>
            <a:ext cx="5437317" cy="646331"/>
          </a:xfrm>
          <a:prstGeom prst="rect">
            <a:avLst/>
          </a:prstGeom>
        </p:spPr>
        <p:txBody>
          <a:bodyPr wrap="square">
            <a:spAutoFit/>
          </a:bodyPr>
          <a:lstStyle/>
          <a:p>
            <a:pPr>
              <a:lnSpc>
                <a:spcPct val="120000"/>
              </a:lnSpc>
            </a:pPr>
            <a:r>
              <a:rPr lang="en-US" altLang="ko-KR" sz="1500" dirty="0">
                <a:solidFill>
                  <a:srgbClr val="E49433"/>
                </a:solidFill>
                <a:latin typeface="LG스마트체 SemiBold" panose="020B0600000101010101" pitchFamily="50" charset="-127"/>
                <a:ea typeface="LG스마트체 SemiBold" panose="020B0600000101010101" pitchFamily="50" charset="-127"/>
              </a:rPr>
              <a:t># Format –Shape  effects - Shadow</a:t>
            </a:r>
          </a:p>
          <a:p>
            <a:pPr>
              <a:lnSpc>
                <a:spcPct val="120000"/>
              </a:lnSpc>
            </a:pPr>
            <a:r>
              <a:rPr lang="en-US" altLang="ko-KR" sz="1500" dirty="0">
                <a:solidFill>
                  <a:srgbClr val="E49433"/>
                </a:solidFill>
                <a:latin typeface="LG스마트체 SemiBold" panose="020B0600000101010101" pitchFamily="50" charset="-127"/>
                <a:ea typeface="LG스마트체 SemiBold" panose="020B0600000101010101" pitchFamily="50" charset="-127"/>
              </a:rPr>
              <a:t># Format-Shape fill - Yellow</a:t>
            </a:r>
          </a:p>
        </p:txBody>
      </p:sp>
      <p:sp>
        <p:nvSpPr>
          <p:cNvPr id="86" name="직사각형 85"/>
          <p:cNvSpPr/>
          <p:nvPr/>
        </p:nvSpPr>
        <p:spPr>
          <a:xfrm>
            <a:off x="2598756" y="2684037"/>
            <a:ext cx="5562415" cy="609398"/>
          </a:xfrm>
          <a:prstGeom prst="rect">
            <a:avLst/>
          </a:prstGeom>
        </p:spPr>
        <p:txBody>
          <a:bodyPr wrap="square">
            <a:spAutoFit/>
          </a:bodyPr>
          <a:lstStyle/>
          <a:p>
            <a:pPr>
              <a:lnSpc>
                <a:spcPct val="120000"/>
              </a:lnSpc>
              <a:buClr>
                <a:schemeClr val="tx1">
                  <a:lumMod val="75000"/>
                  <a:lumOff val="25000"/>
                </a:schemeClr>
              </a:buClr>
            </a:pPr>
            <a:r>
              <a:rPr lang="en-US" altLang="ko-KR" sz="1400" dirty="0">
                <a:solidFill>
                  <a:srgbClr val="E49433"/>
                </a:solidFill>
                <a:latin typeface="LG스마트체 SemiBold" panose="020B0600000101010101" pitchFamily="50" charset="-127"/>
                <a:ea typeface="LG스마트체 SemiBold" panose="020B0600000101010101" pitchFamily="50" charset="-127"/>
              </a:rPr>
              <a:t># Home –Font color, Font size, Underline</a:t>
            </a:r>
          </a:p>
          <a:p>
            <a:pPr>
              <a:lnSpc>
                <a:spcPct val="120000"/>
              </a:lnSpc>
              <a:buClr>
                <a:schemeClr val="tx1">
                  <a:lumMod val="75000"/>
                  <a:lumOff val="25000"/>
                </a:schemeClr>
              </a:buClr>
            </a:pPr>
            <a:r>
              <a:rPr lang="en-US" altLang="ko-KR" sz="1400" dirty="0">
                <a:solidFill>
                  <a:srgbClr val="E49433"/>
                </a:solidFill>
                <a:latin typeface="LG스마트체 SemiBold" panose="020B0600000101010101" pitchFamily="50" charset="-127"/>
                <a:ea typeface="LG스마트체 SemiBold" panose="020B0600000101010101" pitchFamily="50" charset="-127"/>
              </a:rPr>
              <a:t># Format-Shape Filling–Texture-Other textures- Wave pattern</a:t>
            </a:r>
          </a:p>
        </p:txBody>
      </p:sp>
      <p:sp>
        <p:nvSpPr>
          <p:cNvPr id="87" name="자유형 86"/>
          <p:cNvSpPr/>
          <p:nvPr/>
        </p:nvSpPr>
        <p:spPr>
          <a:xfrm>
            <a:off x="2476972" y="2859353"/>
            <a:ext cx="157162" cy="257174"/>
          </a:xfrm>
          <a:custGeom>
            <a:avLst/>
            <a:gdLst>
              <a:gd name="connsiteX0" fmla="*/ 147637 w 157162"/>
              <a:gd name="connsiteY0" fmla="*/ 0 h 280987"/>
              <a:gd name="connsiteX1" fmla="*/ 0 w 157162"/>
              <a:gd name="connsiteY1" fmla="*/ 0 h 280987"/>
              <a:gd name="connsiteX2" fmla="*/ 0 w 157162"/>
              <a:gd name="connsiteY2" fmla="*/ 280987 h 280987"/>
              <a:gd name="connsiteX3" fmla="*/ 157162 w 157162"/>
              <a:gd name="connsiteY3" fmla="*/ 280987 h 280987"/>
            </a:gdLst>
            <a:ahLst/>
            <a:cxnLst>
              <a:cxn ang="0">
                <a:pos x="connsiteX0" y="connsiteY0"/>
              </a:cxn>
              <a:cxn ang="0">
                <a:pos x="connsiteX1" y="connsiteY1"/>
              </a:cxn>
              <a:cxn ang="0">
                <a:pos x="connsiteX2" y="connsiteY2"/>
              </a:cxn>
              <a:cxn ang="0">
                <a:pos x="connsiteX3" y="connsiteY3"/>
              </a:cxn>
            </a:cxnLst>
            <a:rect l="l" t="t" r="r" b="b"/>
            <a:pathLst>
              <a:path w="157162" h="280987">
                <a:moveTo>
                  <a:pt x="147637" y="0"/>
                </a:moveTo>
                <a:lnTo>
                  <a:pt x="0" y="0"/>
                </a:lnTo>
                <a:lnTo>
                  <a:pt x="0" y="280987"/>
                </a:lnTo>
                <a:lnTo>
                  <a:pt x="157162" y="280987"/>
                </a:lnTo>
              </a:path>
            </a:pathLst>
          </a:custGeom>
          <a:ln w="19050">
            <a:solidFill>
              <a:srgbClr val="E49433"/>
            </a:solidFill>
            <a:prstDash val="sysDash"/>
          </a:ln>
        </p:spPr>
        <p:style>
          <a:lnRef idx="2">
            <a:schemeClr val="dk1"/>
          </a:lnRef>
          <a:fillRef idx="0">
            <a:schemeClr val="dk1"/>
          </a:fillRef>
          <a:effectRef idx="1">
            <a:schemeClr val="dk1"/>
          </a:effectRef>
          <a:fontRef idx="minor">
            <a:schemeClr val="tx1"/>
          </a:fontRef>
        </p:style>
        <p:txBody>
          <a:bodyPr rtlCol="0" anchor="ctr"/>
          <a:lstStyle/>
          <a:p>
            <a:pPr algn="ctr"/>
            <a:endParaRPr lang="ko-KR" altLang="en-US"/>
          </a:p>
        </p:txBody>
      </p:sp>
      <p:sp>
        <p:nvSpPr>
          <p:cNvPr id="89" name="자유형 88"/>
          <p:cNvSpPr/>
          <p:nvPr/>
        </p:nvSpPr>
        <p:spPr>
          <a:xfrm flipV="1">
            <a:off x="4535491" y="3984169"/>
            <a:ext cx="208649" cy="45719"/>
          </a:xfrm>
          <a:custGeom>
            <a:avLst/>
            <a:gdLst>
              <a:gd name="connsiteX0" fmla="*/ 381000 w 381000"/>
              <a:gd name="connsiteY0" fmla="*/ 0 h 0"/>
              <a:gd name="connsiteX1" fmla="*/ 0 w 381000"/>
              <a:gd name="connsiteY1" fmla="*/ 0 h 0"/>
            </a:gdLst>
            <a:ahLst/>
            <a:cxnLst>
              <a:cxn ang="0">
                <a:pos x="connsiteX0" y="connsiteY0"/>
              </a:cxn>
              <a:cxn ang="0">
                <a:pos x="connsiteX1" y="connsiteY1"/>
              </a:cxn>
            </a:cxnLst>
            <a:rect l="l" t="t" r="r" b="b"/>
            <a:pathLst>
              <a:path w="381000">
                <a:moveTo>
                  <a:pt x="381000" y="0"/>
                </a:moveTo>
                <a:lnTo>
                  <a:pt x="0" y="0"/>
                </a:lnTo>
              </a:path>
            </a:pathLst>
          </a:custGeom>
          <a:ln w="19050">
            <a:solidFill>
              <a:srgbClr val="E49433"/>
            </a:solidFill>
            <a:prstDash val="sysDash"/>
          </a:ln>
        </p:spPr>
        <p:style>
          <a:lnRef idx="2">
            <a:schemeClr val="dk1"/>
          </a:lnRef>
          <a:fillRef idx="0">
            <a:schemeClr val="dk1"/>
          </a:fillRef>
          <a:effectRef idx="1">
            <a:schemeClr val="dk1"/>
          </a:effectRef>
          <a:fontRef idx="minor">
            <a:schemeClr val="tx1"/>
          </a:fontRef>
        </p:style>
        <p:txBody>
          <a:bodyPr rtlCol="0" anchor="ctr"/>
          <a:lstStyle/>
          <a:p>
            <a:pPr algn="ctr"/>
            <a:endParaRPr lang="ko-KR" altLang="en-US" dirty="0"/>
          </a:p>
        </p:txBody>
      </p:sp>
      <p:sp>
        <p:nvSpPr>
          <p:cNvPr id="90" name="자유형 89"/>
          <p:cNvSpPr/>
          <p:nvPr/>
        </p:nvSpPr>
        <p:spPr>
          <a:xfrm>
            <a:off x="1590481" y="6032276"/>
            <a:ext cx="157162" cy="280987"/>
          </a:xfrm>
          <a:custGeom>
            <a:avLst/>
            <a:gdLst>
              <a:gd name="connsiteX0" fmla="*/ 147637 w 157162"/>
              <a:gd name="connsiteY0" fmla="*/ 0 h 280987"/>
              <a:gd name="connsiteX1" fmla="*/ 0 w 157162"/>
              <a:gd name="connsiteY1" fmla="*/ 0 h 280987"/>
              <a:gd name="connsiteX2" fmla="*/ 0 w 157162"/>
              <a:gd name="connsiteY2" fmla="*/ 280987 h 280987"/>
              <a:gd name="connsiteX3" fmla="*/ 157162 w 157162"/>
              <a:gd name="connsiteY3" fmla="*/ 280987 h 280987"/>
            </a:gdLst>
            <a:ahLst/>
            <a:cxnLst>
              <a:cxn ang="0">
                <a:pos x="connsiteX0" y="connsiteY0"/>
              </a:cxn>
              <a:cxn ang="0">
                <a:pos x="connsiteX1" y="connsiteY1"/>
              </a:cxn>
              <a:cxn ang="0">
                <a:pos x="connsiteX2" y="connsiteY2"/>
              </a:cxn>
              <a:cxn ang="0">
                <a:pos x="connsiteX3" y="connsiteY3"/>
              </a:cxn>
            </a:cxnLst>
            <a:rect l="l" t="t" r="r" b="b"/>
            <a:pathLst>
              <a:path w="157162" h="280987">
                <a:moveTo>
                  <a:pt x="147637" y="0"/>
                </a:moveTo>
                <a:lnTo>
                  <a:pt x="0" y="0"/>
                </a:lnTo>
                <a:lnTo>
                  <a:pt x="0" y="280987"/>
                </a:lnTo>
                <a:lnTo>
                  <a:pt x="157162" y="280987"/>
                </a:lnTo>
              </a:path>
            </a:pathLst>
          </a:custGeom>
          <a:ln w="19050">
            <a:solidFill>
              <a:srgbClr val="E49433"/>
            </a:solidFill>
            <a:prstDash val="sysDash"/>
          </a:ln>
        </p:spPr>
        <p:style>
          <a:lnRef idx="2">
            <a:schemeClr val="dk1"/>
          </a:lnRef>
          <a:fillRef idx="0">
            <a:schemeClr val="dk1"/>
          </a:fillRef>
          <a:effectRef idx="1">
            <a:schemeClr val="dk1"/>
          </a:effectRef>
          <a:fontRef idx="minor">
            <a:schemeClr val="tx1"/>
          </a:fontRef>
        </p:style>
        <p:txBody>
          <a:bodyPr rtlCol="0" anchor="ctr"/>
          <a:lstStyle/>
          <a:p>
            <a:pPr algn="ctr"/>
            <a:endParaRPr lang="ko-KR" altLang="en-US"/>
          </a:p>
        </p:txBody>
      </p:sp>
      <p:sp>
        <p:nvSpPr>
          <p:cNvPr id="91" name="자유형 90"/>
          <p:cNvSpPr/>
          <p:nvPr/>
        </p:nvSpPr>
        <p:spPr>
          <a:xfrm>
            <a:off x="1422438" y="5755525"/>
            <a:ext cx="266700" cy="417244"/>
          </a:xfrm>
          <a:custGeom>
            <a:avLst/>
            <a:gdLst>
              <a:gd name="connsiteX0" fmla="*/ 266700 w 266700"/>
              <a:gd name="connsiteY0" fmla="*/ 0 h 557213"/>
              <a:gd name="connsiteX1" fmla="*/ 0 w 266700"/>
              <a:gd name="connsiteY1" fmla="*/ 0 h 557213"/>
              <a:gd name="connsiteX2" fmla="*/ 0 w 266700"/>
              <a:gd name="connsiteY2" fmla="*/ 557213 h 557213"/>
              <a:gd name="connsiteX3" fmla="*/ 166687 w 266700"/>
              <a:gd name="connsiteY3" fmla="*/ 557213 h 557213"/>
            </a:gdLst>
            <a:ahLst/>
            <a:cxnLst>
              <a:cxn ang="0">
                <a:pos x="connsiteX0" y="connsiteY0"/>
              </a:cxn>
              <a:cxn ang="0">
                <a:pos x="connsiteX1" y="connsiteY1"/>
              </a:cxn>
              <a:cxn ang="0">
                <a:pos x="connsiteX2" y="connsiteY2"/>
              </a:cxn>
              <a:cxn ang="0">
                <a:pos x="connsiteX3" y="connsiteY3"/>
              </a:cxn>
            </a:cxnLst>
            <a:rect l="l" t="t" r="r" b="b"/>
            <a:pathLst>
              <a:path w="266700" h="557213">
                <a:moveTo>
                  <a:pt x="266700" y="0"/>
                </a:moveTo>
                <a:lnTo>
                  <a:pt x="0" y="0"/>
                </a:lnTo>
                <a:lnTo>
                  <a:pt x="0" y="557213"/>
                </a:lnTo>
                <a:lnTo>
                  <a:pt x="166687" y="557213"/>
                </a:lnTo>
              </a:path>
            </a:pathLst>
          </a:custGeom>
          <a:noFill/>
          <a:ln w="19050">
            <a:solidFill>
              <a:srgbClr val="E4943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pic>
        <p:nvPicPr>
          <p:cNvPr id="5" name="그림 4">
            <a:hlinkClick r:id="rId3" action="ppaction://hlinksldjump"/>
          </p:cNvPr>
          <p:cNvPicPr>
            <a:picLocks noChangeAspect="1"/>
          </p:cNvPicPr>
          <p:nvPr/>
        </p:nvPicPr>
        <p:blipFill>
          <a:blip r:embed="rId4" cstate="print"/>
          <a:stretch>
            <a:fillRect/>
          </a:stretch>
        </p:blipFill>
        <p:spPr>
          <a:xfrm>
            <a:off x="4184166" y="360312"/>
            <a:ext cx="461250" cy="326250"/>
          </a:xfrm>
          <a:prstGeom prst="rect">
            <a:avLst/>
          </a:prstGeom>
        </p:spPr>
      </p:pic>
      <p:pic>
        <p:nvPicPr>
          <p:cNvPr id="6" name="그림 5">
            <a:hlinkClick r:id="rId5" action="ppaction://hlinksldjump"/>
          </p:cNvPr>
          <p:cNvPicPr>
            <a:picLocks noChangeAspect="1"/>
          </p:cNvPicPr>
          <p:nvPr/>
        </p:nvPicPr>
        <p:blipFill>
          <a:blip r:embed="rId6" cstate="print"/>
          <a:stretch>
            <a:fillRect/>
          </a:stretch>
        </p:blipFill>
        <p:spPr>
          <a:xfrm>
            <a:off x="2320414" y="269829"/>
            <a:ext cx="1203836" cy="548950"/>
          </a:xfrm>
          <a:prstGeom prst="rect">
            <a:avLst/>
          </a:prstGeom>
        </p:spPr>
      </p:pic>
      <p:pic>
        <p:nvPicPr>
          <p:cNvPr id="7" name="그림 6">
            <a:hlinkClick r:id="rId7" action="ppaction://hlinksldjump"/>
          </p:cNvPr>
          <p:cNvPicPr>
            <a:picLocks noChangeAspect="1"/>
          </p:cNvPicPr>
          <p:nvPr/>
        </p:nvPicPr>
        <p:blipFill>
          <a:blip r:embed="rId8" cstate="print"/>
          <a:stretch>
            <a:fillRect/>
          </a:stretch>
        </p:blipFill>
        <p:spPr>
          <a:xfrm>
            <a:off x="339958" y="360312"/>
            <a:ext cx="301984" cy="359941"/>
          </a:xfrm>
          <a:prstGeom prst="rect">
            <a:avLst/>
          </a:prstGeom>
        </p:spPr>
      </p:pic>
      <p:sp>
        <p:nvSpPr>
          <p:cNvPr id="33" name="직사각형 32"/>
          <p:cNvSpPr/>
          <p:nvPr/>
        </p:nvSpPr>
        <p:spPr>
          <a:xfrm>
            <a:off x="4791601" y="3823965"/>
            <a:ext cx="4490950" cy="366126"/>
          </a:xfrm>
          <a:prstGeom prst="rect">
            <a:avLst/>
          </a:prstGeom>
        </p:spPr>
        <p:txBody>
          <a:bodyPr wrap="square">
            <a:spAutoFit/>
          </a:bodyPr>
          <a:lstStyle/>
          <a:p>
            <a:pPr>
              <a:lnSpc>
                <a:spcPct val="120000"/>
              </a:lnSpc>
            </a:pPr>
            <a:r>
              <a:rPr lang="en-US" altLang="ko-KR" sz="1600" dirty="0">
                <a:solidFill>
                  <a:srgbClr val="E49433"/>
                </a:solidFill>
                <a:latin typeface="LG스마트체 SemiBold" panose="020B0600000101010101" pitchFamily="50" charset="-127"/>
                <a:ea typeface="LG스마트체 SemiBold" panose="020B0600000101010101" pitchFamily="50" charset="-127"/>
              </a:rPr>
              <a:t># </a:t>
            </a:r>
            <a:r>
              <a:rPr lang="en-US" altLang="ko-KR" sz="1500" dirty="0" smtClean="0">
                <a:solidFill>
                  <a:srgbClr val="E49433"/>
                </a:solidFill>
                <a:latin typeface="LG스마트체 SemiBold" panose="020B0600000101010101" pitchFamily="50" charset="-127"/>
                <a:ea typeface="LG스마트체 SemiBold" panose="020B0600000101010101" pitchFamily="50" charset="-127"/>
              </a:rPr>
              <a:t>Format </a:t>
            </a:r>
            <a:r>
              <a:rPr lang="en-US" altLang="ko-KR" sz="1500" dirty="0">
                <a:solidFill>
                  <a:srgbClr val="E49433"/>
                </a:solidFill>
                <a:latin typeface="LG스마트체 SemiBold" panose="020B0600000101010101" pitchFamily="50" charset="-127"/>
                <a:ea typeface="LG스마트체 SemiBold" panose="020B0600000101010101" pitchFamily="50" charset="-127"/>
              </a:rPr>
              <a:t>–Shapes-Elbow connector</a:t>
            </a:r>
          </a:p>
        </p:txBody>
      </p:sp>
      <p:pic>
        <p:nvPicPr>
          <p:cNvPr id="35" name="그림 34">
            <a:hlinkClick r:id="rId9" action="ppaction://hlinksldjump"/>
          </p:cNvPr>
          <p:cNvPicPr>
            <a:picLocks noChangeAspect="1"/>
          </p:cNvPicPr>
          <p:nvPr/>
        </p:nvPicPr>
        <p:blipFill>
          <a:blip r:embed="rId10" cstate="print"/>
          <a:stretch>
            <a:fillRect/>
          </a:stretch>
        </p:blipFill>
        <p:spPr>
          <a:xfrm>
            <a:off x="1105515" y="390812"/>
            <a:ext cx="751326" cy="295750"/>
          </a:xfrm>
          <a:prstGeom prst="rect">
            <a:avLst/>
          </a:prstGeom>
        </p:spPr>
      </p:pic>
      <p:sp>
        <p:nvSpPr>
          <p:cNvPr id="2" name="자유형 1"/>
          <p:cNvSpPr/>
          <p:nvPr/>
        </p:nvSpPr>
        <p:spPr>
          <a:xfrm>
            <a:off x="2263139" y="2982653"/>
            <a:ext cx="1437323" cy="568268"/>
          </a:xfrm>
          <a:custGeom>
            <a:avLst/>
            <a:gdLst>
              <a:gd name="connsiteX0" fmla="*/ 214313 w 1443038"/>
              <a:gd name="connsiteY0" fmla="*/ 0 h 600075"/>
              <a:gd name="connsiteX1" fmla="*/ 0 w 1443038"/>
              <a:gd name="connsiteY1" fmla="*/ 0 h 600075"/>
              <a:gd name="connsiteX2" fmla="*/ 0 w 1443038"/>
              <a:gd name="connsiteY2" fmla="*/ 600075 h 600075"/>
              <a:gd name="connsiteX3" fmla="*/ 1443038 w 1443038"/>
              <a:gd name="connsiteY3" fmla="*/ 600075 h 600075"/>
            </a:gdLst>
            <a:ahLst/>
            <a:cxnLst>
              <a:cxn ang="0">
                <a:pos x="connsiteX0" y="connsiteY0"/>
              </a:cxn>
              <a:cxn ang="0">
                <a:pos x="connsiteX1" y="connsiteY1"/>
              </a:cxn>
              <a:cxn ang="0">
                <a:pos x="connsiteX2" y="connsiteY2"/>
              </a:cxn>
              <a:cxn ang="0">
                <a:pos x="connsiteX3" y="connsiteY3"/>
              </a:cxn>
            </a:cxnLst>
            <a:rect l="l" t="t" r="r" b="b"/>
            <a:pathLst>
              <a:path w="1443038" h="600075">
                <a:moveTo>
                  <a:pt x="214313" y="0"/>
                </a:moveTo>
                <a:lnTo>
                  <a:pt x="0" y="0"/>
                </a:lnTo>
                <a:lnTo>
                  <a:pt x="0" y="600075"/>
                </a:lnTo>
                <a:lnTo>
                  <a:pt x="1443038" y="600075"/>
                </a:lnTo>
              </a:path>
            </a:pathLst>
          </a:custGeom>
          <a:noFill/>
          <a:ln w="19050">
            <a:solidFill>
              <a:srgbClr val="E4943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3" name="그룹 2"/>
          <p:cNvGrpSpPr/>
          <p:nvPr/>
        </p:nvGrpSpPr>
        <p:grpSpPr>
          <a:xfrm>
            <a:off x="1481178" y="3298426"/>
            <a:ext cx="6228018" cy="2527583"/>
            <a:chOff x="1259632" y="3499871"/>
            <a:chExt cx="7564601" cy="3070023"/>
          </a:xfrm>
        </p:grpSpPr>
        <p:sp>
          <p:nvSpPr>
            <p:cNvPr id="40" name="직사각형 39"/>
            <p:cNvSpPr/>
            <p:nvPr/>
          </p:nvSpPr>
          <p:spPr>
            <a:xfrm>
              <a:off x="1259632" y="4879229"/>
              <a:ext cx="1616834" cy="1656184"/>
            </a:xfrm>
            <a:prstGeom prst="rect">
              <a:avLst/>
            </a:prstGeom>
            <a:pattFill prst="zigZag">
              <a:fgClr>
                <a:srgbClr val="FFFF00"/>
              </a:fgClr>
              <a:bgClr>
                <a:schemeClr val="bg1"/>
              </a:bgClr>
            </a:patt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00" dirty="0">
                <a:solidFill>
                  <a:schemeClr val="tx1"/>
                </a:solidFill>
                <a:latin typeface="LG스마트체 Bold" panose="020B0600000101010101" pitchFamily="50" charset="-127"/>
                <a:ea typeface="LG스마트체 Bold" panose="020B0600000101010101" pitchFamily="50" charset="-127"/>
              </a:endParaRPr>
            </a:p>
          </p:txBody>
        </p:sp>
        <p:sp>
          <p:nvSpPr>
            <p:cNvPr id="41" name="직사각형 40"/>
            <p:cNvSpPr/>
            <p:nvPr/>
          </p:nvSpPr>
          <p:spPr>
            <a:xfrm>
              <a:off x="3217893" y="4879229"/>
              <a:ext cx="1672952" cy="1669615"/>
            </a:xfrm>
            <a:prstGeom prst="rect">
              <a:avLst/>
            </a:prstGeom>
            <a:pattFill prst="zigZag">
              <a:fgClr>
                <a:srgbClr val="FFFF00"/>
              </a:fgClr>
              <a:bgClr>
                <a:schemeClr val="bg1"/>
              </a:bgClr>
            </a:patt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ko-KR" sz="2000" dirty="0">
                <a:solidFill>
                  <a:schemeClr val="tx1"/>
                </a:solidFill>
                <a:latin typeface="LG스마트체 Bold" panose="020B0600000101010101" pitchFamily="50" charset="-127"/>
                <a:ea typeface="LG스마트체 Bold" panose="020B0600000101010101" pitchFamily="50" charset="-127"/>
              </a:endParaRPr>
            </a:p>
          </p:txBody>
        </p:sp>
        <p:sp>
          <p:nvSpPr>
            <p:cNvPr id="42" name="직사각형 41"/>
            <p:cNvSpPr/>
            <p:nvPr/>
          </p:nvSpPr>
          <p:spPr>
            <a:xfrm>
              <a:off x="5205514" y="4913710"/>
              <a:ext cx="1733932" cy="1656184"/>
            </a:xfrm>
            <a:prstGeom prst="rect">
              <a:avLst/>
            </a:prstGeom>
            <a:pattFill prst="zigZag">
              <a:fgClr>
                <a:srgbClr val="FFFF00"/>
              </a:fgClr>
              <a:bgClr>
                <a:schemeClr val="bg1"/>
              </a:bgClr>
            </a:patt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ko-KR" sz="2000" dirty="0">
                <a:solidFill>
                  <a:schemeClr val="tx1"/>
                </a:solidFill>
                <a:latin typeface="LG스마트체 Bold" panose="020B0600000101010101" pitchFamily="50" charset="-127"/>
                <a:ea typeface="LG스마트체 Bold" panose="020B0600000101010101" pitchFamily="50" charset="-127"/>
              </a:endParaRPr>
            </a:p>
          </p:txBody>
        </p:sp>
        <p:sp>
          <p:nvSpPr>
            <p:cNvPr id="43" name="직사각형 42"/>
            <p:cNvSpPr/>
            <p:nvPr/>
          </p:nvSpPr>
          <p:spPr>
            <a:xfrm>
              <a:off x="7133272" y="4910307"/>
              <a:ext cx="1690961" cy="1656184"/>
            </a:xfrm>
            <a:prstGeom prst="rect">
              <a:avLst/>
            </a:prstGeom>
            <a:pattFill prst="zigZag">
              <a:fgClr>
                <a:srgbClr val="FFFF00"/>
              </a:fgClr>
              <a:bgClr>
                <a:schemeClr val="bg1"/>
              </a:bgClr>
            </a:patt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ko-KR" sz="2000" dirty="0">
                <a:solidFill>
                  <a:schemeClr val="tx1"/>
                </a:solidFill>
                <a:latin typeface="LG스마트체 Bold" panose="020B0600000101010101" pitchFamily="50" charset="-127"/>
                <a:ea typeface="LG스마트체 Bold" panose="020B0600000101010101" pitchFamily="50" charset="-127"/>
              </a:endParaRPr>
            </a:p>
          </p:txBody>
        </p:sp>
        <p:sp>
          <p:nvSpPr>
            <p:cNvPr id="44" name="직사각형 43"/>
            <p:cNvSpPr/>
            <p:nvPr/>
          </p:nvSpPr>
          <p:spPr>
            <a:xfrm>
              <a:off x="1302566" y="4956599"/>
              <a:ext cx="1501346" cy="1208704"/>
            </a:xfrm>
            <a:prstGeom prst="rect">
              <a:avLst/>
            </a:prstGeom>
            <a:pattFill prst="zigZag">
              <a:fgClr>
                <a:srgbClr val="FFFF00"/>
              </a:fgClr>
              <a:bgClr>
                <a:schemeClr val="bg1"/>
              </a:bgClr>
            </a:patt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ko-KR" sz="1100" u="sng" dirty="0">
                  <a:solidFill>
                    <a:schemeClr val="tx1"/>
                  </a:solidFill>
                  <a:latin typeface="LG스마트체 Bold" panose="020B0600000101010101" pitchFamily="50" charset="-127"/>
                  <a:ea typeface="LG스마트체 Bold" panose="020B0600000101010101" pitchFamily="50" charset="-127"/>
                  <a:cs typeface="Times New Roman" panose="02020603050405020304" pitchFamily="18" charset="0"/>
                </a:rPr>
                <a:t>Office of Administration</a:t>
              </a:r>
              <a:endParaRPr lang="ko-KR" altLang="en-US" sz="1100" u="sng" dirty="0">
                <a:solidFill>
                  <a:schemeClr val="tx1"/>
                </a:solidFill>
                <a:latin typeface="LG스마트체 Bold" panose="020B0600000101010101" pitchFamily="50" charset="-127"/>
                <a:ea typeface="LG스마트체 Bold" panose="020B0600000101010101" pitchFamily="50" charset="-127"/>
                <a:cs typeface="Times New Roman" panose="02020603050405020304" pitchFamily="18" charset="0"/>
              </a:endParaRPr>
            </a:p>
          </p:txBody>
        </p:sp>
        <p:sp>
          <p:nvSpPr>
            <p:cNvPr id="45" name="직사각형 44"/>
            <p:cNvSpPr/>
            <p:nvPr/>
          </p:nvSpPr>
          <p:spPr>
            <a:xfrm>
              <a:off x="3316287" y="4956598"/>
              <a:ext cx="1476164" cy="1208705"/>
            </a:xfrm>
            <a:prstGeom prst="rect">
              <a:avLst/>
            </a:prstGeom>
            <a:pattFill prst="zigZag">
              <a:fgClr>
                <a:srgbClr val="FFFF00"/>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r>
                <a:rPr lang="en-US" altLang="ko-KR" sz="1100" u="sng" dirty="0">
                  <a:solidFill>
                    <a:schemeClr val="tx1"/>
                  </a:solidFill>
                  <a:latin typeface="LG스마트체 Bold" panose="020B0600000101010101" pitchFamily="50" charset="-127"/>
                  <a:ea typeface="LG스마트체 Bold" panose="020B0600000101010101" pitchFamily="50" charset="-127"/>
                  <a:cs typeface="Times New Roman" panose="02020603050405020304" pitchFamily="18" charset="0"/>
                </a:rPr>
                <a:t>Office of Management and Budget</a:t>
              </a:r>
              <a:endParaRPr lang="ko-KR" altLang="en-US" sz="1100" u="sng" dirty="0">
                <a:solidFill>
                  <a:schemeClr val="tx1"/>
                </a:solidFill>
                <a:latin typeface="LG스마트체 Bold" panose="020B0600000101010101" pitchFamily="50" charset="-127"/>
                <a:ea typeface="LG스마트체 Bold" panose="020B0600000101010101" pitchFamily="50" charset="-127"/>
                <a:cs typeface="Times New Roman" panose="02020603050405020304" pitchFamily="18" charset="0"/>
              </a:endParaRPr>
            </a:p>
          </p:txBody>
        </p:sp>
        <p:sp>
          <p:nvSpPr>
            <p:cNvPr id="46" name="직사각형 45"/>
            <p:cNvSpPr/>
            <p:nvPr/>
          </p:nvSpPr>
          <p:spPr>
            <a:xfrm>
              <a:off x="5283128" y="4956599"/>
              <a:ext cx="1621376" cy="1208704"/>
            </a:xfrm>
            <a:prstGeom prst="rect">
              <a:avLst/>
            </a:prstGeom>
            <a:pattFill prst="zigZag">
              <a:fgClr>
                <a:srgbClr val="FFFF00"/>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ko-KR" sz="1100" u="sng" dirty="0">
                  <a:solidFill>
                    <a:schemeClr val="tx1"/>
                  </a:solidFill>
                  <a:latin typeface="LG스마트체 Bold" panose="020B0600000101010101" pitchFamily="50" charset="-127"/>
                  <a:ea typeface="LG스마트체 Bold" panose="020B0600000101010101" pitchFamily="50" charset="-127"/>
                  <a:cs typeface="Times New Roman" panose="02020603050405020304" pitchFamily="18" charset="0"/>
                </a:rPr>
                <a:t>Office of Science and Technology Policy</a:t>
              </a:r>
              <a:endParaRPr lang="ko-KR" altLang="en-US" sz="1100" u="sng" dirty="0">
                <a:solidFill>
                  <a:schemeClr val="tx1"/>
                </a:solidFill>
                <a:latin typeface="LG스마트체 Bold" panose="020B0600000101010101" pitchFamily="50" charset="-127"/>
                <a:ea typeface="LG스마트체 Bold" panose="020B0600000101010101" pitchFamily="50" charset="-127"/>
                <a:cs typeface="Times New Roman" panose="02020603050405020304" pitchFamily="18" charset="0"/>
              </a:endParaRPr>
            </a:p>
          </p:txBody>
        </p:sp>
        <p:sp>
          <p:nvSpPr>
            <p:cNvPr id="47" name="직사각형 46"/>
            <p:cNvSpPr/>
            <p:nvPr/>
          </p:nvSpPr>
          <p:spPr>
            <a:xfrm>
              <a:off x="7235632" y="5013176"/>
              <a:ext cx="1486240" cy="1208704"/>
            </a:xfrm>
            <a:prstGeom prst="rect">
              <a:avLst/>
            </a:prstGeom>
            <a:pattFill prst="zigZag">
              <a:fgClr>
                <a:srgbClr val="FFFF00"/>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ko-KR" sz="1100" u="sng" dirty="0" smtClean="0">
                  <a:solidFill>
                    <a:schemeClr val="tx1"/>
                  </a:solidFill>
                  <a:latin typeface="LG스마트체 Bold" panose="020B0600000101010101" pitchFamily="50" charset="-127"/>
                  <a:ea typeface="LG스마트체 Bold" panose="020B0600000101010101" pitchFamily="50" charset="-127"/>
                  <a:cs typeface="Times New Roman" panose="02020603050405020304" pitchFamily="18" charset="0"/>
                </a:rPr>
                <a:t>Office </a:t>
              </a:r>
              <a:r>
                <a:rPr lang="en-US" altLang="ko-KR" sz="1100" u="sng" dirty="0">
                  <a:solidFill>
                    <a:schemeClr val="tx1"/>
                  </a:solidFill>
                  <a:latin typeface="LG스마트체 Bold" panose="020B0600000101010101" pitchFamily="50" charset="-127"/>
                  <a:ea typeface="LG스마트체 Bold" panose="020B0600000101010101" pitchFamily="50" charset="-127"/>
                  <a:cs typeface="Times New Roman" panose="02020603050405020304" pitchFamily="18" charset="0"/>
                </a:rPr>
                <a:t>of the United States Trade Representative</a:t>
              </a:r>
              <a:endParaRPr lang="ko-KR" altLang="en-US" sz="1100" u="sng" dirty="0">
                <a:solidFill>
                  <a:schemeClr val="tx1"/>
                </a:solidFill>
                <a:latin typeface="LG스마트체 Bold" panose="020B0600000101010101" pitchFamily="50" charset="-127"/>
                <a:ea typeface="LG스마트체 Bold" panose="020B0600000101010101" pitchFamily="50" charset="-127"/>
                <a:cs typeface="Times New Roman" panose="02020603050405020304" pitchFamily="18" charset="0"/>
              </a:endParaRPr>
            </a:p>
          </p:txBody>
        </p:sp>
        <p:cxnSp>
          <p:nvCxnSpPr>
            <p:cNvPr id="48" name="꺾인 연결선 47"/>
            <p:cNvCxnSpPr/>
            <p:nvPr/>
          </p:nvCxnSpPr>
          <p:spPr>
            <a:xfrm rot="5400000">
              <a:off x="2904128" y="2788514"/>
              <a:ext cx="936104" cy="3240360"/>
            </a:xfrm>
            <a:prstGeom prst="bentConnector3">
              <a:avLst>
                <a:gd name="adj1" fmla="val 74471"/>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hape 16"/>
            <p:cNvCxnSpPr/>
            <p:nvPr/>
          </p:nvCxnSpPr>
          <p:spPr>
            <a:xfrm rot="5400000">
              <a:off x="3984248" y="3868634"/>
              <a:ext cx="936104" cy="1080120"/>
            </a:xfrm>
            <a:prstGeom prst="bentConnector3">
              <a:avLst>
                <a:gd name="adj1" fmla="val 74718"/>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꺾인 연결선 21"/>
            <p:cNvCxnSpPr/>
            <p:nvPr/>
          </p:nvCxnSpPr>
          <p:spPr>
            <a:xfrm rot="16200000" flipV="1">
              <a:off x="5064368" y="3868634"/>
              <a:ext cx="936104" cy="1080120"/>
            </a:xfrm>
            <a:prstGeom prst="bentConnector3">
              <a:avLst>
                <a:gd name="adj1" fmla="val 25282"/>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꺾인 연결선 23"/>
            <p:cNvCxnSpPr/>
            <p:nvPr/>
          </p:nvCxnSpPr>
          <p:spPr>
            <a:xfrm rot="16200000" flipV="1">
              <a:off x="6144488" y="2788514"/>
              <a:ext cx="936104" cy="3240360"/>
            </a:xfrm>
            <a:prstGeom prst="bentConnector3">
              <a:avLst>
                <a:gd name="adj1" fmla="val 25694"/>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직사각형 38"/>
            <p:cNvSpPr/>
            <p:nvPr/>
          </p:nvSpPr>
          <p:spPr>
            <a:xfrm>
              <a:off x="3761970" y="3499871"/>
              <a:ext cx="2454990" cy="615119"/>
            </a:xfrm>
            <a:prstGeom prst="rect">
              <a:avLst/>
            </a:prstGeom>
            <a:pattFill prst="zigZag">
              <a:fgClr>
                <a:srgbClr val="FFC000"/>
              </a:fgClr>
              <a:bgClr>
                <a:schemeClr val="bg1"/>
              </a:bgClr>
            </a:pattFill>
            <a:ln cap="rnd"/>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600" u="sng" dirty="0">
                  <a:solidFill>
                    <a:schemeClr val="tx1"/>
                  </a:solidFill>
                  <a:latin typeface="LG스마트체 Bold" panose="020B0600000101010101" pitchFamily="50" charset="-127"/>
                  <a:ea typeface="LG스마트체 Bold" panose="020B0600000101010101" pitchFamily="50" charset="-127"/>
                </a:rPr>
                <a:t>The White House</a:t>
              </a:r>
              <a:endParaRPr lang="ko-KR" altLang="en-US" sz="1600" u="sng" dirty="0">
                <a:solidFill>
                  <a:schemeClr val="tx1"/>
                </a:solidFill>
                <a:latin typeface="LG스마트체 Bold" panose="020B0600000101010101" pitchFamily="50" charset="-127"/>
                <a:ea typeface="LG스마트체 Bold" panose="020B0600000101010101" pitchFamily="50" charset="-127"/>
              </a:endParaRPr>
            </a:p>
          </p:txBody>
        </p:sp>
      </p:grpSp>
      <p:sp>
        <p:nvSpPr>
          <p:cNvPr id="53" name="TextBox 52"/>
          <p:cNvSpPr txBox="1"/>
          <p:nvPr/>
        </p:nvSpPr>
        <p:spPr>
          <a:xfrm>
            <a:off x="3076696" y="1536205"/>
            <a:ext cx="2973891" cy="400110"/>
          </a:xfrm>
          <a:prstGeom prst="rect">
            <a:avLst/>
          </a:prstGeom>
          <a:noFill/>
        </p:spPr>
        <p:txBody>
          <a:bodyPr wrap="none" rtlCol="0">
            <a:spAutoFit/>
          </a:bodyPr>
          <a:lstStyle/>
          <a:p>
            <a:r>
              <a:rPr lang="en-US" altLang="ko-KR" sz="2000" dirty="0">
                <a:solidFill>
                  <a:schemeClr val="bg1"/>
                </a:solidFill>
                <a:latin typeface="LG스마트체 SemiBold" panose="020B0600000101010101" pitchFamily="50" charset="-127"/>
                <a:ea typeface="LG스마트체 SemiBold" panose="020B0600000101010101" pitchFamily="50" charset="-127"/>
              </a:rPr>
              <a:t>Answer and explanation</a:t>
            </a:r>
            <a:endParaRPr lang="ko-KR" altLang="en-US" sz="2000" dirty="0">
              <a:solidFill>
                <a:schemeClr val="bg1"/>
              </a:solidFill>
              <a:latin typeface="LG스마트체 SemiBold" panose="020B0600000101010101" pitchFamily="50" charset="-127"/>
              <a:ea typeface="LG스마트체 SemiBold" panose="020B0600000101010101" pitchFamily="50" charset="-127"/>
            </a:endParaRPr>
          </a:p>
        </p:txBody>
      </p:sp>
      <p:pic>
        <p:nvPicPr>
          <p:cNvPr id="54" name="그림 53"/>
          <p:cNvPicPr>
            <a:picLocks noChangeAspect="1"/>
          </p:cNvPicPr>
          <p:nvPr/>
        </p:nvPicPr>
        <p:blipFill>
          <a:blip r:embed="rId11" cstate="print"/>
          <a:stretch>
            <a:fillRect/>
          </a:stretch>
        </p:blipFill>
        <p:spPr>
          <a:xfrm>
            <a:off x="2628694" y="1488760"/>
            <a:ext cx="348750" cy="495000"/>
          </a:xfrm>
          <a:prstGeom prst="rect">
            <a:avLst/>
          </a:prstGeom>
        </p:spPr>
      </p:pic>
      <p:pic>
        <p:nvPicPr>
          <p:cNvPr id="55" name="그림 54"/>
          <p:cNvPicPr>
            <a:picLocks noChangeAspect="1"/>
          </p:cNvPicPr>
          <p:nvPr/>
        </p:nvPicPr>
        <p:blipFill>
          <a:blip r:embed="rId12" cstate="print"/>
          <a:stretch>
            <a:fillRect/>
          </a:stretch>
        </p:blipFill>
        <p:spPr>
          <a:xfrm>
            <a:off x="431800" y="1091974"/>
            <a:ext cx="1821786" cy="1473426"/>
          </a:xfrm>
          <a:prstGeom prst="rect">
            <a:avLst/>
          </a:prstGeom>
        </p:spPr>
      </p:pic>
      <p:sp>
        <p:nvSpPr>
          <p:cNvPr id="56" name="직사각형 55"/>
          <p:cNvSpPr/>
          <p:nvPr/>
        </p:nvSpPr>
        <p:spPr>
          <a:xfrm>
            <a:off x="476110" y="1125548"/>
            <a:ext cx="1683160" cy="738664"/>
          </a:xfrm>
          <a:prstGeom prst="rect">
            <a:avLst/>
          </a:prstGeom>
        </p:spPr>
        <p:txBody>
          <a:bodyPr wrap="square">
            <a:spAutoFit/>
          </a:bodyPr>
          <a:lstStyle/>
          <a:p>
            <a:r>
              <a:rPr lang="en-US" altLang="ko-KR" sz="2100" dirty="0">
                <a:solidFill>
                  <a:schemeClr val="tx1">
                    <a:lumMod val="75000"/>
                    <a:lumOff val="25000"/>
                  </a:schemeClr>
                </a:solidFill>
                <a:latin typeface="LG스마트체 Bold" panose="020B0600000101010101" pitchFamily="50" charset="-127"/>
                <a:ea typeface="LG스마트체 Bold" panose="020B0600000101010101" pitchFamily="50" charset="-127"/>
              </a:rPr>
              <a:t>Learning Evaluation</a:t>
            </a:r>
          </a:p>
        </p:txBody>
      </p:sp>
      <p:sp>
        <p:nvSpPr>
          <p:cNvPr id="57" name="직사각형 56"/>
          <p:cNvSpPr/>
          <p:nvPr/>
        </p:nvSpPr>
        <p:spPr>
          <a:xfrm>
            <a:off x="476110" y="1833491"/>
            <a:ext cx="1683160" cy="707886"/>
          </a:xfrm>
          <a:prstGeom prst="rect">
            <a:avLst/>
          </a:prstGeom>
        </p:spPr>
        <p:txBody>
          <a:bodyPr wrap="square">
            <a:spAutoFit/>
          </a:bodyPr>
          <a:lstStyle/>
          <a:p>
            <a:r>
              <a:rPr lang="en-US" altLang="ko-KR" sz="2000" dirty="0" err="1" smtClean="0">
                <a:solidFill>
                  <a:schemeClr val="tx1">
                    <a:lumMod val="50000"/>
                    <a:lumOff val="50000"/>
                  </a:schemeClr>
                </a:solidFill>
                <a:latin typeface="LG스마트체 Bold" panose="020B0600000101010101" pitchFamily="50" charset="-127"/>
                <a:ea typeface="LG스마트체 Bold" panose="020B0600000101010101" pitchFamily="50" charset="-127"/>
              </a:rPr>
              <a:t>Powerpoint</a:t>
            </a:r>
            <a:r>
              <a:rPr lang="en-US" altLang="ko-KR" sz="2000" dirty="0" smtClean="0">
                <a:solidFill>
                  <a:schemeClr val="tx1">
                    <a:lumMod val="50000"/>
                    <a:lumOff val="50000"/>
                  </a:schemeClr>
                </a:solidFill>
                <a:latin typeface="LG스마트체 Bold" panose="020B0600000101010101" pitchFamily="50" charset="-127"/>
                <a:ea typeface="LG스마트체 Bold" panose="020B0600000101010101" pitchFamily="50" charset="-127"/>
              </a:rPr>
              <a:t> [Q3]</a:t>
            </a:r>
          </a:p>
        </p:txBody>
      </p:sp>
      <p:pic>
        <p:nvPicPr>
          <p:cNvPr id="36" name="그림 35">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pic>
        <p:nvPicPr>
          <p:cNvPr id="38" name="그림 37">
            <a:hlinkClick r:id="rId15" action="ppaction://hlinksldjump"/>
          </p:cNvPr>
          <p:cNvPicPr>
            <a:picLocks noChangeAspect="1"/>
          </p:cNvPicPr>
          <p:nvPr/>
        </p:nvPicPr>
        <p:blipFill>
          <a:blip r:embed="rId16"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10999655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그림 46"/>
          <p:cNvPicPr>
            <a:picLocks noChangeAspect="1"/>
          </p:cNvPicPr>
          <p:nvPr/>
        </p:nvPicPr>
        <p:blipFill>
          <a:blip r:embed="rId2" cstate="print"/>
          <a:stretch>
            <a:fillRect/>
          </a:stretch>
        </p:blipFill>
        <p:spPr>
          <a:xfrm>
            <a:off x="233505" y="2142815"/>
            <a:ext cx="3380804" cy="4448177"/>
          </a:xfrm>
          <a:prstGeom prst="rect">
            <a:avLst/>
          </a:prstGeom>
        </p:spPr>
      </p:pic>
      <p:pic>
        <p:nvPicPr>
          <p:cNvPr id="6" name="그림 5">
            <a:hlinkClick r:id="rId3" action="ppaction://hlinksldjump"/>
          </p:cNvPr>
          <p:cNvPicPr>
            <a:picLocks noChangeAspect="1"/>
          </p:cNvPicPr>
          <p:nvPr/>
        </p:nvPicPr>
        <p:blipFill>
          <a:blip r:embed="rId4" cstate="print"/>
          <a:stretch>
            <a:fillRect/>
          </a:stretch>
        </p:blipFill>
        <p:spPr>
          <a:xfrm>
            <a:off x="3185440" y="360312"/>
            <a:ext cx="472500" cy="326250"/>
          </a:xfrm>
          <a:prstGeom prst="rect">
            <a:avLst/>
          </a:prstGeom>
        </p:spPr>
      </p:pic>
      <p:pic>
        <p:nvPicPr>
          <p:cNvPr id="7" name="그림 6">
            <a:hlinkClick r:id="rId5" action="ppaction://hlinksldjump"/>
          </p:cNvPr>
          <p:cNvPicPr>
            <a:picLocks noChangeAspect="1"/>
          </p:cNvPicPr>
          <p:nvPr/>
        </p:nvPicPr>
        <p:blipFill>
          <a:blip r:embed="rId6" cstate="print"/>
          <a:stretch>
            <a:fillRect/>
          </a:stretch>
        </p:blipFill>
        <p:spPr>
          <a:xfrm>
            <a:off x="4184166" y="360312"/>
            <a:ext cx="461250" cy="326250"/>
          </a:xfrm>
          <a:prstGeom prst="rect">
            <a:avLst/>
          </a:prstGeom>
        </p:spPr>
      </p:pic>
      <p:pic>
        <p:nvPicPr>
          <p:cNvPr id="3" name="그림 2">
            <a:hlinkClick r:id="rId7" action="ppaction://hlinksldjump"/>
          </p:cNvPr>
          <p:cNvPicPr>
            <a:picLocks noChangeAspect="1"/>
          </p:cNvPicPr>
          <p:nvPr/>
        </p:nvPicPr>
        <p:blipFill>
          <a:blip r:embed="rId8" cstate="print"/>
          <a:stretch>
            <a:fillRect/>
          </a:stretch>
        </p:blipFill>
        <p:spPr>
          <a:xfrm>
            <a:off x="339958" y="360312"/>
            <a:ext cx="301984" cy="359941"/>
          </a:xfrm>
          <a:prstGeom prst="rect">
            <a:avLst/>
          </a:prstGeom>
        </p:spPr>
      </p:pic>
      <p:pic>
        <p:nvPicPr>
          <p:cNvPr id="14" name="그림 13"/>
          <p:cNvPicPr>
            <a:picLocks noChangeAspect="1"/>
          </p:cNvPicPr>
          <p:nvPr/>
        </p:nvPicPr>
        <p:blipFill>
          <a:blip r:embed="rId9" cstate="print"/>
          <a:stretch>
            <a:fillRect/>
          </a:stretch>
        </p:blipFill>
        <p:spPr>
          <a:xfrm>
            <a:off x="3772338" y="2142815"/>
            <a:ext cx="1614948" cy="4455030"/>
          </a:xfrm>
          <a:prstGeom prst="rect">
            <a:avLst/>
          </a:prstGeom>
        </p:spPr>
      </p:pic>
      <p:pic>
        <p:nvPicPr>
          <p:cNvPr id="21" name="그림 20">
            <a:hlinkClick r:id="rId5" action="ppaction://hlinksldjump"/>
          </p:cNvPr>
          <p:cNvPicPr>
            <a:picLocks noChangeAspect="1"/>
          </p:cNvPicPr>
          <p:nvPr/>
        </p:nvPicPr>
        <p:blipFill>
          <a:blip r:embed="rId10" cstate="print"/>
          <a:stretch>
            <a:fillRect/>
          </a:stretch>
        </p:blipFill>
        <p:spPr>
          <a:xfrm>
            <a:off x="3925042" y="1276188"/>
            <a:ext cx="1309541" cy="701284"/>
          </a:xfrm>
          <a:prstGeom prst="rect">
            <a:avLst/>
          </a:prstGeom>
        </p:spPr>
      </p:pic>
      <p:pic>
        <p:nvPicPr>
          <p:cNvPr id="23" name="그림 22">
            <a:hlinkClick r:id="rId11" action="ppaction://hlinksldjump"/>
          </p:cNvPr>
          <p:cNvPicPr>
            <a:picLocks noChangeAspect="1"/>
          </p:cNvPicPr>
          <p:nvPr/>
        </p:nvPicPr>
        <p:blipFill>
          <a:blip r:embed="rId12" cstate="print"/>
          <a:stretch>
            <a:fillRect/>
          </a:stretch>
        </p:blipFill>
        <p:spPr>
          <a:xfrm>
            <a:off x="5692661" y="1279766"/>
            <a:ext cx="1309541" cy="694128"/>
          </a:xfrm>
          <a:prstGeom prst="rect">
            <a:avLst/>
          </a:prstGeom>
        </p:spPr>
      </p:pic>
      <p:pic>
        <p:nvPicPr>
          <p:cNvPr id="24" name="그림 23"/>
          <p:cNvPicPr>
            <a:picLocks noChangeAspect="1"/>
          </p:cNvPicPr>
          <p:nvPr/>
        </p:nvPicPr>
        <p:blipFill>
          <a:blip r:embed="rId13" cstate="print"/>
          <a:stretch>
            <a:fillRect/>
          </a:stretch>
        </p:blipFill>
        <p:spPr>
          <a:xfrm>
            <a:off x="831545" y="2348471"/>
            <a:ext cx="466016" cy="152618"/>
          </a:xfrm>
          <a:prstGeom prst="rect">
            <a:avLst/>
          </a:prstGeom>
        </p:spPr>
      </p:pic>
      <p:pic>
        <p:nvPicPr>
          <p:cNvPr id="212" name="그림 211">
            <a:hlinkClick r:id="rId14" action="ppaction://hlinksldjump"/>
          </p:cNvPr>
          <p:cNvPicPr>
            <a:picLocks noChangeAspect="1"/>
          </p:cNvPicPr>
          <p:nvPr/>
        </p:nvPicPr>
        <p:blipFill>
          <a:blip r:embed="rId15" cstate="print"/>
          <a:stretch>
            <a:fillRect/>
          </a:stretch>
        </p:blipFill>
        <p:spPr>
          <a:xfrm>
            <a:off x="476046" y="2751118"/>
            <a:ext cx="1275968" cy="288546"/>
          </a:xfrm>
          <a:prstGeom prst="rect">
            <a:avLst/>
          </a:prstGeom>
        </p:spPr>
      </p:pic>
      <p:pic>
        <p:nvPicPr>
          <p:cNvPr id="213" name="그림 212">
            <a:hlinkClick r:id="rId16" action="ppaction://hlinksldjump"/>
          </p:cNvPr>
          <p:cNvPicPr>
            <a:picLocks noChangeAspect="1"/>
          </p:cNvPicPr>
          <p:nvPr/>
        </p:nvPicPr>
        <p:blipFill>
          <a:blip r:embed="rId17" cstate="print"/>
          <a:stretch>
            <a:fillRect/>
          </a:stretch>
        </p:blipFill>
        <p:spPr>
          <a:xfrm>
            <a:off x="576553" y="3204289"/>
            <a:ext cx="1074954" cy="148646"/>
          </a:xfrm>
          <a:prstGeom prst="rect">
            <a:avLst/>
          </a:prstGeom>
        </p:spPr>
      </p:pic>
      <p:pic>
        <p:nvPicPr>
          <p:cNvPr id="214" name="그림 213">
            <a:hlinkClick r:id="rId18" action="ppaction://hlinksldjump"/>
          </p:cNvPr>
          <p:cNvPicPr>
            <a:picLocks noChangeAspect="1"/>
          </p:cNvPicPr>
          <p:nvPr/>
        </p:nvPicPr>
        <p:blipFill>
          <a:blip r:embed="rId19" cstate="print"/>
          <a:stretch>
            <a:fillRect/>
          </a:stretch>
        </p:blipFill>
        <p:spPr>
          <a:xfrm>
            <a:off x="598400" y="3517562"/>
            <a:ext cx="1031260" cy="271058"/>
          </a:xfrm>
          <a:prstGeom prst="rect">
            <a:avLst/>
          </a:prstGeom>
        </p:spPr>
      </p:pic>
      <p:pic>
        <p:nvPicPr>
          <p:cNvPr id="215" name="그림 214">
            <a:hlinkClick r:id="rId20" action="ppaction://hlinksldjump"/>
          </p:cNvPr>
          <p:cNvPicPr>
            <a:picLocks noChangeAspect="1"/>
          </p:cNvPicPr>
          <p:nvPr/>
        </p:nvPicPr>
        <p:blipFill>
          <a:blip r:embed="rId21" cstate="print"/>
          <a:stretch>
            <a:fillRect/>
          </a:stretch>
        </p:blipFill>
        <p:spPr>
          <a:xfrm>
            <a:off x="528482" y="3962774"/>
            <a:ext cx="1171096" cy="122414"/>
          </a:xfrm>
          <a:prstGeom prst="rect">
            <a:avLst/>
          </a:prstGeom>
        </p:spPr>
      </p:pic>
      <p:pic>
        <p:nvPicPr>
          <p:cNvPr id="216" name="그림 215">
            <a:hlinkClick r:id="rId22" action="ppaction://hlinksldjump"/>
          </p:cNvPr>
          <p:cNvPicPr>
            <a:picLocks noChangeAspect="1"/>
          </p:cNvPicPr>
          <p:nvPr/>
        </p:nvPicPr>
        <p:blipFill>
          <a:blip r:embed="rId23" cstate="print"/>
          <a:stretch>
            <a:fillRect/>
          </a:stretch>
        </p:blipFill>
        <p:spPr>
          <a:xfrm>
            <a:off x="532854" y="4268874"/>
            <a:ext cx="1162352" cy="271058"/>
          </a:xfrm>
          <a:prstGeom prst="rect">
            <a:avLst/>
          </a:prstGeom>
        </p:spPr>
      </p:pic>
      <p:pic>
        <p:nvPicPr>
          <p:cNvPr id="217" name="그림 216">
            <a:hlinkClick r:id="rId24" action="ppaction://hlinksldjump"/>
          </p:cNvPr>
          <p:cNvPicPr>
            <a:picLocks noChangeAspect="1"/>
          </p:cNvPicPr>
          <p:nvPr/>
        </p:nvPicPr>
        <p:blipFill>
          <a:blip r:embed="rId25" cstate="print"/>
          <a:stretch>
            <a:fillRect/>
          </a:stretch>
        </p:blipFill>
        <p:spPr>
          <a:xfrm>
            <a:off x="607138" y="4733131"/>
            <a:ext cx="1013784" cy="113670"/>
          </a:xfrm>
          <a:prstGeom prst="rect">
            <a:avLst/>
          </a:prstGeom>
        </p:spPr>
      </p:pic>
      <p:pic>
        <p:nvPicPr>
          <p:cNvPr id="218" name="그림 217">
            <a:hlinkClick r:id="rId26" action="ppaction://hlinksldjump"/>
          </p:cNvPr>
          <p:cNvPicPr>
            <a:picLocks noChangeAspect="1"/>
          </p:cNvPicPr>
          <p:nvPr/>
        </p:nvPicPr>
        <p:blipFill>
          <a:blip r:embed="rId27" cstate="print"/>
          <a:stretch>
            <a:fillRect/>
          </a:stretch>
        </p:blipFill>
        <p:spPr>
          <a:xfrm>
            <a:off x="694536" y="5078110"/>
            <a:ext cx="838988" cy="139900"/>
          </a:xfrm>
          <a:prstGeom prst="rect">
            <a:avLst/>
          </a:prstGeom>
        </p:spPr>
      </p:pic>
      <p:pic>
        <p:nvPicPr>
          <p:cNvPr id="219" name="그림 218">
            <a:hlinkClick r:id="rId28" action="ppaction://hlinksldjump"/>
          </p:cNvPr>
          <p:cNvPicPr>
            <a:picLocks noChangeAspect="1"/>
          </p:cNvPicPr>
          <p:nvPr/>
        </p:nvPicPr>
        <p:blipFill>
          <a:blip r:embed="rId29" cstate="print"/>
          <a:stretch>
            <a:fillRect/>
          </a:stretch>
        </p:blipFill>
        <p:spPr>
          <a:xfrm>
            <a:off x="668317" y="5477887"/>
            <a:ext cx="891426" cy="148646"/>
          </a:xfrm>
          <a:prstGeom prst="rect">
            <a:avLst/>
          </a:prstGeom>
        </p:spPr>
      </p:pic>
      <p:pic>
        <p:nvPicPr>
          <p:cNvPr id="220" name="그림 219">
            <a:hlinkClick r:id="rId30" action="ppaction://hlinksldjump"/>
          </p:cNvPr>
          <p:cNvPicPr>
            <a:picLocks noChangeAspect="1"/>
          </p:cNvPicPr>
          <p:nvPr/>
        </p:nvPicPr>
        <p:blipFill>
          <a:blip r:embed="rId31" cstate="print"/>
          <a:stretch>
            <a:fillRect/>
          </a:stretch>
        </p:blipFill>
        <p:spPr>
          <a:xfrm>
            <a:off x="930500" y="5853075"/>
            <a:ext cx="367060" cy="113668"/>
          </a:xfrm>
          <a:prstGeom prst="rect">
            <a:avLst/>
          </a:prstGeom>
        </p:spPr>
      </p:pic>
      <p:pic>
        <p:nvPicPr>
          <p:cNvPr id="221" name="그림 220">
            <a:hlinkClick r:id="rId32" action="ppaction://hlinksldjump"/>
          </p:cNvPr>
          <p:cNvPicPr>
            <a:picLocks noChangeAspect="1"/>
          </p:cNvPicPr>
          <p:nvPr/>
        </p:nvPicPr>
        <p:blipFill>
          <a:blip r:embed="rId33" cstate="print"/>
          <a:stretch>
            <a:fillRect/>
          </a:stretch>
        </p:blipFill>
        <p:spPr>
          <a:xfrm>
            <a:off x="733861" y="6240917"/>
            <a:ext cx="760338" cy="122416"/>
          </a:xfrm>
          <a:prstGeom prst="rect">
            <a:avLst/>
          </a:prstGeom>
        </p:spPr>
      </p:pic>
      <p:pic>
        <p:nvPicPr>
          <p:cNvPr id="25" name="그림 24"/>
          <p:cNvPicPr>
            <a:picLocks noChangeAspect="1"/>
          </p:cNvPicPr>
          <p:nvPr/>
        </p:nvPicPr>
        <p:blipFill>
          <a:blip r:embed="rId34" cstate="print"/>
          <a:stretch>
            <a:fillRect/>
          </a:stretch>
        </p:blipFill>
        <p:spPr>
          <a:xfrm>
            <a:off x="2158324" y="2357938"/>
            <a:ext cx="1052006" cy="144458"/>
          </a:xfrm>
          <a:prstGeom prst="rect">
            <a:avLst/>
          </a:prstGeom>
        </p:spPr>
      </p:pic>
      <p:pic>
        <p:nvPicPr>
          <p:cNvPr id="222" name="그림 221">
            <a:hlinkClick r:id="rId35" action="ppaction://hlinksldjump"/>
          </p:cNvPr>
          <p:cNvPicPr>
            <a:picLocks noChangeAspect="1"/>
          </p:cNvPicPr>
          <p:nvPr/>
        </p:nvPicPr>
        <p:blipFill>
          <a:blip r:embed="rId36" cstate="print"/>
          <a:stretch>
            <a:fillRect/>
          </a:stretch>
        </p:blipFill>
        <p:spPr>
          <a:xfrm>
            <a:off x="2535754" y="2838556"/>
            <a:ext cx="297144" cy="113670"/>
          </a:xfrm>
          <a:prstGeom prst="rect">
            <a:avLst/>
          </a:prstGeom>
        </p:spPr>
      </p:pic>
      <p:pic>
        <p:nvPicPr>
          <p:cNvPr id="223" name="그림 222">
            <a:hlinkClick r:id="rId37" action="ppaction://hlinksldjump"/>
          </p:cNvPr>
          <p:cNvPicPr>
            <a:picLocks noChangeAspect="1"/>
          </p:cNvPicPr>
          <p:nvPr/>
        </p:nvPicPr>
        <p:blipFill>
          <a:blip r:embed="rId38" cstate="print"/>
          <a:stretch>
            <a:fillRect/>
          </a:stretch>
        </p:blipFill>
        <p:spPr>
          <a:xfrm>
            <a:off x="2107521" y="3204289"/>
            <a:ext cx="1153610" cy="148646"/>
          </a:xfrm>
          <a:prstGeom prst="rect">
            <a:avLst/>
          </a:prstGeom>
        </p:spPr>
      </p:pic>
      <p:pic>
        <p:nvPicPr>
          <p:cNvPr id="224" name="그림 223">
            <a:hlinkClick r:id="rId39" action="ppaction://hlinksldjump"/>
          </p:cNvPr>
          <p:cNvPicPr>
            <a:picLocks noChangeAspect="1"/>
          </p:cNvPicPr>
          <p:nvPr/>
        </p:nvPicPr>
        <p:blipFill>
          <a:blip r:embed="rId40" cstate="print"/>
          <a:stretch>
            <a:fillRect/>
          </a:stretch>
        </p:blipFill>
        <p:spPr>
          <a:xfrm>
            <a:off x="2181807" y="3573076"/>
            <a:ext cx="1005038" cy="148646"/>
          </a:xfrm>
          <a:prstGeom prst="rect">
            <a:avLst/>
          </a:prstGeom>
        </p:spPr>
      </p:pic>
      <p:pic>
        <p:nvPicPr>
          <p:cNvPr id="225" name="그림 224">
            <a:hlinkClick r:id="rId41" action="ppaction://hlinksldjump"/>
          </p:cNvPr>
          <p:cNvPicPr>
            <a:picLocks noChangeAspect="1"/>
          </p:cNvPicPr>
          <p:nvPr/>
        </p:nvPicPr>
        <p:blipFill>
          <a:blip r:embed="rId42" cstate="print"/>
          <a:stretch>
            <a:fillRect/>
          </a:stretch>
        </p:blipFill>
        <p:spPr>
          <a:xfrm>
            <a:off x="2186176" y="3952591"/>
            <a:ext cx="996300" cy="148646"/>
          </a:xfrm>
          <a:prstGeom prst="rect">
            <a:avLst/>
          </a:prstGeom>
        </p:spPr>
      </p:pic>
      <p:pic>
        <p:nvPicPr>
          <p:cNvPr id="226" name="그림 225">
            <a:hlinkClick r:id="rId43" action="ppaction://hlinksldjump"/>
          </p:cNvPr>
          <p:cNvPicPr>
            <a:picLocks noChangeAspect="1"/>
          </p:cNvPicPr>
          <p:nvPr/>
        </p:nvPicPr>
        <p:blipFill>
          <a:blip r:embed="rId44" cstate="print"/>
          <a:stretch>
            <a:fillRect/>
          </a:stretch>
        </p:blipFill>
        <p:spPr>
          <a:xfrm>
            <a:off x="2256090" y="4251386"/>
            <a:ext cx="856472" cy="306034"/>
          </a:xfrm>
          <a:prstGeom prst="rect">
            <a:avLst/>
          </a:prstGeom>
        </p:spPr>
      </p:pic>
      <p:pic>
        <p:nvPicPr>
          <p:cNvPr id="227" name="그림 226">
            <a:hlinkClick r:id="rId45" action="ppaction://hlinksldjump"/>
          </p:cNvPr>
          <p:cNvPicPr>
            <a:picLocks noChangeAspect="1"/>
          </p:cNvPicPr>
          <p:nvPr/>
        </p:nvPicPr>
        <p:blipFill>
          <a:blip r:embed="rId46" cstate="print"/>
          <a:stretch>
            <a:fillRect/>
          </a:stretch>
        </p:blipFill>
        <p:spPr>
          <a:xfrm>
            <a:off x="2094412" y="4714857"/>
            <a:ext cx="1179828" cy="148646"/>
          </a:xfrm>
          <a:prstGeom prst="rect">
            <a:avLst/>
          </a:prstGeom>
        </p:spPr>
      </p:pic>
      <p:pic>
        <p:nvPicPr>
          <p:cNvPr id="228" name="그림 227">
            <a:hlinkClick r:id="rId47" action="ppaction://hlinksldjump"/>
          </p:cNvPr>
          <p:cNvPicPr>
            <a:picLocks noChangeAspect="1"/>
          </p:cNvPicPr>
          <p:nvPr/>
        </p:nvPicPr>
        <p:blipFill>
          <a:blip r:embed="rId48" cstate="print"/>
          <a:stretch>
            <a:fillRect/>
          </a:stretch>
        </p:blipFill>
        <p:spPr>
          <a:xfrm>
            <a:off x="2317267" y="5087241"/>
            <a:ext cx="734118" cy="113670"/>
          </a:xfrm>
          <a:prstGeom prst="rect">
            <a:avLst/>
          </a:prstGeom>
        </p:spPr>
      </p:pic>
      <p:pic>
        <p:nvPicPr>
          <p:cNvPr id="229" name="그림 228">
            <a:hlinkClick r:id="rId49" action="ppaction://hlinksldjump"/>
          </p:cNvPr>
          <p:cNvPicPr>
            <a:picLocks noChangeAspect="1"/>
          </p:cNvPicPr>
          <p:nvPr/>
        </p:nvPicPr>
        <p:blipFill>
          <a:blip r:embed="rId50" cstate="print"/>
          <a:stretch>
            <a:fillRect/>
          </a:stretch>
        </p:blipFill>
        <p:spPr>
          <a:xfrm>
            <a:off x="2374073" y="5495375"/>
            <a:ext cx="620506" cy="113670"/>
          </a:xfrm>
          <a:prstGeom prst="rect">
            <a:avLst/>
          </a:prstGeom>
        </p:spPr>
      </p:pic>
      <p:pic>
        <p:nvPicPr>
          <p:cNvPr id="230" name="그림 229">
            <a:hlinkClick r:id="rId51" action="ppaction://hlinksldjump"/>
          </p:cNvPr>
          <p:cNvPicPr>
            <a:picLocks noChangeAspect="1"/>
          </p:cNvPicPr>
          <p:nvPr/>
        </p:nvPicPr>
        <p:blipFill>
          <a:blip r:embed="rId52" cstate="print"/>
          <a:stretch>
            <a:fillRect/>
          </a:stretch>
        </p:blipFill>
        <p:spPr>
          <a:xfrm>
            <a:off x="2474577" y="5855052"/>
            <a:ext cx="419498" cy="113670"/>
          </a:xfrm>
          <a:prstGeom prst="rect">
            <a:avLst/>
          </a:prstGeom>
        </p:spPr>
      </p:pic>
      <p:pic>
        <p:nvPicPr>
          <p:cNvPr id="231" name="그림 230">
            <a:hlinkClick r:id="rId53" action="ppaction://hlinksldjump"/>
          </p:cNvPr>
          <p:cNvPicPr>
            <a:picLocks noChangeAspect="1"/>
          </p:cNvPicPr>
          <p:nvPr/>
        </p:nvPicPr>
        <p:blipFill>
          <a:blip r:embed="rId54" cstate="print"/>
          <a:stretch>
            <a:fillRect/>
          </a:stretch>
        </p:blipFill>
        <p:spPr>
          <a:xfrm>
            <a:off x="2500796" y="6240917"/>
            <a:ext cx="367060" cy="122416"/>
          </a:xfrm>
          <a:prstGeom prst="rect">
            <a:avLst/>
          </a:prstGeom>
        </p:spPr>
      </p:pic>
      <p:pic>
        <p:nvPicPr>
          <p:cNvPr id="232" name="그림 231">
            <a:hlinkClick r:id="rId55" action="ppaction://hlinksldjump"/>
          </p:cNvPr>
          <p:cNvPicPr>
            <a:picLocks noChangeAspect="1"/>
          </p:cNvPicPr>
          <p:nvPr/>
        </p:nvPicPr>
        <p:blipFill>
          <a:blip r:embed="rId56" cstate="print"/>
          <a:stretch>
            <a:fillRect/>
          </a:stretch>
        </p:blipFill>
        <p:spPr>
          <a:xfrm>
            <a:off x="4051074" y="2821068"/>
            <a:ext cx="1057476" cy="148646"/>
          </a:xfrm>
          <a:prstGeom prst="rect">
            <a:avLst/>
          </a:prstGeom>
        </p:spPr>
      </p:pic>
      <p:pic>
        <p:nvPicPr>
          <p:cNvPr id="233" name="그림 232">
            <a:hlinkClick r:id="rId57" action="ppaction://hlinksldjump"/>
          </p:cNvPr>
          <p:cNvPicPr>
            <a:picLocks noChangeAspect="1"/>
          </p:cNvPicPr>
          <p:nvPr/>
        </p:nvPicPr>
        <p:blipFill>
          <a:blip r:embed="rId58" cstate="print"/>
          <a:stretch>
            <a:fillRect/>
          </a:stretch>
        </p:blipFill>
        <p:spPr>
          <a:xfrm>
            <a:off x="3998634" y="3221777"/>
            <a:ext cx="1162356" cy="113670"/>
          </a:xfrm>
          <a:prstGeom prst="rect">
            <a:avLst/>
          </a:prstGeom>
        </p:spPr>
      </p:pic>
      <p:pic>
        <p:nvPicPr>
          <p:cNvPr id="234" name="그림 233">
            <a:hlinkClick r:id="rId59" action="ppaction://hlinksldjump"/>
          </p:cNvPr>
          <p:cNvPicPr>
            <a:picLocks noChangeAspect="1"/>
          </p:cNvPicPr>
          <p:nvPr/>
        </p:nvPicPr>
        <p:blipFill>
          <a:blip r:embed="rId60" cstate="print"/>
          <a:stretch>
            <a:fillRect/>
          </a:stretch>
        </p:blipFill>
        <p:spPr>
          <a:xfrm>
            <a:off x="4155946" y="3500790"/>
            <a:ext cx="847732" cy="297290"/>
          </a:xfrm>
          <a:prstGeom prst="rect">
            <a:avLst/>
          </a:prstGeom>
        </p:spPr>
      </p:pic>
      <p:pic>
        <p:nvPicPr>
          <p:cNvPr id="247" name="그림 246">
            <a:hlinkClick r:id="rId61" action="ppaction://hlinksldjump"/>
          </p:cNvPr>
          <p:cNvPicPr>
            <a:picLocks noChangeAspect="1"/>
          </p:cNvPicPr>
          <p:nvPr/>
        </p:nvPicPr>
        <p:blipFill>
          <a:blip r:embed="rId62" cstate="print"/>
          <a:stretch>
            <a:fillRect/>
          </a:stretch>
        </p:blipFill>
        <p:spPr>
          <a:xfrm>
            <a:off x="1315660" y="301368"/>
            <a:ext cx="1196061" cy="465364"/>
          </a:xfrm>
          <a:prstGeom prst="rect">
            <a:avLst/>
          </a:prstGeom>
        </p:spPr>
      </p:pic>
      <p:pic>
        <p:nvPicPr>
          <p:cNvPr id="48" name="그림 47">
            <a:hlinkClick r:id="rId3" action="ppaction://hlinksldjump"/>
          </p:cNvPr>
          <p:cNvPicPr>
            <a:picLocks noChangeAspect="1"/>
          </p:cNvPicPr>
          <p:nvPr/>
        </p:nvPicPr>
        <p:blipFill>
          <a:blip r:embed="rId63" cstate="print"/>
          <a:stretch>
            <a:fillRect/>
          </a:stretch>
        </p:blipFill>
        <p:spPr>
          <a:xfrm>
            <a:off x="1266592" y="1275204"/>
            <a:ext cx="1307753" cy="705397"/>
          </a:xfrm>
          <a:prstGeom prst="rect">
            <a:avLst/>
          </a:prstGeom>
        </p:spPr>
      </p:pic>
      <p:pic>
        <p:nvPicPr>
          <p:cNvPr id="49" name="그림 48">
            <a:hlinkClick r:id="rId64" action="ppaction://hlinksldjump"/>
          </p:cNvPr>
          <p:cNvPicPr>
            <a:picLocks noChangeAspect="1"/>
          </p:cNvPicPr>
          <p:nvPr/>
        </p:nvPicPr>
        <p:blipFill>
          <a:blip r:embed="rId65" cstate="print"/>
          <a:stretch>
            <a:fillRect/>
          </a:stretch>
        </p:blipFill>
        <p:spPr>
          <a:xfrm>
            <a:off x="5960865" y="354688"/>
            <a:ext cx="759445" cy="328876"/>
          </a:xfrm>
          <a:prstGeom prst="rect">
            <a:avLst/>
          </a:prstGeom>
        </p:spPr>
      </p:pic>
      <p:pic>
        <p:nvPicPr>
          <p:cNvPr id="50" name="그림 49">
            <a:hlinkClick r:id="rId11" action="ppaction://hlinksldjump"/>
          </p:cNvPr>
          <p:cNvPicPr>
            <a:picLocks noChangeAspect="1"/>
          </p:cNvPicPr>
          <p:nvPr/>
        </p:nvPicPr>
        <p:blipFill>
          <a:blip r:embed="rId66" cstate="print"/>
          <a:stretch>
            <a:fillRect/>
          </a:stretch>
        </p:blipFill>
        <p:spPr>
          <a:xfrm>
            <a:off x="5016535" y="354686"/>
            <a:ext cx="709177" cy="331875"/>
          </a:xfrm>
          <a:prstGeom prst="rect">
            <a:avLst/>
          </a:prstGeom>
        </p:spPr>
      </p:pic>
      <p:pic>
        <p:nvPicPr>
          <p:cNvPr id="51" name="그림 50">
            <a:hlinkClick r:id="rId64" action="ppaction://hlinksldjump"/>
          </p:cNvPr>
          <p:cNvPicPr>
            <a:picLocks noChangeAspect="1"/>
          </p:cNvPicPr>
          <p:nvPr/>
        </p:nvPicPr>
        <p:blipFill>
          <a:blip r:embed="rId67" cstate="print"/>
          <a:stretch>
            <a:fillRect/>
          </a:stretch>
        </p:blipFill>
        <p:spPr>
          <a:xfrm>
            <a:off x="7403521" y="1275204"/>
            <a:ext cx="1400430" cy="695728"/>
          </a:xfrm>
          <a:prstGeom prst="rect">
            <a:avLst/>
          </a:prstGeom>
        </p:spPr>
      </p:pic>
      <p:pic>
        <p:nvPicPr>
          <p:cNvPr id="52" name="그림 51"/>
          <p:cNvPicPr>
            <a:picLocks noChangeAspect="1"/>
          </p:cNvPicPr>
          <p:nvPr/>
        </p:nvPicPr>
        <p:blipFill>
          <a:blip r:embed="rId68" cstate="print"/>
          <a:stretch>
            <a:fillRect/>
          </a:stretch>
        </p:blipFill>
        <p:spPr>
          <a:xfrm>
            <a:off x="7294799" y="2132546"/>
            <a:ext cx="1617875" cy="4465300"/>
          </a:xfrm>
          <a:prstGeom prst="rect">
            <a:avLst/>
          </a:prstGeom>
        </p:spPr>
      </p:pic>
      <p:pic>
        <p:nvPicPr>
          <p:cNvPr id="57" name="그림 56">
            <a:hlinkClick r:id="rId69" action="ppaction://hlinksldjump"/>
          </p:cNvPr>
          <p:cNvPicPr>
            <a:picLocks noChangeAspect="1"/>
          </p:cNvPicPr>
          <p:nvPr/>
        </p:nvPicPr>
        <p:blipFill>
          <a:blip r:embed="rId70" cstate="print"/>
          <a:stretch>
            <a:fillRect/>
          </a:stretch>
        </p:blipFill>
        <p:spPr>
          <a:xfrm>
            <a:off x="7793296" y="2862042"/>
            <a:ext cx="620880" cy="107672"/>
          </a:xfrm>
          <a:prstGeom prst="rect">
            <a:avLst/>
          </a:prstGeom>
        </p:spPr>
      </p:pic>
      <p:pic>
        <p:nvPicPr>
          <p:cNvPr id="58" name="그림 57">
            <a:hlinkClick r:id="rId71" action="ppaction://hlinksldjump"/>
          </p:cNvPr>
          <p:cNvPicPr>
            <a:picLocks noChangeAspect="1"/>
          </p:cNvPicPr>
          <p:nvPr/>
        </p:nvPicPr>
        <p:blipFill>
          <a:blip r:embed="rId72" cstate="print"/>
          <a:stretch>
            <a:fillRect/>
          </a:stretch>
        </p:blipFill>
        <p:spPr>
          <a:xfrm>
            <a:off x="7818131" y="3229118"/>
            <a:ext cx="571210" cy="107672"/>
          </a:xfrm>
          <a:prstGeom prst="rect">
            <a:avLst/>
          </a:prstGeom>
        </p:spPr>
      </p:pic>
      <p:pic>
        <p:nvPicPr>
          <p:cNvPr id="59" name="그림 58">
            <a:hlinkClick r:id="rId73" action="ppaction://hlinksldjump"/>
          </p:cNvPr>
          <p:cNvPicPr>
            <a:picLocks noChangeAspect="1"/>
          </p:cNvPicPr>
          <p:nvPr/>
        </p:nvPicPr>
        <p:blipFill>
          <a:blip r:embed="rId74" cstate="print"/>
          <a:stretch>
            <a:fillRect/>
          </a:stretch>
        </p:blipFill>
        <p:spPr>
          <a:xfrm>
            <a:off x="7718790" y="3596193"/>
            <a:ext cx="769892" cy="140802"/>
          </a:xfrm>
          <a:prstGeom prst="rect">
            <a:avLst/>
          </a:prstGeom>
        </p:spPr>
      </p:pic>
      <p:pic>
        <p:nvPicPr>
          <p:cNvPr id="60" name="그림 59">
            <a:hlinkClick r:id="rId75" action="ppaction://hlinksldjump"/>
          </p:cNvPr>
          <p:cNvPicPr>
            <a:picLocks noChangeAspect="1"/>
          </p:cNvPicPr>
          <p:nvPr/>
        </p:nvPicPr>
        <p:blipFill>
          <a:blip r:embed="rId76" cstate="print"/>
          <a:stretch>
            <a:fillRect/>
          </a:stretch>
        </p:blipFill>
        <p:spPr>
          <a:xfrm>
            <a:off x="7735346" y="3996398"/>
            <a:ext cx="736780" cy="107672"/>
          </a:xfrm>
          <a:prstGeom prst="rect">
            <a:avLst/>
          </a:prstGeom>
        </p:spPr>
      </p:pic>
      <p:pic>
        <p:nvPicPr>
          <p:cNvPr id="61" name="그림 60">
            <a:hlinkClick r:id="rId77" action="ppaction://hlinksldjump"/>
          </p:cNvPr>
          <p:cNvPicPr>
            <a:picLocks noChangeAspect="1"/>
          </p:cNvPicPr>
          <p:nvPr/>
        </p:nvPicPr>
        <p:blipFill>
          <a:blip r:embed="rId78" cstate="print"/>
          <a:stretch>
            <a:fillRect/>
          </a:stretch>
        </p:blipFill>
        <p:spPr>
          <a:xfrm>
            <a:off x="7979559" y="4363474"/>
            <a:ext cx="248354" cy="115956"/>
          </a:xfrm>
          <a:prstGeom prst="rect">
            <a:avLst/>
          </a:prstGeom>
        </p:spPr>
      </p:pic>
      <p:pic>
        <p:nvPicPr>
          <p:cNvPr id="62" name="그림 61">
            <a:hlinkClick r:id="rId79" action="ppaction://hlinksldjump"/>
          </p:cNvPr>
          <p:cNvPicPr>
            <a:picLocks noChangeAspect="1"/>
          </p:cNvPicPr>
          <p:nvPr/>
        </p:nvPicPr>
        <p:blipFill>
          <a:blip r:embed="rId80" cstate="print"/>
          <a:stretch>
            <a:fillRect/>
          </a:stretch>
        </p:blipFill>
        <p:spPr>
          <a:xfrm>
            <a:off x="7789155" y="4738833"/>
            <a:ext cx="629162" cy="107672"/>
          </a:xfrm>
          <a:prstGeom prst="rect">
            <a:avLst/>
          </a:prstGeom>
        </p:spPr>
      </p:pic>
      <p:pic>
        <p:nvPicPr>
          <p:cNvPr id="63" name="그림 62">
            <a:hlinkClick r:id="rId81" action="ppaction://hlinksldjump"/>
          </p:cNvPr>
          <p:cNvPicPr>
            <a:picLocks noChangeAspect="1"/>
          </p:cNvPicPr>
          <p:nvPr/>
        </p:nvPicPr>
        <p:blipFill>
          <a:blip r:embed="rId82" cstate="print"/>
          <a:stretch>
            <a:fillRect/>
          </a:stretch>
        </p:blipFill>
        <p:spPr>
          <a:xfrm>
            <a:off x="7677397" y="5105909"/>
            <a:ext cx="852678" cy="107672"/>
          </a:xfrm>
          <a:prstGeom prst="rect">
            <a:avLst/>
          </a:prstGeom>
        </p:spPr>
      </p:pic>
      <p:grpSp>
        <p:nvGrpSpPr>
          <p:cNvPr id="17" name="그룹 16"/>
          <p:cNvGrpSpPr/>
          <p:nvPr/>
        </p:nvGrpSpPr>
        <p:grpSpPr>
          <a:xfrm>
            <a:off x="5544598" y="2132545"/>
            <a:ext cx="1750200" cy="4455030"/>
            <a:chOff x="5544598" y="2132545"/>
            <a:chExt cx="1750200" cy="4455030"/>
          </a:xfrm>
        </p:grpSpPr>
        <p:pic>
          <p:nvPicPr>
            <p:cNvPr id="16" name="그림 15"/>
            <p:cNvPicPr>
              <a:picLocks noChangeAspect="1"/>
            </p:cNvPicPr>
            <p:nvPr/>
          </p:nvPicPr>
          <p:blipFill>
            <a:blip r:embed="rId83" cstate="print"/>
            <a:stretch>
              <a:fillRect/>
            </a:stretch>
          </p:blipFill>
          <p:spPr>
            <a:xfrm>
              <a:off x="5544598" y="2132545"/>
              <a:ext cx="1605667" cy="4455030"/>
            </a:xfrm>
            <a:prstGeom prst="rect">
              <a:avLst/>
            </a:prstGeom>
          </p:spPr>
        </p:pic>
        <p:pic>
          <p:nvPicPr>
            <p:cNvPr id="235" name="그림 234">
              <a:hlinkClick r:id="rId84" action="ppaction://hlinksldjump"/>
            </p:cNvPr>
            <p:cNvPicPr>
              <a:picLocks noChangeAspect="1"/>
            </p:cNvPicPr>
            <p:nvPr/>
          </p:nvPicPr>
          <p:blipFill>
            <a:blip r:embed="rId85" cstate="print"/>
            <a:stretch>
              <a:fillRect/>
            </a:stretch>
          </p:blipFill>
          <p:spPr>
            <a:xfrm>
              <a:off x="5805583" y="2764234"/>
              <a:ext cx="1083696" cy="262314"/>
            </a:xfrm>
            <a:prstGeom prst="rect">
              <a:avLst/>
            </a:prstGeom>
          </p:spPr>
        </p:pic>
        <p:sp>
          <p:nvSpPr>
            <p:cNvPr id="64" name="직사각형 63"/>
            <p:cNvSpPr/>
            <p:nvPr/>
          </p:nvSpPr>
          <p:spPr>
            <a:xfrm>
              <a:off x="5810250" y="3162300"/>
              <a:ext cx="1114424" cy="261610"/>
            </a:xfrm>
            <a:prstGeom prst="rect">
              <a:avLst/>
            </a:prstGeom>
          </p:spPr>
          <p:txBody>
            <a:bodyPr wrap="square">
              <a:spAutoFit/>
            </a:bodyPr>
            <a:lstStyle/>
            <a:p>
              <a:r>
                <a:rPr lang="en-US" altLang="ko-KR" sz="1100" b="1" dirty="0" smtClean="0">
                  <a:solidFill>
                    <a:schemeClr val="accent1">
                      <a:lumMod val="50000"/>
                    </a:schemeClr>
                  </a:solidFill>
                  <a:latin typeface="LG스마트체 SemiBold" panose="020B0600000101010101" pitchFamily="50" charset="-127"/>
                  <a:ea typeface="LG스마트체 SemiBold" panose="020B0600000101010101" pitchFamily="50" charset="-127"/>
                </a:rPr>
                <a:t>How to Start</a:t>
              </a:r>
              <a:endParaRPr lang="ko-KR" altLang="en-US" sz="1100" b="1" dirty="0">
                <a:solidFill>
                  <a:schemeClr val="accent1">
                    <a:lumMod val="50000"/>
                  </a:schemeClr>
                </a:solidFill>
              </a:endParaRPr>
            </a:p>
          </p:txBody>
        </p:sp>
        <p:sp>
          <p:nvSpPr>
            <p:cNvPr id="2" name="TextBox 1"/>
            <p:cNvSpPr txBox="1"/>
            <p:nvPr/>
          </p:nvSpPr>
          <p:spPr>
            <a:xfrm>
              <a:off x="5692661" y="3490060"/>
              <a:ext cx="1502718" cy="276999"/>
            </a:xfrm>
            <a:prstGeom prst="rect">
              <a:avLst/>
            </a:prstGeom>
            <a:noFill/>
          </p:spPr>
          <p:txBody>
            <a:bodyPr wrap="square" rtlCol="0">
              <a:spAutoFit/>
            </a:bodyPr>
            <a:lstStyle/>
            <a:p>
              <a:r>
                <a:rPr lang="en-US" altLang="ko-KR" sz="1200" dirty="0" err="1" smtClean="0"/>
                <a:t>Assembly_smartcar</a:t>
              </a:r>
              <a:endParaRPr lang="ko-KR" altLang="en-US" sz="1200" dirty="0"/>
            </a:p>
          </p:txBody>
        </p:sp>
        <p:sp>
          <p:nvSpPr>
            <p:cNvPr id="4" name="TextBox 3"/>
            <p:cNvSpPr txBox="1"/>
            <p:nvPr/>
          </p:nvSpPr>
          <p:spPr>
            <a:xfrm>
              <a:off x="5711914" y="3880121"/>
              <a:ext cx="1290288" cy="276999"/>
            </a:xfrm>
            <a:prstGeom prst="rect">
              <a:avLst/>
            </a:prstGeom>
            <a:noFill/>
          </p:spPr>
          <p:txBody>
            <a:bodyPr wrap="square" rtlCol="0">
              <a:spAutoFit/>
            </a:bodyPr>
            <a:lstStyle/>
            <a:p>
              <a:r>
                <a:rPr lang="en-US" altLang="ko-KR" sz="1200" dirty="0" smtClean="0"/>
                <a:t>Getting Started</a:t>
              </a:r>
              <a:endParaRPr lang="ko-KR" altLang="en-US" sz="1200" dirty="0"/>
            </a:p>
          </p:txBody>
        </p:sp>
        <p:sp>
          <p:nvSpPr>
            <p:cNvPr id="5" name="TextBox 4"/>
            <p:cNvSpPr txBox="1"/>
            <p:nvPr/>
          </p:nvSpPr>
          <p:spPr>
            <a:xfrm>
              <a:off x="5823282" y="4250588"/>
              <a:ext cx="1029247" cy="276999"/>
            </a:xfrm>
            <a:prstGeom prst="rect">
              <a:avLst/>
            </a:prstGeom>
            <a:noFill/>
          </p:spPr>
          <p:txBody>
            <a:bodyPr wrap="square" rtlCol="0">
              <a:spAutoFit/>
            </a:bodyPr>
            <a:lstStyle/>
            <a:p>
              <a:r>
                <a:rPr lang="en-US" altLang="ko-KR" sz="1200" dirty="0" err="1" smtClean="0"/>
                <a:t>Rokit</a:t>
              </a:r>
              <a:r>
                <a:rPr lang="en-US" altLang="ko-KR" sz="1200" dirty="0" smtClean="0"/>
                <a:t> brick</a:t>
              </a:r>
              <a:endParaRPr lang="ko-KR" altLang="en-US" sz="1200" dirty="0"/>
            </a:p>
          </p:txBody>
        </p:sp>
        <p:sp>
          <p:nvSpPr>
            <p:cNvPr id="8" name="TextBox 7"/>
            <p:cNvSpPr txBox="1"/>
            <p:nvPr/>
          </p:nvSpPr>
          <p:spPr>
            <a:xfrm>
              <a:off x="5841324" y="4526623"/>
              <a:ext cx="897028" cy="276999"/>
            </a:xfrm>
            <a:prstGeom prst="rect">
              <a:avLst/>
            </a:prstGeom>
            <a:noFill/>
          </p:spPr>
          <p:txBody>
            <a:bodyPr wrap="square" rtlCol="0">
              <a:spAutoFit/>
            </a:bodyPr>
            <a:lstStyle/>
            <a:p>
              <a:r>
                <a:rPr lang="en-US" altLang="ko-KR" sz="1200" dirty="0" smtClean="0"/>
                <a:t>Go &amp; Back</a:t>
              </a:r>
              <a:endParaRPr lang="ko-KR" altLang="en-US" sz="1200" dirty="0"/>
            </a:p>
          </p:txBody>
        </p:sp>
        <p:sp>
          <p:nvSpPr>
            <p:cNvPr id="9" name="TextBox 8"/>
            <p:cNvSpPr txBox="1"/>
            <p:nvPr/>
          </p:nvSpPr>
          <p:spPr>
            <a:xfrm>
              <a:off x="6014515" y="4707074"/>
              <a:ext cx="520617" cy="276999"/>
            </a:xfrm>
            <a:prstGeom prst="rect">
              <a:avLst/>
            </a:prstGeom>
            <a:noFill/>
          </p:spPr>
          <p:txBody>
            <a:bodyPr wrap="square" rtlCol="0">
              <a:spAutoFit/>
            </a:bodyPr>
            <a:lstStyle/>
            <a:p>
              <a:r>
                <a:rPr lang="en-US" altLang="ko-KR" sz="1200" dirty="0" smtClean="0"/>
                <a:t>Turn</a:t>
              </a:r>
              <a:endParaRPr lang="ko-KR" altLang="en-US" sz="1200" dirty="0"/>
            </a:p>
          </p:txBody>
        </p:sp>
        <p:sp>
          <p:nvSpPr>
            <p:cNvPr id="10" name="TextBox 9"/>
            <p:cNvSpPr txBox="1"/>
            <p:nvPr/>
          </p:nvSpPr>
          <p:spPr>
            <a:xfrm>
              <a:off x="5711914" y="4936044"/>
              <a:ext cx="1556982" cy="276999"/>
            </a:xfrm>
            <a:prstGeom prst="rect">
              <a:avLst/>
            </a:prstGeom>
            <a:noFill/>
          </p:spPr>
          <p:txBody>
            <a:bodyPr wrap="square" rtlCol="0">
              <a:spAutoFit/>
            </a:bodyPr>
            <a:lstStyle/>
            <a:p>
              <a:r>
                <a:rPr lang="en-US" altLang="ko-KR" sz="1200" dirty="0" smtClean="0"/>
                <a:t>Stop at stop line</a:t>
              </a:r>
              <a:endParaRPr lang="ko-KR" altLang="en-US" sz="1200" dirty="0"/>
            </a:p>
          </p:txBody>
        </p:sp>
        <p:sp>
          <p:nvSpPr>
            <p:cNvPr id="11" name="TextBox 10"/>
            <p:cNvSpPr txBox="1"/>
            <p:nvPr/>
          </p:nvSpPr>
          <p:spPr>
            <a:xfrm>
              <a:off x="5628158" y="5116495"/>
              <a:ext cx="1666640" cy="276999"/>
            </a:xfrm>
            <a:prstGeom prst="rect">
              <a:avLst/>
            </a:prstGeom>
            <a:noFill/>
          </p:spPr>
          <p:txBody>
            <a:bodyPr wrap="square" rtlCol="0">
              <a:spAutoFit/>
            </a:bodyPr>
            <a:lstStyle/>
            <a:p>
              <a:r>
                <a:rPr lang="en-US" altLang="ko-KR" sz="1200" dirty="0" smtClean="0"/>
                <a:t>Counting stop line2</a:t>
              </a:r>
              <a:endParaRPr lang="ko-KR" altLang="en-US" sz="1200" dirty="0"/>
            </a:p>
          </p:txBody>
        </p:sp>
        <p:sp>
          <p:nvSpPr>
            <p:cNvPr id="12" name="TextBox 11"/>
            <p:cNvSpPr txBox="1"/>
            <p:nvPr/>
          </p:nvSpPr>
          <p:spPr>
            <a:xfrm>
              <a:off x="5823492" y="5356875"/>
              <a:ext cx="932693" cy="276999"/>
            </a:xfrm>
            <a:prstGeom prst="rect">
              <a:avLst/>
            </a:prstGeom>
            <a:noFill/>
          </p:spPr>
          <p:txBody>
            <a:bodyPr wrap="square" rtlCol="0">
              <a:spAutoFit/>
            </a:bodyPr>
            <a:lstStyle/>
            <a:p>
              <a:r>
                <a:rPr lang="en-US" altLang="ko-KR" sz="1200" dirty="0" smtClean="0"/>
                <a:t>Line tracing</a:t>
              </a:r>
              <a:endParaRPr lang="ko-KR" altLang="en-US" sz="1200" dirty="0"/>
            </a:p>
          </p:txBody>
        </p:sp>
        <p:sp>
          <p:nvSpPr>
            <p:cNvPr id="13" name="TextBox 12"/>
            <p:cNvSpPr txBox="1"/>
            <p:nvPr/>
          </p:nvSpPr>
          <p:spPr>
            <a:xfrm>
              <a:off x="5631704" y="5758016"/>
              <a:ext cx="1471516" cy="276999"/>
            </a:xfrm>
            <a:prstGeom prst="rect">
              <a:avLst/>
            </a:prstGeom>
            <a:noFill/>
          </p:spPr>
          <p:txBody>
            <a:bodyPr wrap="square" rtlCol="0">
              <a:spAutoFit/>
            </a:bodyPr>
            <a:lstStyle/>
            <a:p>
              <a:r>
                <a:rPr lang="en-US" altLang="ko-KR" sz="1200" dirty="0" smtClean="0"/>
                <a:t>Obstacle avoidance</a:t>
              </a:r>
              <a:endParaRPr lang="ko-KR" altLang="en-US" sz="1200" dirty="0"/>
            </a:p>
          </p:txBody>
        </p:sp>
        <p:sp>
          <p:nvSpPr>
            <p:cNvPr id="15" name="TextBox 14"/>
            <p:cNvSpPr txBox="1"/>
            <p:nvPr/>
          </p:nvSpPr>
          <p:spPr>
            <a:xfrm>
              <a:off x="5805583" y="6071292"/>
              <a:ext cx="1299852" cy="461665"/>
            </a:xfrm>
            <a:prstGeom prst="rect">
              <a:avLst/>
            </a:prstGeom>
            <a:noFill/>
          </p:spPr>
          <p:txBody>
            <a:bodyPr wrap="square" rtlCol="0">
              <a:spAutoFit/>
            </a:bodyPr>
            <a:lstStyle/>
            <a:p>
              <a:r>
                <a:rPr lang="en-US" altLang="ko-KR" sz="1200" dirty="0" smtClean="0"/>
                <a:t>Maze escape</a:t>
              </a:r>
            </a:p>
            <a:p>
              <a:r>
                <a:rPr lang="en-US" altLang="ko-KR" sz="1200" dirty="0" err="1" smtClean="0"/>
                <a:t>Mission_map</a:t>
              </a:r>
              <a:endParaRPr lang="en-US" altLang="ko-KR" sz="1200" dirty="0" smtClean="0"/>
            </a:p>
          </p:txBody>
        </p:sp>
      </p:grpSp>
    </p:spTree>
    <p:extLst>
      <p:ext uri="{BB962C8B-B14F-4D97-AF65-F5344CB8AC3E}">
        <p14:creationId xmlns:p14="http://schemas.microsoft.com/office/powerpoint/2010/main" val="208318265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그림 4">
            <a:hlinkClick r:id="rId2" action="ppaction://hlinksldjump"/>
          </p:cNvPr>
          <p:cNvPicPr>
            <a:picLocks noChangeAspect="1"/>
          </p:cNvPicPr>
          <p:nvPr/>
        </p:nvPicPr>
        <p:blipFill>
          <a:blip r:embed="rId3" cstate="print"/>
          <a:stretch>
            <a:fillRect/>
          </a:stretch>
        </p:blipFill>
        <p:spPr>
          <a:xfrm>
            <a:off x="4184166" y="360312"/>
            <a:ext cx="461250" cy="326250"/>
          </a:xfrm>
          <a:prstGeom prst="rect">
            <a:avLst/>
          </a:prstGeom>
        </p:spPr>
      </p:pic>
      <p:pic>
        <p:nvPicPr>
          <p:cNvPr id="6" name="그림 5">
            <a:hlinkClick r:id="rId4" action="ppaction://hlinksldjump"/>
          </p:cNvPr>
          <p:cNvPicPr>
            <a:picLocks noChangeAspect="1"/>
          </p:cNvPicPr>
          <p:nvPr/>
        </p:nvPicPr>
        <p:blipFill>
          <a:blip r:embed="rId5" cstate="print"/>
          <a:stretch>
            <a:fillRect/>
          </a:stretch>
        </p:blipFill>
        <p:spPr>
          <a:xfrm>
            <a:off x="2320414" y="269829"/>
            <a:ext cx="1203836" cy="548950"/>
          </a:xfrm>
          <a:prstGeom prst="rect">
            <a:avLst/>
          </a:prstGeom>
        </p:spPr>
      </p:pic>
      <p:pic>
        <p:nvPicPr>
          <p:cNvPr id="7" name="그림 6">
            <a:hlinkClick r:id="rId6" action="ppaction://hlinksldjump"/>
          </p:cNvPr>
          <p:cNvPicPr>
            <a:picLocks noChangeAspect="1"/>
          </p:cNvPicPr>
          <p:nvPr/>
        </p:nvPicPr>
        <p:blipFill>
          <a:blip r:embed="rId7" cstate="print"/>
          <a:stretch>
            <a:fillRect/>
          </a:stretch>
        </p:blipFill>
        <p:spPr>
          <a:xfrm>
            <a:off x="339958" y="360312"/>
            <a:ext cx="301984" cy="359941"/>
          </a:xfrm>
          <a:prstGeom prst="rect">
            <a:avLst/>
          </a:prstGeom>
        </p:spPr>
      </p:pic>
      <p:pic>
        <p:nvPicPr>
          <p:cNvPr id="17" name="그림 16"/>
          <p:cNvPicPr>
            <a:picLocks noChangeAspect="1"/>
          </p:cNvPicPr>
          <p:nvPr/>
        </p:nvPicPr>
        <p:blipFill>
          <a:blip r:embed="rId8" cstate="print"/>
          <a:stretch>
            <a:fillRect/>
          </a:stretch>
        </p:blipFill>
        <p:spPr>
          <a:xfrm>
            <a:off x="1050656" y="4114800"/>
            <a:ext cx="7042688" cy="2427897"/>
          </a:xfrm>
          <a:prstGeom prst="rect">
            <a:avLst/>
          </a:prstGeom>
        </p:spPr>
      </p:pic>
      <p:sp>
        <p:nvSpPr>
          <p:cNvPr id="22" name="직사각형 21"/>
          <p:cNvSpPr/>
          <p:nvPr/>
        </p:nvSpPr>
        <p:spPr>
          <a:xfrm>
            <a:off x="1050656" y="2975220"/>
            <a:ext cx="6265340" cy="1126462"/>
          </a:xfrm>
          <a:prstGeom prst="rect">
            <a:avLst/>
          </a:prstGeom>
        </p:spPr>
        <p:txBody>
          <a:bodyPr wrap="square">
            <a:spAutoFit/>
          </a:bodyPr>
          <a:lstStyle/>
          <a:p>
            <a:pPr marL="285750" indent="-285750">
              <a:lnSpc>
                <a:spcPct val="120000"/>
              </a:lnSpc>
              <a:buFont typeface="Arial" panose="020B0604020202020204" pitchFamily="34" charset="0"/>
              <a:buChar char="•"/>
            </a:pP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Image </a:t>
            </a:r>
            <a:r>
              <a:rPr lang="en-US" altLang="ko-KR" sz="1400" dirty="0">
                <a:solidFill>
                  <a:schemeClr val="bg1"/>
                </a:solidFill>
                <a:latin typeface="LG스마트체 SemiBold" panose="020B0600000101010101" pitchFamily="50" charset="-127"/>
                <a:ea typeface="LG스마트체 SemiBold" panose="020B0600000101010101" pitchFamily="50" charset="-127"/>
              </a:rPr>
              <a:t>picture animation – Select two pictures as a group and apply the Ascend effect when clicked</a:t>
            </a:r>
          </a:p>
          <a:p>
            <a:pPr marL="285750" indent="-285750">
              <a:lnSpc>
                <a:spcPct val="120000"/>
              </a:lnSpc>
              <a:buFont typeface="Arial" panose="020B0604020202020204" pitchFamily="34" charset="0"/>
              <a:buChar char="•"/>
            </a:pP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Text </a:t>
            </a:r>
            <a:r>
              <a:rPr lang="en-US" altLang="ko-KR" sz="1400" dirty="0">
                <a:solidFill>
                  <a:schemeClr val="bg1"/>
                </a:solidFill>
                <a:latin typeface="LG스마트체 SemiBold" panose="020B0600000101010101" pitchFamily="50" charset="-127"/>
                <a:ea typeface="LG스마트체 SemiBold" panose="020B0600000101010101" pitchFamily="50" charset="-127"/>
              </a:rPr>
              <a:t>box animation – Appear after the animation effect above</a:t>
            </a:r>
          </a:p>
          <a:p>
            <a:pPr marL="285750" indent="-285750">
              <a:lnSpc>
                <a:spcPct val="120000"/>
              </a:lnSpc>
              <a:buFont typeface="Arial" panose="020B0604020202020204" pitchFamily="34" charset="0"/>
              <a:buChar char="•"/>
            </a:pP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Image </a:t>
            </a:r>
            <a:r>
              <a:rPr lang="en-US" altLang="ko-KR" sz="1400" dirty="0">
                <a:solidFill>
                  <a:schemeClr val="bg1"/>
                </a:solidFill>
                <a:latin typeface="LG스마트체 SemiBold" panose="020B0600000101010101" pitchFamily="50" charset="-127"/>
                <a:ea typeface="LG스마트체 SemiBold" panose="020B0600000101010101" pitchFamily="50" charset="-127"/>
              </a:rPr>
              <a:t>picture/ Text box animation – (Click) disappear at the same time</a:t>
            </a:r>
          </a:p>
        </p:txBody>
      </p:sp>
      <p:sp>
        <p:nvSpPr>
          <p:cNvPr id="23" name="직사각형 22"/>
          <p:cNvSpPr/>
          <p:nvPr/>
        </p:nvSpPr>
        <p:spPr>
          <a:xfrm>
            <a:off x="1050656" y="2632075"/>
            <a:ext cx="5721556" cy="331886"/>
          </a:xfrm>
          <a:prstGeom prst="rect">
            <a:avLst/>
          </a:prstGeom>
        </p:spPr>
        <p:txBody>
          <a:bodyPr wrap="square">
            <a:spAutoFit/>
          </a:bodyPr>
          <a:lstStyle/>
          <a:p>
            <a:pPr>
              <a:lnSpc>
                <a:spcPct val="120000"/>
              </a:lnSpc>
            </a:pP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Q. Please </a:t>
            </a:r>
            <a:r>
              <a:rPr lang="en-US" altLang="ko-KR" sz="1400" dirty="0">
                <a:solidFill>
                  <a:schemeClr val="bg1"/>
                </a:solidFill>
                <a:latin typeface="LG스마트체 SemiBold" panose="020B0600000101010101" pitchFamily="50" charset="-127"/>
                <a:ea typeface="LG스마트체 SemiBold" panose="020B0600000101010101" pitchFamily="50" charset="-127"/>
              </a:rPr>
              <a:t>complete the form by following the instructions below.</a:t>
            </a:r>
          </a:p>
        </p:txBody>
      </p:sp>
      <p:grpSp>
        <p:nvGrpSpPr>
          <p:cNvPr id="11" name="그룹 10"/>
          <p:cNvGrpSpPr/>
          <p:nvPr/>
        </p:nvGrpSpPr>
        <p:grpSpPr>
          <a:xfrm>
            <a:off x="1186045" y="4246727"/>
            <a:ext cx="6765259" cy="2261789"/>
            <a:chOff x="-96622" y="4326566"/>
            <a:chExt cx="9082113" cy="3036369"/>
          </a:xfrm>
        </p:grpSpPr>
        <p:pic>
          <p:nvPicPr>
            <p:cNvPr id="32" name="Picture 2" descr="http://c.ask.nate.com/imgs/qrsi.php/11568143/20265020/0/1/A/20070108144040177.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949993" y="4326566"/>
              <a:ext cx="2003884" cy="1521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4" descr="http://img.imnews.imbc.com/news/2012/world/article/__icsFiles/afieldfile/2012/03/21/obama8.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933070" y="4326566"/>
              <a:ext cx="2299734" cy="1521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33"/>
            <p:cNvSpPr txBox="1"/>
            <p:nvPr/>
          </p:nvSpPr>
          <p:spPr>
            <a:xfrm>
              <a:off x="-96622" y="5896150"/>
              <a:ext cx="9082113" cy="1466785"/>
            </a:xfrm>
            <a:prstGeom prst="rect">
              <a:avLst/>
            </a:prstGeom>
            <a:noFill/>
          </p:spPr>
          <p:txBody>
            <a:bodyPr wrap="square">
              <a:spAutoFit/>
            </a:bodyPr>
            <a:lstStyle/>
            <a:p>
              <a:pPr fontAlgn="auto">
                <a:spcBef>
                  <a:spcPts val="0"/>
                </a:spcBef>
                <a:spcAft>
                  <a:spcPts val="0"/>
                </a:spcAft>
                <a:defRPr/>
              </a:pPr>
              <a:r>
                <a:rPr lang="en-US" altLang="ko-KR" sz="1300" dirty="0">
                  <a:latin typeface="LG스마트체 SemiBold" panose="020B0600000101010101" pitchFamily="50" charset="-127"/>
                  <a:ea typeface="LG스마트체 SemiBold" panose="020B0600000101010101" pitchFamily="50" charset="-127"/>
                </a:rPr>
                <a:t>The house was designed by Irish-born James Hoban and built between 1792 and 1800 of white-painted </a:t>
              </a:r>
              <a:r>
                <a:rPr lang="en-US" altLang="ko-KR" sz="1300" dirty="0" err="1">
                  <a:latin typeface="LG스마트체 SemiBold" panose="020B0600000101010101" pitchFamily="50" charset="-127"/>
                  <a:ea typeface="LG스마트체 SemiBold" panose="020B0600000101010101" pitchFamily="50" charset="-127"/>
                </a:rPr>
                <a:t>Aquia</a:t>
              </a:r>
              <a:r>
                <a:rPr lang="en-US" altLang="ko-KR" sz="1300" dirty="0">
                  <a:latin typeface="LG스마트체 SemiBold" panose="020B0600000101010101" pitchFamily="50" charset="-127"/>
                  <a:ea typeface="LG스마트체 SemiBold" panose="020B0600000101010101" pitchFamily="50" charset="-127"/>
                </a:rPr>
                <a:t> Creek sandstone in the Neoclassical style. When Thomas Jefferson moved into the house in 1801, he (with architect Benjamin Henry Latrobe) expanded the building outward, creating two colonnades that were meant to conceal stables and storage.</a:t>
              </a:r>
            </a:p>
          </p:txBody>
        </p:sp>
      </p:grpSp>
      <p:pic>
        <p:nvPicPr>
          <p:cNvPr id="20" name="그림 19">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25" name="그림 24"/>
          <p:cNvPicPr>
            <a:picLocks noChangeAspect="1"/>
          </p:cNvPicPr>
          <p:nvPr/>
        </p:nvPicPr>
        <p:blipFill>
          <a:blip r:embed="rId13" cstate="print"/>
          <a:stretch>
            <a:fillRect/>
          </a:stretch>
        </p:blipFill>
        <p:spPr>
          <a:xfrm>
            <a:off x="431800" y="1091974"/>
            <a:ext cx="1821786" cy="1473426"/>
          </a:xfrm>
          <a:prstGeom prst="rect">
            <a:avLst/>
          </a:prstGeom>
        </p:spPr>
      </p:pic>
      <p:sp>
        <p:nvSpPr>
          <p:cNvPr id="26" name="직사각형 25"/>
          <p:cNvSpPr/>
          <p:nvPr/>
        </p:nvSpPr>
        <p:spPr>
          <a:xfrm>
            <a:off x="476110" y="1125548"/>
            <a:ext cx="1683160" cy="738664"/>
          </a:xfrm>
          <a:prstGeom prst="rect">
            <a:avLst/>
          </a:prstGeom>
        </p:spPr>
        <p:txBody>
          <a:bodyPr wrap="square">
            <a:spAutoFit/>
          </a:bodyPr>
          <a:lstStyle/>
          <a:p>
            <a:r>
              <a:rPr lang="en-US" altLang="ko-KR" sz="2100" dirty="0">
                <a:solidFill>
                  <a:schemeClr val="tx1">
                    <a:lumMod val="75000"/>
                    <a:lumOff val="25000"/>
                  </a:schemeClr>
                </a:solidFill>
                <a:latin typeface="LG스마트체 Bold" panose="020B0600000101010101" pitchFamily="50" charset="-127"/>
                <a:ea typeface="LG스마트체 Bold" panose="020B0600000101010101" pitchFamily="50" charset="-127"/>
              </a:rPr>
              <a:t>Learning Evaluation</a:t>
            </a:r>
          </a:p>
        </p:txBody>
      </p:sp>
      <p:sp>
        <p:nvSpPr>
          <p:cNvPr id="27" name="직사각형 26"/>
          <p:cNvSpPr/>
          <p:nvPr/>
        </p:nvSpPr>
        <p:spPr>
          <a:xfrm>
            <a:off x="476110" y="1833491"/>
            <a:ext cx="1683160" cy="707886"/>
          </a:xfrm>
          <a:prstGeom prst="rect">
            <a:avLst/>
          </a:prstGeom>
        </p:spPr>
        <p:txBody>
          <a:bodyPr wrap="square">
            <a:spAutoFit/>
          </a:bodyPr>
          <a:lstStyle/>
          <a:p>
            <a:r>
              <a:rPr lang="en-US" altLang="ko-KR" sz="2000" dirty="0" err="1" smtClean="0">
                <a:solidFill>
                  <a:schemeClr val="tx1">
                    <a:lumMod val="50000"/>
                    <a:lumOff val="50000"/>
                  </a:schemeClr>
                </a:solidFill>
                <a:latin typeface="LG스마트체 Bold" panose="020B0600000101010101" pitchFamily="50" charset="-127"/>
                <a:ea typeface="LG스마트체 Bold" panose="020B0600000101010101" pitchFamily="50" charset="-127"/>
              </a:rPr>
              <a:t>Powerpoint</a:t>
            </a:r>
            <a:r>
              <a:rPr lang="en-US" altLang="ko-KR" sz="2000" dirty="0" smtClean="0">
                <a:solidFill>
                  <a:schemeClr val="tx1">
                    <a:lumMod val="50000"/>
                    <a:lumOff val="50000"/>
                  </a:schemeClr>
                </a:solidFill>
                <a:latin typeface="LG스마트체 Bold" panose="020B0600000101010101" pitchFamily="50" charset="-127"/>
                <a:ea typeface="LG스마트체 Bold" panose="020B0600000101010101" pitchFamily="50" charset="-127"/>
              </a:rPr>
              <a:t> [Q4]</a:t>
            </a:r>
          </a:p>
        </p:txBody>
      </p:sp>
      <p:pic>
        <p:nvPicPr>
          <p:cNvPr id="28" name="그림 27"/>
          <p:cNvPicPr>
            <a:picLocks noChangeAspect="1"/>
          </p:cNvPicPr>
          <p:nvPr/>
        </p:nvPicPr>
        <p:blipFill>
          <a:blip r:embed="rId14" cstate="print"/>
          <a:stretch>
            <a:fillRect/>
          </a:stretch>
        </p:blipFill>
        <p:spPr>
          <a:xfrm>
            <a:off x="2577482" y="1499316"/>
            <a:ext cx="451174" cy="461666"/>
          </a:xfrm>
          <a:prstGeom prst="rect">
            <a:avLst/>
          </a:prstGeom>
          <a:effectLst/>
        </p:spPr>
      </p:pic>
      <p:sp>
        <p:nvSpPr>
          <p:cNvPr id="29" name="TextBox 28"/>
          <p:cNvSpPr txBox="1"/>
          <p:nvPr/>
        </p:nvSpPr>
        <p:spPr>
          <a:xfrm>
            <a:off x="3076696" y="1530094"/>
            <a:ext cx="4637808" cy="400110"/>
          </a:xfrm>
          <a:prstGeom prst="rect">
            <a:avLst/>
          </a:prstGeom>
          <a:noFill/>
        </p:spPr>
        <p:txBody>
          <a:bodyPr wrap="none" rtlCol="0">
            <a:spAutoFit/>
          </a:bodyPr>
          <a:lstStyle/>
          <a:p>
            <a:r>
              <a:rPr lang="en-US" altLang="ko-KR" sz="2000" dirty="0">
                <a:solidFill>
                  <a:schemeClr val="bg1"/>
                </a:solidFill>
                <a:latin typeface="LG스마트체 SemiBold" panose="020B0600000101010101" pitchFamily="50" charset="-127"/>
                <a:ea typeface="LG스마트체 SemiBold" panose="020B0600000101010101" pitchFamily="50" charset="-127"/>
              </a:rPr>
              <a:t>Please answer the following questions</a:t>
            </a:r>
            <a:endParaRPr lang="ko-KR" altLang="en-US" sz="2000" dirty="0">
              <a:solidFill>
                <a:schemeClr val="bg1"/>
              </a:solidFill>
              <a:latin typeface="LG스마트체 SemiBold" panose="020B0600000101010101" pitchFamily="50" charset="-127"/>
              <a:ea typeface="LG스마트체 SemiBold" panose="020B0600000101010101" pitchFamily="50" charset="-127"/>
            </a:endParaRPr>
          </a:p>
        </p:txBody>
      </p:sp>
      <p:pic>
        <p:nvPicPr>
          <p:cNvPr id="19" name="그림 18">
            <a:hlinkClick r:id="rId15" action="ppaction://hlinksldjump"/>
          </p:cNvPr>
          <p:cNvPicPr>
            <a:picLocks noChangeAspect="1"/>
          </p:cNvPicPr>
          <p:nvPr/>
        </p:nvPicPr>
        <p:blipFill>
          <a:blip r:embed="rId16" cstate="print"/>
          <a:stretch>
            <a:fillRect/>
          </a:stretch>
        </p:blipFill>
        <p:spPr>
          <a:xfrm>
            <a:off x="5960865" y="354688"/>
            <a:ext cx="759445" cy="328876"/>
          </a:xfrm>
          <a:prstGeom prst="rect">
            <a:avLst/>
          </a:prstGeom>
        </p:spPr>
      </p:pic>
      <p:pic>
        <p:nvPicPr>
          <p:cNvPr id="24" name="그림 23">
            <a:hlinkClick r:id="rId17" action="ppaction://hlinksldjump"/>
          </p:cNvPr>
          <p:cNvPicPr>
            <a:picLocks noChangeAspect="1"/>
          </p:cNvPicPr>
          <p:nvPr/>
        </p:nvPicPr>
        <p:blipFill>
          <a:blip r:embed="rId18"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373516932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그림 29"/>
          <p:cNvPicPr>
            <a:picLocks noChangeAspect="1"/>
          </p:cNvPicPr>
          <p:nvPr/>
        </p:nvPicPr>
        <p:blipFill>
          <a:blip r:embed="rId2" cstate="print"/>
          <a:stretch>
            <a:fillRect/>
          </a:stretch>
        </p:blipFill>
        <p:spPr>
          <a:xfrm>
            <a:off x="1050656" y="2717061"/>
            <a:ext cx="7042688" cy="3825636"/>
          </a:xfrm>
          <a:prstGeom prst="rect">
            <a:avLst/>
          </a:prstGeom>
        </p:spPr>
      </p:pic>
      <p:pic>
        <p:nvPicPr>
          <p:cNvPr id="5" name="그림 4">
            <a:hlinkClick r:id="rId3" action="ppaction://hlinksldjump"/>
          </p:cNvPr>
          <p:cNvPicPr>
            <a:picLocks noChangeAspect="1"/>
          </p:cNvPicPr>
          <p:nvPr/>
        </p:nvPicPr>
        <p:blipFill>
          <a:blip r:embed="rId4" cstate="print"/>
          <a:stretch>
            <a:fillRect/>
          </a:stretch>
        </p:blipFill>
        <p:spPr>
          <a:xfrm>
            <a:off x="4184166" y="360312"/>
            <a:ext cx="461250" cy="326250"/>
          </a:xfrm>
          <a:prstGeom prst="rect">
            <a:avLst/>
          </a:prstGeom>
        </p:spPr>
      </p:pic>
      <p:pic>
        <p:nvPicPr>
          <p:cNvPr id="6" name="그림 5">
            <a:hlinkClick r:id="rId5" action="ppaction://hlinksldjump"/>
          </p:cNvPr>
          <p:cNvPicPr>
            <a:picLocks noChangeAspect="1"/>
          </p:cNvPicPr>
          <p:nvPr/>
        </p:nvPicPr>
        <p:blipFill>
          <a:blip r:embed="rId6" cstate="print"/>
          <a:stretch>
            <a:fillRect/>
          </a:stretch>
        </p:blipFill>
        <p:spPr>
          <a:xfrm>
            <a:off x="2320414" y="269829"/>
            <a:ext cx="1203836" cy="548950"/>
          </a:xfrm>
          <a:prstGeom prst="rect">
            <a:avLst/>
          </a:prstGeom>
        </p:spPr>
      </p:pic>
      <p:pic>
        <p:nvPicPr>
          <p:cNvPr id="7" name="그림 6">
            <a:hlinkClick r:id="rId7" action="ppaction://hlinksldjump"/>
          </p:cNvPr>
          <p:cNvPicPr>
            <a:picLocks noChangeAspect="1"/>
          </p:cNvPicPr>
          <p:nvPr/>
        </p:nvPicPr>
        <p:blipFill>
          <a:blip r:embed="rId8" cstate="print"/>
          <a:stretch>
            <a:fillRect/>
          </a:stretch>
        </p:blipFill>
        <p:spPr>
          <a:xfrm>
            <a:off x="339958" y="360312"/>
            <a:ext cx="301984" cy="359941"/>
          </a:xfrm>
          <a:prstGeom prst="rect">
            <a:avLst/>
          </a:prstGeom>
        </p:spPr>
      </p:pic>
      <p:pic>
        <p:nvPicPr>
          <p:cNvPr id="41" name="Picture 2" descr="http://c.ask.nate.com/imgs/qrsi.php/11568143/20265020/0/1/A/20070108144040177.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180914" y="2861722"/>
            <a:ext cx="1283517" cy="974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4" descr="http://img.imnews.imbc.com/news/2012/world/article/__icsFiles/afieldfile/2012/03/21/obama8.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628694" y="2861722"/>
            <a:ext cx="1473013" cy="974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직사각형 44"/>
          <p:cNvSpPr/>
          <p:nvPr/>
        </p:nvSpPr>
        <p:spPr>
          <a:xfrm>
            <a:off x="4233039" y="2746639"/>
            <a:ext cx="3592154" cy="867930"/>
          </a:xfrm>
          <a:prstGeom prst="rect">
            <a:avLst/>
          </a:prstGeom>
        </p:spPr>
        <p:txBody>
          <a:bodyPr wrap="square">
            <a:spAutoFit/>
          </a:bodyPr>
          <a:lstStyle/>
          <a:p>
            <a:pPr>
              <a:lnSpc>
                <a:spcPct val="120000"/>
              </a:lnSpc>
            </a:pPr>
            <a:r>
              <a:rPr lang="en-US" altLang="ko-KR" sz="1400" dirty="0">
                <a:solidFill>
                  <a:schemeClr val="tx1">
                    <a:lumMod val="75000"/>
                    <a:lumOff val="25000"/>
                  </a:schemeClr>
                </a:solidFill>
                <a:latin typeface="LG스마트체 SemiBold" panose="020B0600000101010101" pitchFamily="50" charset="-127"/>
                <a:ea typeface="LG스마트체 SemiBold" panose="020B0600000101010101" pitchFamily="50" charset="-127"/>
              </a:rPr>
              <a:t>Image picture animation – </a:t>
            </a:r>
            <a:endParaRPr lang="en-US" altLang="ko-KR" sz="1400" dirty="0" smtClean="0">
              <a:solidFill>
                <a:schemeClr val="tx1">
                  <a:lumMod val="75000"/>
                  <a:lumOff val="25000"/>
                </a:schemeClr>
              </a:solidFill>
              <a:latin typeface="LG스마트체 SemiBold" panose="020B0600000101010101" pitchFamily="50" charset="-127"/>
              <a:ea typeface="LG스마트체 SemiBold" panose="020B0600000101010101" pitchFamily="50" charset="-127"/>
            </a:endParaRPr>
          </a:p>
          <a:p>
            <a:pPr>
              <a:lnSpc>
                <a:spcPct val="120000"/>
              </a:lnSpc>
            </a:pPr>
            <a:r>
              <a:rPr lang="en-US" altLang="ko-KR" sz="1400" dirty="0" smtClean="0">
                <a:solidFill>
                  <a:schemeClr val="tx1">
                    <a:lumMod val="75000"/>
                    <a:lumOff val="25000"/>
                  </a:schemeClr>
                </a:solidFill>
                <a:latin typeface="LG스마트체 SemiBold" panose="020B0600000101010101" pitchFamily="50" charset="-127"/>
                <a:ea typeface="LG스마트체 SemiBold" panose="020B0600000101010101" pitchFamily="50" charset="-127"/>
              </a:rPr>
              <a:t>Select </a:t>
            </a:r>
            <a:r>
              <a:rPr lang="en-US" altLang="ko-KR" sz="1400" dirty="0">
                <a:solidFill>
                  <a:schemeClr val="tx1">
                    <a:lumMod val="75000"/>
                    <a:lumOff val="25000"/>
                  </a:schemeClr>
                </a:solidFill>
                <a:latin typeface="LG스마트체 SemiBold" panose="020B0600000101010101" pitchFamily="50" charset="-127"/>
                <a:ea typeface="LG스마트체 SemiBold" panose="020B0600000101010101" pitchFamily="50" charset="-127"/>
              </a:rPr>
              <a:t>two pictures as a group and apply the Ascend </a:t>
            </a:r>
            <a:r>
              <a:rPr lang="en-US" altLang="ko-KR" sz="1400" dirty="0" smtClean="0">
                <a:solidFill>
                  <a:schemeClr val="tx1">
                    <a:lumMod val="75000"/>
                    <a:lumOff val="25000"/>
                  </a:schemeClr>
                </a:solidFill>
                <a:latin typeface="LG스마트체 SemiBold" panose="020B0600000101010101" pitchFamily="50" charset="-127"/>
                <a:ea typeface="LG스마트체 SemiBold" panose="020B0600000101010101" pitchFamily="50" charset="-127"/>
              </a:rPr>
              <a:t>effect</a:t>
            </a:r>
            <a:endParaRPr lang="en-US" altLang="ko-KR" sz="1400" dirty="0">
              <a:solidFill>
                <a:schemeClr val="tx1">
                  <a:lumMod val="75000"/>
                  <a:lumOff val="25000"/>
                </a:schemeClr>
              </a:solidFill>
              <a:latin typeface="LG스마트체 SemiBold" panose="020B0600000101010101" pitchFamily="50" charset="-127"/>
              <a:ea typeface="LG스마트체 SemiBold" panose="020B0600000101010101" pitchFamily="50" charset="-127"/>
            </a:endParaRPr>
          </a:p>
        </p:txBody>
      </p:sp>
      <p:sp>
        <p:nvSpPr>
          <p:cNvPr id="46" name="직사각형 45"/>
          <p:cNvSpPr/>
          <p:nvPr/>
        </p:nvSpPr>
        <p:spPr>
          <a:xfrm>
            <a:off x="4233039" y="5843659"/>
            <a:ext cx="3592154" cy="609398"/>
          </a:xfrm>
          <a:prstGeom prst="rect">
            <a:avLst/>
          </a:prstGeom>
        </p:spPr>
        <p:txBody>
          <a:bodyPr wrap="square">
            <a:spAutoFit/>
          </a:bodyPr>
          <a:lstStyle/>
          <a:p>
            <a:pPr marL="285750" indent="-285750">
              <a:lnSpc>
                <a:spcPct val="120000"/>
              </a:lnSpc>
              <a:buFont typeface="Arial" panose="020B0604020202020204" pitchFamily="34" charset="0"/>
              <a:buChar char="•"/>
            </a:pPr>
            <a:r>
              <a:rPr lang="en-US" altLang="ko-KR" sz="1400" dirty="0" smtClean="0">
                <a:solidFill>
                  <a:srgbClr val="E49433"/>
                </a:solidFill>
                <a:latin typeface="LG스마트체 SemiBold" panose="020B0600000101010101" pitchFamily="50" charset="-127"/>
                <a:ea typeface="LG스마트체 SemiBold" panose="020B0600000101010101" pitchFamily="50" charset="-127"/>
              </a:rPr>
              <a:t>Select </a:t>
            </a:r>
            <a:r>
              <a:rPr lang="en-US" altLang="ko-KR" sz="1400" dirty="0">
                <a:solidFill>
                  <a:srgbClr val="E49433"/>
                </a:solidFill>
                <a:latin typeface="LG스마트체 SemiBold" panose="020B0600000101010101" pitchFamily="50" charset="-127"/>
                <a:ea typeface="LG스마트체 SemiBold" panose="020B0600000101010101" pitchFamily="50" charset="-127"/>
              </a:rPr>
              <a:t>Image and Text box at the same time-Animation-Disappear</a:t>
            </a:r>
          </a:p>
        </p:txBody>
      </p:sp>
      <p:sp>
        <p:nvSpPr>
          <p:cNvPr id="47" name="직사각형 46"/>
          <p:cNvSpPr/>
          <p:nvPr/>
        </p:nvSpPr>
        <p:spPr>
          <a:xfrm>
            <a:off x="4233039" y="3562350"/>
            <a:ext cx="3592154" cy="867930"/>
          </a:xfrm>
          <a:prstGeom prst="rect">
            <a:avLst/>
          </a:prstGeom>
        </p:spPr>
        <p:txBody>
          <a:bodyPr wrap="square">
            <a:spAutoFit/>
          </a:bodyPr>
          <a:lstStyle/>
          <a:p>
            <a:pPr marL="285750" indent="-285750">
              <a:lnSpc>
                <a:spcPct val="120000"/>
              </a:lnSpc>
              <a:buFont typeface="Arial" panose="020B0604020202020204" pitchFamily="34" charset="0"/>
              <a:buChar char="•"/>
            </a:pPr>
            <a:r>
              <a:rPr lang="en-US" altLang="ko-KR" sz="1400" dirty="0" smtClean="0">
                <a:solidFill>
                  <a:srgbClr val="E49433"/>
                </a:solidFill>
                <a:latin typeface="LG스마트체 SemiBold" panose="020B0600000101010101" pitchFamily="50" charset="-127"/>
                <a:ea typeface="LG스마트체 SemiBold" panose="020B0600000101010101" pitchFamily="50" charset="-127"/>
              </a:rPr>
              <a:t>Select </a:t>
            </a:r>
            <a:r>
              <a:rPr lang="en-US" altLang="ko-KR" sz="1400" dirty="0">
                <a:solidFill>
                  <a:srgbClr val="E49433"/>
                </a:solidFill>
                <a:latin typeface="LG스마트체 SemiBold" panose="020B0600000101010101" pitchFamily="50" charset="-127"/>
                <a:ea typeface="LG스마트체 SemiBold" panose="020B0600000101010101" pitchFamily="50" charset="-127"/>
              </a:rPr>
              <a:t>the two shapes- format – Group- Group</a:t>
            </a:r>
          </a:p>
          <a:p>
            <a:pPr marL="285750" indent="-285750">
              <a:lnSpc>
                <a:spcPct val="120000"/>
              </a:lnSpc>
              <a:buFont typeface="Arial" panose="020B0604020202020204" pitchFamily="34" charset="0"/>
              <a:buChar char="•"/>
            </a:pPr>
            <a:r>
              <a:rPr lang="en-US" altLang="ko-KR" sz="1400" dirty="0" smtClean="0">
                <a:solidFill>
                  <a:srgbClr val="E49433"/>
                </a:solidFill>
                <a:latin typeface="LG스마트체 SemiBold" panose="020B0600000101010101" pitchFamily="50" charset="-127"/>
                <a:ea typeface="LG스마트체 SemiBold" panose="020B0600000101010101" pitchFamily="50" charset="-127"/>
              </a:rPr>
              <a:t>Animation- </a:t>
            </a:r>
            <a:r>
              <a:rPr lang="en-US" altLang="ko-KR" sz="1400" dirty="0">
                <a:solidFill>
                  <a:srgbClr val="E49433"/>
                </a:solidFill>
                <a:latin typeface="LG스마트체 SemiBold" panose="020B0600000101010101" pitchFamily="50" charset="-127"/>
                <a:ea typeface="LG스마트체 SemiBold" panose="020B0600000101010101" pitchFamily="50" charset="-127"/>
              </a:rPr>
              <a:t>Ascend</a:t>
            </a:r>
          </a:p>
        </p:txBody>
      </p:sp>
      <p:sp>
        <p:nvSpPr>
          <p:cNvPr id="49" name="직사각형 48"/>
          <p:cNvSpPr/>
          <p:nvPr/>
        </p:nvSpPr>
        <p:spPr>
          <a:xfrm>
            <a:off x="4233039" y="4937057"/>
            <a:ext cx="3592154" cy="350865"/>
          </a:xfrm>
          <a:prstGeom prst="rect">
            <a:avLst/>
          </a:prstGeom>
        </p:spPr>
        <p:txBody>
          <a:bodyPr wrap="square">
            <a:spAutoFit/>
          </a:bodyPr>
          <a:lstStyle/>
          <a:p>
            <a:pPr marL="285750" indent="-285750">
              <a:lnSpc>
                <a:spcPct val="120000"/>
              </a:lnSpc>
              <a:buFont typeface="Arial" panose="020B0604020202020204" pitchFamily="34" charset="0"/>
              <a:buChar char="•"/>
            </a:pPr>
            <a:r>
              <a:rPr lang="en-US" altLang="ko-KR" sz="1400" dirty="0" smtClean="0">
                <a:solidFill>
                  <a:srgbClr val="E49433"/>
                </a:solidFill>
                <a:latin typeface="LG스마트체 SemiBold" panose="020B0600000101010101" pitchFamily="50" charset="-127"/>
                <a:ea typeface="LG스마트체 SemiBold" panose="020B0600000101010101" pitchFamily="50" charset="-127"/>
              </a:rPr>
              <a:t>Animation </a:t>
            </a:r>
            <a:r>
              <a:rPr lang="en-US" altLang="ko-KR" sz="1400" dirty="0">
                <a:solidFill>
                  <a:srgbClr val="E49433"/>
                </a:solidFill>
                <a:latin typeface="LG스마트체 SemiBold" panose="020B0600000101010101" pitchFamily="50" charset="-127"/>
                <a:ea typeface="LG스마트체 SemiBold" panose="020B0600000101010101" pitchFamily="50" charset="-127"/>
              </a:rPr>
              <a:t>- Appear</a:t>
            </a:r>
          </a:p>
        </p:txBody>
      </p:sp>
      <p:sp>
        <p:nvSpPr>
          <p:cNvPr id="50" name="직사각형 49"/>
          <p:cNvSpPr/>
          <p:nvPr/>
        </p:nvSpPr>
        <p:spPr>
          <a:xfrm>
            <a:off x="4233039" y="4428038"/>
            <a:ext cx="3592154" cy="609398"/>
          </a:xfrm>
          <a:prstGeom prst="rect">
            <a:avLst/>
          </a:prstGeom>
        </p:spPr>
        <p:txBody>
          <a:bodyPr wrap="square">
            <a:spAutoFit/>
          </a:bodyPr>
          <a:lstStyle/>
          <a:p>
            <a:pPr>
              <a:lnSpc>
                <a:spcPct val="120000"/>
              </a:lnSpc>
            </a:pPr>
            <a:r>
              <a:rPr lang="en-US" altLang="ko-KR" sz="1400" dirty="0">
                <a:solidFill>
                  <a:schemeClr val="tx1">
                    <a:lumMod val="75000"/>
                    <a:lumOff val="25000"/>
                  </a:schemeClr>
                </a:solidFill>
                <a:latin typeface="LG스마트체 SemiBold" panose="020B0600000101010101" pitchFamily="50" charset="-127"/>
                <a:ea typeface="LG스마트체 SemiBold" panose="020B0600000101010101" pitchFamily="50" charset="-127"/>
              </a:rPr>
              <a:t>Text box animation – Appear after the animation effect above</a:t>
            </a:r>
          </a:p>
        </p:txBody>
      </p:sp>
      <p:sp>
        <p:nvSpPr>
          <p:cNvPr id="51" name="직사각형 50"/>
          <p:cNvSpPr/>
          <p:nvPr/>
        </p:nvSpPr>
        <p:spPr>
          <a:xfrm>
            <a:off x="4233039" y="5310461"/>
            <a:ext cx="3592154" cy="609398"/>
          </a:xfrm>
          <a:prstGeom prst="rect">
            <a:avLst/>
          </a:prstGeom>
        </p:spPr>
        <p:txBody>
          <a:bodyPr wrap="square">
            <a:spAutoFit/>
          </a:bodyPr>
          <a:lstStyle/>
          <a:p>
            <a:pPr>
              <a:lnSpc>
                <a:spcPct val="120000"/>
              </a:lnSpc>
            </a:pPr>
            <a:r>
              <a:rPr lang="en-US" altLang="ko-KR" sz="1400" dirty="0">
                <a:solidFill>
                  <a:schemeClr val="tx1">
                    <a:lumMod val="75000"/>
                    <a:lumOff val="25000"/>
                  </a:schemeClr>
                </a:solidFill>
                <a:latin typeface="LG스마트체 SemiBold" panose="020B0600000101010101" pitchFamily="50" charset="-127"/>
                <a:ea typeface="LG스마트체 SemiBold" panose="020B0600000101010101" pitchFamily="50" charset="-127"/>
              </a:rPr>
              <a:t>Image picture/ Text box animation – (Click) disappear at the same time</a:t>
            </a:r>
          </a:p>
        </p:txBody>
      </p:sp>
      <p:pic>
        <p:nvPicPr>
          <p:cNvPr id="23" name="그림 22">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sp>
        <p:nvSpPr>
          <p:cNvPr id="25" name="TextBox 24"/>
          <p:cNvSpPr txBox="1"/>
          <p:nvPr/>
        </p:nvSpPr>
        <p:spPr>
          <a:xfrm>
            <a:off x="3076696" y="1536205"/>
            <a:ext cx="2973891" cy="400110"/>
          </a:xfrm>
          <a:prstGeom prst="rect">
            <a:avLst/>
          </a:prstGeom>
          <a:noFill/>
        </p:spPr>
        <p:txBody>
          <a:bodyPr wrap="none" rtlCol="0">
            <a:spAutoFit/>
          </a:bodyPr>
          <a:lstStyle/>
          <a:p>
            <a:r>
              <a:rPr lang="en-US" altLang="ko-KR" sz="2000" dirty="0">
                <a:solidFill>
                  <a:schemeClr val="bg1"/>
                </a:solidFill>
                <a:latin typeface="LG스마트체 SemiBold" panose="020B0600000101010101" pitchFamily="50" charset="-127"/>
                <a:ea typeface="LG스마트체 SemiBold" panose="020B0600000101010101" pitchFamily="50" charset="-127"/>
              </a:rPr>
              <a:t>Answer and explanation</a:t>
            </a:r>
            <a:endParaRPr lang="ko-KR" altLang="en-US" sz="2000" dirty="0">
              <a:solidFill>
                <a:schemeClr val="bg1"/>
              </a:solidFill>
              <a:latin typeface="LG스마트체 SemiBold" panose="020B0600000101010101" pitchFamily="50" charset="-127"/>
              <a:ea typeface="LG스마트체 SemiBold" panose="020B0600000101010101" pitchFamily="50" charset="-127"/>
            </a:endParaRPr>
          </a:p>
        </p:txBody>
      </p:sp>
      <p:pic>
        <p:nvPicPr>
          <p:cNvPr id="26" name="그림 25"/>
          <p:cNvPicPr>
            <a:picLocks noChangeAspect="1"/>
          </p:cNvPicPr>
          <p:nvPr/>
        </p:nvPicPr>
        <p:blipFill>
          <a:blip r:embed="rId13" cstate="print"/>
          <a:stretch>
            <a:fillRect/>
          </a:stretch>
        </p:blipFill>
        <p:spPr>
          <a:xfrm>
            <a:off x="2628694" y="1488760"/>
            <a:ext cx="348750" cy="495000"/>
          </a:xfrm>
          <a:prstGeom prst="rect">
            <a:avLst/>
          </a:prstGeom>
        </p:spPr>
      </p:pic>
      <p:pic>
        <p:nvPicPr>
          <p:cNvPr id="27" name="그림 26"/>
          <p:cNvPicPr>
            <a:picLocks noChangeAspect="1"/>
          </p:cNvPicPr>
          <p:nvPr/>
        </p:nvPicPr>
        <p:blipFill>
          <a:blip r:embed="rId14" cstate="print"/>
          <a:stretch>
            <a:fillRect/>
          </a:stretch>
        </p:blipFill>
        <p:spPr>
          <a:xfrm>
            <a:off x="431800" y="1091974"/>
            <a:ext cx="1821786" cy="1473426"/>
          </a:xfrm>
          <a:prstGeom prst="rect">
            <a:avLst/>
          </a:prstGeom>
        </p:spPr>
      </p:pic>
      <p:sp>
        <p:nvSpPr>
          <p:cNvPr id="28" name="직사각형 27"/>
          <p:cNvSpPr/>
          <p:nvPr/>
        </p:nvSpPr>
        <p:spPr>
          <a:xfrm>
            <a:off x="476110" y="1125548"/>
            <a:ext cx="1683160" cy="738664"/>
          </a:xfrm>
          <a:prstGeom prst="rect">
            <a:avLst/>
          </a:prstGeom>
        </p:spPr>
        <p:txBody>
          <a:bodyPr wrap="square">
            <a:spAutoFit/>
          </a:bodyPr>
          <a:lstStyle/>
          <a:p>
            <a:r>
              <a:rPr lang="en-US" altLang="ko-KR" sz="2100" dirty="0">
                <a:solidFill>
                  <a:schemeClr val="tx1">
                    <a:lumMod val="75000"/>
                    <a:lumOff val="25000"/>
                  </a:schemeClr>
                </a:solidFill>
                <a:latin typeface="LG스마트체 Bold" panose="020B0600000101010101" pitchFamily="50" charset="-127"/>
                <a:ea typeface="LG스마트체 Bold" panose="020B0600000101010101" pitchFamily="50" charset="-127"/>
              </a:rPr>
              <a:t>Learning Evaluation</a:t>
            </a:r>
          </a:p>
        </p:txBody>
      </p:sp>
      <p:sp>
        <p:nvSpPr>
          <p:cNvPr id="29" name="직사각형 28"/>
          <p:cNvSpPr/>
          <p:nvPr/>
        </p:nvSpPr>
        <p:spPr>
          <a:xfrm>
            <a:off x="476110" y="1833491"/>
            <a:ext cx="1683160" cy="707886"/>
          </a:xfrm>
          <a:prstGeom prst="rect">
            <a:avLst/>
          </a:prstGeom>
        </p:spPr>
        <p:txBody>
          <a:bodyPr wrap="square">
            <a:spAutoFit/>
          </a:bodyPr>
          <a:lstStyle/>
          <a:p>
            <a:r>
              <a:rPr lang="en-US" altLang="ko-KR" sz="2000" dirty="0" err="1" smtClean="0">
                <a:solidFill>
                  <a:schemeClr val="tx1">
                    <a:lumMod val="50000"/>
                    <a:lumOff val="50000"/>
                  </a:schemeClr>
                </a:solidFill>
                <a:latin typeface="LG스마트체 Bold" panose="020B0600000101010101" pitchFamily="50" charset="-127"/>
                <a:ea typeface="LG스마트체 Bold" panose="020B0600000101010101" pitchFamily="50" charset="-127"/>
              </a:rPr>
              <a:t>Powerpoint</a:t>
            </a:r>
            <a:r>
              <a:rPr lang="en-US" altLang="ko-KR" sz="2000" dirty="0" smtClean="0">
                <a:solidFill>
                  <a:schemeClr val="tx1">
                    <a:lumMod val="50000"/>
                    <a:lumOff val="50000"/>
                  </a:schemeClr>
                </a:solidFill>
                <a:latin typeface="LG스마트체 Bold" panose="020B0600000101010101" pitchFamily="50" charset="-127"/>
                <a:ea typeface="LG스마트체 Bold" panose="020B0600000101010101" pitchFamily="50" charset="-127"/>
              </a:rPr>
              <a:t> [Q4]</a:t>
            </a:r>
          </a:p>
        </p:txBody>
      </p:sp>
      <p:sp>
        <p:nvSpPr>
          <p:cNvPr id="31" name="TextBox 30"/>
          <p:cNvSpPr txBox="1"/>
          <p:nvPr/>
        </p:nvSpPr>
        <p:spPr>
          <a:xfrm>
            <a:off x="1176978" y="3986639"/>
            <a:ext cx="2924729" cy="2246769"/>
          </a:xfrm>
          <a:prstGeom prst="rect">
            <a:avLst/>
          </a:prstGeom>
          <a:noFill/>
        </p:spPr>
        <p:txBody>
          <a:bodyPr wrap="square">
            <a:spAutoFit/>
          </a:bodyPr>
          <a:lstStyle/>
          <a:p>
            <a:pPr fontAlgn="auto">
              <a:spcBef>
                <a:spcPts val="0"/>
              </a:spcBef>
              <a:spcAft>
                <a:spcPts val="0"/>
              </a:spcAft>
              <a:defRPr/>
            </a:pPr>
            <a:r>
              <a:rPr lang="en-US" altLang="ko-KR" sz="1400" dirty="0">
                <a:latin typeface="+mj-lt"/>
              </a:rPr>
              <a:t>The house was designed by Irish-born James Hoban and built between 1792 and 1800 of white-painted </a:t>
            </a:r>
            <a:r>
              <a:rPr lang="en-US" altLang="ko-KR" sz="1400" dirty="0" err="1">
                <a:latin typeface="+mj-lt"/>
              </a:rPr>
              <a:t>Aquia</a:t>
            </a:r>
            <a:r>
              <a:rPr lang="en-US" altLang="ko-KR" sz="1400" dirty="0">
                <a:latin typeface="+mj-lt"/>
              </a:rPr>
              <a:t> Creek sandstone in the Neoclassical style. When Thomas Jefferson moved into the house in 1801, he (with architect Benjamin Henry Latrobe) expanded the building outward, creating two colonnades that were meant to conceal stables and storage.</a:t>
            </a:r>
          </a:p>
        </p:txBody>
      </p:sp>
      <p:pic>
        <p:nvPicPr>
          <p:cNvPr id="22" name="그림 21">
            <a:hlinkClick r:id="rId15" action="ppaction://hlinksldjump"/>
          </p:cNvPr>
          <p:cNvPicPr>
            <a:picLocks noChangeAspect="1"/>
          </p:cNvPicPr>
          <p:nvPr/>
        </p:nvPicPr>
        <p:blipFill>
          <a:blip r:embed="rId16" cstate="print"/>
          <a:stretch>
            <a:fillRect/>
          </a:stretch>
        </p:blipFill>
        <p:spPr>
          <a:xfrm>
            <a:off x="5960865" y="354688"/>
            <a:ext cx="759445" cy="328876"/>
          </a:xfrm>
          <a:prstGeom prst="rect">
            <a:avLst/>
          </a:prstGeom>
        </p:spPr>
      </p:pic>
      <p:pic>
        <p:nvPicPr>
          <p:cNvPr id="32" name="그림 31">
            <a:hlinkClick r:id="rId17" action="ppaction://hlinksldjump"/>
          </p:cNvPr>
          <p:cNvPicPr>
            <a:picLocks noChangeAspect="1"/>
          </p:cNvPicPr>
          <p:nvPr/>
        </p:nvPicPr>
        <p:blipFill>
          <a:blip r:embed="rId18"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285709730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그림 4">
            <a:hlinkClick r:id="rId2" action="ppaction://hlinksldjump"/>
          </p:cNvPr>
          <p:cNvPicPr>
            <a:picLocks noChangeAspect="1"/>
          </p:cNvPicPr>
          <p:nvPr/>
        </p:nvPicPr>
        <p:blipFill>
          <a:blip r:embed="rId3" cstate="print"/>
          <a:stretch>
            <a:fillRect/>
          </a:stretch>
        </p:blipFill>
        <p:spPr>
          <a:xfrm>
            <a:off x="4184166" y="360312"/>
            <a:ext cx="461250" cy="326250"/>
          </a:xfrm>
          <a:prstGeom prst="rect">
            <a:avLst/>
          </a:prstGeom>
        </p:spPr>
      </p:pic>
      <p:pic>
        <p:nvPicPr>
          <p:cNvPr id="6" name="그림 5">
            <a:hlinkClick r:id="rId4" action="ppaction://hlinksldjump"/>
          </p:cNvPr>
          <p:cNvPicPr>
            <a:picLocks noChangeAspect="1"/>
          </p:cNvPicPr>
          <p:nvPr/>
        </p:nvPicPr>
        <p:blipFill>
          <a:blip r:embed="rId5" cstate="print"/>
          <a:stretch>
            <a:fillRect/>
          </a:stretch>
        </p:blipFill>
        <p:spPr>
          <a:xfrm>
            <a:off x="2320414" y="269829"/>
            <a:ext cx="1203836" cy="548950"/>
          </a:xfrm>
          <a:prstGeom prst="rect">
            <a:avLst/>
          </a:prstGeom>
        </p:spPr>
      </p:pic>
      <p:pic>
        <p:nvPicPr>
          <p:cNvPr id="7" name="그림 6">
            <a:hlinkClick r:id="rId6" action="ppaction://hlinksldjump"/>
          </p:cNvPr>
          <p:cNvPicPr>
            <a:picLocks noChangeAspect="1"/>
          </p:cNvPicPr>
          <p:nvPr/>
        </p:nvPicPr>
        <p:blipFill>
          <a:blip r:embed="rId7" cstate="print"/>
          <a:stretch>
            <a:fillRect/>
          </a:stretch>
        </p:blipFill>
        <p:spPr>
          <a:xfrm>
            <a:off x="339958" y="360312"/>
            <a:ext cx="301984" cy="359941"/>
          </a:xfrm>
          <a:prstGeom prst="rect">
            <a:avLst/>
          </a:prstGeom>
        </p:spPr>
      </p:pic>
      <p:pic>
        <p:nvPicPr>
          <p:cNvPr id="17" name="그림 16"/>
          <p:cNvPicPr>
            <a:picLocks noChangeAspect="1"/>
          </p:cNvPicPr>
          <p:nvPr/>
        </p:nvPicPr>
        <p:blipFill>
          <a:blip r:embed="rId8" cstate="print"/>
          <a:stretch>
            <a:fillRect/>
          </a:stretch>
        </p:blipFill>
        <p:spPr>
          <a:xfrm>
            <a:off x="1050656" y="3609975"/>
            <a:ext cx="7042688" cy="2932722"/>
          </a:xfrm>
          <a:prstGeom prst="rect">
            <a:avLst/>
          </a:prstGeom>
        </p:spPr>
      </p:pic>
      <p:sp>
        <p:nvSpPr>
          <p:cNvPr id="22" name="직사각형 21"/>
          <p:cNvSpPr/>
          <p:nvPr/>
        </p:nvSpPr>
        <p:spPr>
          <a:xfrm>
            <a:off x="1046750" y="2978149"/>
            <a:ext cx="6265340" cy="331886"/>
          </a:xfrm>
          <a:prstGeom prst="rect">
            <a:avLst/>
          </a:prstGeom>
        </p:spPr>
        <p:txBody>
          <a:bodyPr wrap="square">
            <a:spAutoFit/>
          </a:bodyPr>
          <a:lstStyle/>
          <a:p>
            <a:pPr marL="285750" indent="-285750">
              <a:lnSpc>
                <a:spcPct val="120000"/>
              </a:lnSpc>
              <a:buFont typeface="Arial" panose="020B0604020202020204" pitchFamily="34" charset="0"/>
              <a:buChar char="•"/>
            </a:pP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Hyperlink </a:t>
            </a:r>
            <a:r>
              <a:rPr lang="en-US" altLang="ko-KR" sz="1400" dirty="0">
                <a:solidFill>
                  <a:schemeClr val="bg1"/>
                </a:solidFill>
                <a:latin typeface="LG스마트체 SemiBold" panose="020B0600000101010101" pitchFamily="50" charset="-127"/>
                <a:ea typeface="LG스마트체 SemiBold" panose="020B0600000101010101" pitchFamily="50" charset="-127"/>
              </a:rPr>
              <a:t>each rectangular shape to pages 1, 3, and 5 in that order.</a:t>
            </a:r>
          </a:p>
        </p:txBody>
      </p:sp>
      <p:sp>
        <p:nvSpPr>
          <p:cNvPr id="23" name="직사각형 22"/>
          <p:cNvSpPr/>
          <p:nvPr/>
        </p:nvSpPr>
        <p:spPr>
          <a:xfrm>
            <a:off x="1046750" y="2631544"/>
            <a:ext cx="5721556" cy="331886"/>
          </a:xfrm>
          <a:prstGeom prst="rect">
            <a:avLst/>
          </a:prstGeom>
        </p:spPr>
        <p:txBody>
          <a:bodyPr wrap="square">
            <a:spAutoFit/>
          </a:bodyPr>
          <a:lstStyle/>
          <a:p>
            <a:pPr>
              <a:lnSpc>
                <a:spcPct val="120000"/>
              </a:lnSpc>
            </a:pP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Q. Please </a:t>
            </a:r>
            <a:r>
              <a:rPr lang="en-US" altLang="ko-KR" sz="1400" dirty="0">
                <a:solidFill>
                  <a:schemeClr val="bg1"/>
                </a:solidFill>
                <a:latin typeface="LG스마트체 SemiBold" panose="020B0600000101010101" pitchFamily="50" charset="-127"/>
                <a:ea typeface="LG스마트체 SemiBold" panose="020B0600000101010101" pitchFamily="50" charset="-127"/>
              </a:rPr>
              <a:t>complete the form by following the instructions below.</a:t>
            </a:r>
          </a:p>
        </p:txBody>
      </p:sp>
      <p:pic>
        <p:nvPicPr>
          <p:cNvPr id="19" name="그림 18">
            <a:hlinkClick r:id="rId9" action="ppaction://hlinksldjump"/>
          </p:cNvPr>
          <p:cNvPicPr>
            <a:picLocks noChangeAspect="1"/>
          </p:cNvPicPr>
          <p:nvPr/>
        </p:nvPicPr>
        <p:blipFill>
          <a:blip r:embed="rId10" cstate="print"/>
          <a:stretch>
            <a:fillRect/>
          </a:stretch>
        </p:blipFill>
        <p:spPr>
          <a:xfrm>
            <a:off x="1105515" y="390812"/>
            <a:ext cx="751326" cy="295750"/>
          </a:xfrm>
          <a:prstGeom prst="rect">
            <a:avLst/>
          </a:prstGeom>
        </p:spPr>
      </p:pic>
      <p:pic>
        <p:nvPicPr>
          <p:cNvPr id="27" name="그림 26"/>
          <p:cNvPicPr>
            <a:picLocks noChangeAspect="1"/>
          </p:cNvPicPr>
          <p:nvPr/>
        </p:nvPicPr>
        <p:blipFill>
          <a:blip r:embed="rId11" cstate="print"/>
          <a:stretch>
            <a:fillRect/>
          </a:stretch>
        </p:blipFill>
        <p:spPr>
          <a:xfrm>
            <a:off x="431800" y="1091974"/>
            <a:ext cx="1821786" cy="1473426"/>
          </a:xfrm>
          <a:prstGeom prst="rect">
            <a:avLst/>
          </a:prstGeom>
        </p:spPr>
      </p:pic>
      <p:sp>
        <p:nvSpPr>
          <p:cNvPr id="28" name="직사각형 27"/>
          <p:cNvSpPr/>
          <p:nvPr/>
        </p:nvSpPr>
        <p:spPr>
          <a:xfrm>
            <a:off x="476110" y="1125548"/>
            <a:ext cx="1683160" cy="738664"/>
          </a:xfrm>
          <a:prstGeom prst="rect">
            <a:avLst/>
          </a:prstGeom>
        </p:spPr>
        <p:txBody>
          <a:bodyPr wrap="square">
            <a:spAutoFit/>
          </a:bodyPr>
          <a:lstStyle/>
          <a:p>
            <a:r>
              <a:rPr lang="en-US" altLang="ko-KR" sz="2100" dirty="0">
                <a:solidFill>
                  <a:schemeClr val="tx1">
                    <a:lumMod val="75000"/>
                    <a:lumOff val="25000"/>
                  </a:schemeClr>
                </a:solidFill>
                <a:latin typeface="LG스마트체 Bold" panose="020B0600000101010101" pitchFamily="50" charset="-127"/>
                <a:ea typeface="LG스마트체 Bold" panose="020B0600000101010101" pitchFamily="50" charset="-127"/>
              </a:rPr>
              <a:t>Learning Evaluation</a:t>
            </a:r>
          </a:p>
        </p:txBody>
      </p:sp>
      <p:sp>
        <p:nvSpPr>
          <p:cNvPr id="29" name="직사각형 28"/>
          <p:cNvSpPr/>
          <p:nvPr/>
        </p:nvSpPr>
        <p:spPr>
          <a:xfrm>
            <a:off x="476110" y="1833491"/>
            <a:ext cx="1683160" cy="707886"/>
          </a:xfrm>
          <a:prstGeom prst="rect">
            <a:avLst/>
          </a:prstGeom>
        </p:spPr>
        <p:txBody>
          <a:bodyPr wrap="square">
            <a:spAutoFit/>
          </a:bodyPr>
          <a:lstStyle/>
          <a:p>
            <a:r>
              <a:rPr lang="en-US" altLang="ko-KR" sz="2000" dirty="0" err="1" smtClean="0">
                <a:solidFill>
                  <a:schemeClr val="tx1">
                    <a:lumMod val="50000"/>
                    <a:lumOff val="50000"/>
                  </a:schemeClr>
                </a:solidFill>
                <a:latin typeface="LG스마트체 Bold" panose="020B0600000101010101" pitchFamily="50" charset="-127"/>
                <a:ea typeface="LG스마트체 Bold" panose="020B0600000101010101" pitchFamily="50" charset="-127"/>
              </a:rPr>
              <a:t>Powerpoint</a:t>
            </a:r>
            <a:r>
              <a:rPr lang="en-US" altLang="ko-KR" sz="2000" dirty="0" smtClean="0">
                <a:solidFill>
                  <a:schemeClr val="tx1">
                    <a:lumMod val="50000"/>
                    <a:lumOff val="50000"/>
                  </a:schemeClr>
                </a:solidFill>
                <a:latin typeface="LG스마트체 Bold" panose="020B0600000101010101" pitchFamily="50" charset="-127"/>
                <a:ea typeface="LG스마트체 Bold" panose="020B0600000101010101" pitchFamily="50" charset="-127"/>
              </a:rPr>
              <a:t> [Q5]</a:t>
            </a:r>
          </a:p>
        </p:txBody>
      </p:sp>
      <p:pic>
        <p:nvPicPr>
          <p:cNvPr id="30" name="그림 29"/>
          <p:cNvPicPr>
            <a:picLocks noChangeAspect="1"/>
          </p:cNvPicPr>
          <p:nvPr/>
        </p:nvPicPr>
        <p:blipFill>
          <a:blip r:embed="rId12" cstate="print"/>
          <a:stretch>
            <a:fillRect/>
          </a:stretch>
        </p:blipFill>
        <p:spPr>
          <a:xfrm>
            <a:off x="2577482" y="1499316"/>
            <a:ext cx="451174" cy="461666"/>
          </a:xfrm>
          <a:prstGeom prst="rect">
            <a:avLst/>
          </a:prstGeom>
          <a:effectLst/>
        </p:spPr>
      </p:pic>
      <p:sp>
        <p:nvSpPr>
          <p:cNvPr id="31" name="TextBox 30"/>
          <p:cNvSpPr txBox="1"/>
          <p:nvPr/>
        </p:nvSpPr>
        <p:spPr>
          <a:xfrm>
            <a:off x="3076696" y="1530094"/>
            <a:ext cx="4637808" cy="400110"/>
          </a:xfrm>
          <a:prstGeom prst="rect">
            <a:avLst/>
          </a:prstGeom>
          <a:noFill/>
        </p:spPr>
        <p:txBody>
          <a:bodyPr wrap="none" rtlCol="0">
            <a:spAutoFit/>
          </a:bodyPr>
          <a:lstStyle/>
          <a:p>
            <a:r>
              <a:rPr lang="en-US" altLang="ko-KR" sz="2000" dirty="0">
                <a:solidFill>
                  <a:schemeClr val="bg1"/>
                </a:solidFill>
                <a:latin typeface="LG스마트체 SemiBold" panose="020B0600000101010101" pitchFamily="50" charset="-127"/>
                <a:ea typeface="LG스마트체 SemiBold" panose="020B0600000101010101" pitchFamily="50" charset="-127"/>
              </a:rPr>
              <a:t>Please answer the following questions</a:t>
            </a:r>
            <a:endParaRPr lang="ko-KR" altLang="en-US" sz="2000" dirty="0">
              <a:solidFill>
                <a:schemeClr val="bg1"/>
              </a:solidFill>
              <a:latin typeface="LG스마트체 SemiBold" panose="020B0600000101010101" pitchFamily="50" charset="-127"/>
              <a:ea typeface="LG스마트체 SemiBold" panose="020B0600000101010101" pitchFamily="50" charset="-127"/>
            </a:endParaRPr>
          </a:p>
        </p:txBody>
      </p:sp>
      <p:sp>
        <p:nvSpPr>
          <p:cNvPr id="32" name="Rounded Rectangle 1"/>
          <p:cNvSpPr/>
          <p:nvPr/>
        </p:nvSpPr>
        <p:spPr>
          <a:xfrm>
            <a:off x="2041785" y="3901118"/>
            <a:ext cx="5044816" cy="503238"/>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ko-KR" dirty="0">
                <a:solidFill>
                  <a:schemeClr val="tx1"/>
                </a:solidFill>
                <a:latin typeface="LG스마트체 Bold" panose="020B0600000101010101" pitchFamily="50" charset="-127"/>
                <a:ea typeface="LG스마트체 Bold" panose="020B0600000101010101" pitchFamily="50" charset="-127"/>
              </a:rPr>
              <a:t>What is The White House?</a:t>
            </a:r>
          </a:p>
        </p:txBody>
      </p:sp>
      <p:sp>
        <p:nvSpPr>
          <p:cNvPr id="33" name="Rounded Rectangle 4"/>
          <p:cNvSpPr/>
          <p:nvPr/>
        </p:nvSpPr>
        <p:spPr>
          <a:xfrm>
            <a:off x="2041785" y="4836156"/>
            <a:ext cx="5044816" cy="504825"/>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en-US" dirty="0">
                <a:solidFill>
                  <a:schemeClr val="tx1"/>
                </a:solidFill>
                <a:latin typeface="LG스마트체 Bold" panose="020B0600000101010101" pitchFamily="50" charset="-127"/>
                <a:ea typeface="LG스마트체 Bold" panose="020B0600000101010101" pitchFamily="50" charset="-127"/>
              </a:rPr>
              <a:t>Economic growth forecast </a:t>
            </a:r>
            <a:endParaRPr lang="en-US" altLang="ko-KR" b="1" dirty="0">
              <a:solidFill>
                <a:schemeClr val="tx1"/>
              </a:solidFill>
              <a:latin typeface="LG스마트체 Bold" panose="020B0600000101010101" pitchFamily="50" charset="-127"/>
              <a:ea typeface="LG스마트체 Bold" panose="020B0600000101010101" pitchFamily="50" charset="-127"/>
            </a:endParaRPr>
          </a:p>
        </p:txBody>
      </p:sp>
      <p:sp>
        <p:nvSpPr>
          <p:cNvPr id="34" name="Rounded Rectangle 5"/>
          <p:cNvSpPr/>
          <p:nvPr/>
        </p:nvSpPr>
        <p:spPr>
          <a:xfrm>
            <a:off x="2041785" y="5772781"/>
            <a:ext cx="5044816" cy="504825"/>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ko-KR" dirty="0" smtClean="0">
                <a:solidFill>
                  <a:schemeClr val="tx1"/>
                </a:solidFill>
                <a:latin typeface="LG스마트체 Bold" panose="020B0600000101010101" pitchFamily="50" charset="-127"/>
                <a:ea typeface="LG스마트체 Bold" panose="020B0600000101010101" pitchFamily="50" charset="-127"/>
              </a:rPr>
              <a:t>Affiliated</a:t>
            </a:r>
            <a:r>
              <a:rPr lang="ko-KR" altLang="en-US" dirty="0" smtClean="0">
                <a:solidFill>
                  <a:schemeClr val="tx1"/>
                </a:solidFill>
                <a:latin typeface="LG스마트체 Bold" panose="020B0600000101010101" pitchFamily="50" charset="-127"/>
                <a:ea typeface="LG스마트체 Bold" panose="020B0600000101010101" pitchFamily="50" charset="-127"/>
              </a:rPr>
              <a:t> </a:t>
            </a:r>
            <a:r>
              <a:rPr lang="en-US" altLang="ko-KR" dirty="0" smtClean="0">
                <a:solidFill>
                  <a:schemeClr val="tx1"/>
                </a:solidFill>
                <a:latin typeface="LG스마트체 Bold" panose="020B0600000101010101" pitchFamily="50" charset="-127"/>
                <a:ea typeface="LG스마트체 Bold" panose="020B0600000101010101" pitchFamily="50" charset="-127"/>
              </a:rPr>
              <a:t>organizations </a:t>
            </a:r>
            <a:r>
              <a:rPr lang="en-US" altLang="ko-KR" dirty="0">
                <a:solidFill>
                  <a:schemeClr val="tx1"/>
                </a:solidFill>
                <a:latin typeface="LG스마트체 Bold" panose="020B0600000101010101" pitchFamily="50" charset="-127"/>
                <a:ea typeface="LG스마트체 Bold" panose="020B0600000101010101" pitchFamily="50" charset="-127"/>
              </a:rPr>
              <a:t>of The White House</a:t>
            </a:r>
          </a:p>
        </p:txBody>
      </p:sp>
      <p:pic>
        <p:nvPicPr>
          <p:cNvPr id="18" name="그림 17">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pic>
        <p:nvPicPr>
          <p:cNvPr id="21" name="그림 20">
            <a:hlinkClick r:id="rId15" action="ppaction://hlinksldjump"/>
          </p:cNvPr>
          <p:cNvPicPr>
            <a:picLocks noChangeAspect="1"/>
          </p:cNvPicPr>
          <p:nvPr/>
        </p:nvPicPr>
        <p:blipFill>
          <a:blip r:embed="rId16"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312938587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그림 18"/>
          <p:cNvPicPr>
            <a:picLocks noChangeAspect="1"/>
          </p:cNvPicPr>
          <p:nvPr/>
        </p:nvPicPr>
        <p:blipFill>
          <a:blip r:embed="rId2" cstate="print"/>
          <a:stretch>
            <a:fillRect/>
          </a:stretch>
        </p:blipFill>
        <p:spPr>
          <a:xfrm>
            <a:off x="1050656" y="2717061"/>
            <a:ext cx="7042688" cy="3825636"/>
          </a:xfrm>
          <a:prstGeom prst="rect">
            <a:avLst/>
          </a:prstGeom>
        </p:spPr>
      </p:pic>
      <p:pic>
        <p:nvPicPr>
          <p:cNvPr id="5" name="그림 4">
            <a:hlinkClick r:id="rId3" action="ppaction://hlinksldjump"/>
          </p:cNvPr>
          <p:cNvPicPr>
            <a:picLocks noChangeAspect="1"/>
          </p:cNvPicPr>
          <p:nvPr/>
        </p:nvPicPr>
        <p:blipFill>
          <a:blip r:embed="rId4" cstate="print"/>
          <a:stretch>
            <a:fillRect/>
          </a:stretch>
        </p:blipFill>
        <p:spPr>
          <a:xfrm>
            <a:off x="4184166" y="360312"/>
            <a:ext cx="461250" cy="326250"/>
          </a:xfrm>
          <a:prstGeom prst="rect">
            <a:avLst/>
          </a:prstGeom>
        </p:spPr>
      </p:pic>
      <p:pic>
        <p:nvPicPr>
          <p:cNvPr id="6" name="그림 5">
            <a:hlinkClick r:id="rId5" action="ppaction://hlinksldjump"/>
          </p:cNvPr>
          <p:cNvPicPr>
            <a:picLocks noChangeAspect="1"/>
          </p:cNvPicPr>
          <p:nvPr/>
        </p:nvPicPr>
        <p:blipFill>
          <a:blip r:embed="rId6" cstate="print"/>
          <a:stretch>
            <a:fillRect/>
          </a:stretch>
        </p:blipFill>
        <p:spPr>
          <a:xfrm>
            <a:off x="2320414" y="269829"/>
            <a:ext cx="1203836" cy="548950"/>
          </a:xfrm>
          <a:prstGeom prst="rect">
            <a:avLst/>
          </a:prstGeom>
        </p:spPr>
      </p:pic>
      <p:pic>
        <p:nvPicPr>
          <p:cNvPr id="7" name="그림 6">
            <a:hlinkClick r:id="rId7" action="ppaction://hlinksldjump"/>
          </p:cNvPr>
          <p:cNvPicPr>
            <a:picLocks noChangeAspect="1"/>
          </p:cNvPicPr>
          <p:nvPr/>
        </p:nvPicPr>
        <p:blipFill>
          <a:blip r:embed="rId8" cstate="print"/>
          <a:stretch>
            <a:fillRect/>
          </a:stretch>
        </p:blipFill>
        <p:spPr>
          <a:xfrm>
            <a:off x="339958" y="360312"/>
            <a:ext cx="301984" cy="359941"/>
          </a:xfrm>
          <a:prstGeom prst="rect">
            <a:avLst/>
          </a:prstGeom>
        </p:spPr>
      </p:pic>
      <p:sp>
        <p:nvSpPr>
          <p:cNvPr id="46" name="직사각형 45"/>
          <p:cNvSpPr/>
          <p:nvPr/>
        </p:nvSpPr>
        <p:spPr>
          <a:xfrm>
            <a:off x="2041785" y="5809140"/>
            <a:ext cx="6265340" cy="331886"/>
          </a:xfrm>
          <a:prstGeom prst="rect">
            <a:avLst/>
          </a:prstGeom>
        </p:spPr>
        <p:txBody>
          <a:bodyPr wrap="square">
            <a:spAutoFit/>
          </a:bodyPr>
          <a:lstStyle/>
          <a:p>
            <a:pPr marL="285750" indent="-285750">
              <a:lnSpc>
                <a:spcPct val="120000"/>
              </a:lnSpc>
              <a:buFont typeface="Arial" panose="020B0604020202020204" pitchFamily="34" charset="0"/>
              <a:buChar char="•"/>
            </a:pPr>
            <a:r>
              <a:rPr lang="en-US" altLang="ko-KR" sz="1400" dirty="0" smtClean="0">
                <a:solidFill>
                  <a:srgbClr val="E49433"/>
                </a:solidFill>
                <a:latin typeface="LG스마트체 SemiBold" panose="020B0600000101010101" pitchFamily="50" charset="-127"/>
                <a:ea typeface="LG스마트체 SemiBold" panose="020B0600000101010101" pitchFamily="50" charset="-127"/>
              </a:rPr>
              <a:t>Insert-Hyperlink-Slide 1,3,5</a:t>
            </a:r>
            <a:endParaRPr lang="en-US" altLang="ko-KR" sz="1400" dirty="0">
              <a:solidFill>
                <a:srgbClr val="E49433"/>
              </a:solidFill>
              <a:latin typeface="LG스마트체 SemiBold" panose="020B0600000101010101" pitchFamily="50" charset="-127"/>
              <a:ea typeface="LG스마트체 SemiBold" panose="020B0600000101010101" pitchFamily="50" charset="-127"/>
            </a:endParaRPr>
          </a:p>
        </p:txBody>
      </p:sp>
      <p:pic>
        <p:nvPicPr>
          <p:cNvPr id="17" name="그림 16">
            <a:hlinkClick r:id="rId9" action="ppaction://hlinksldjump"/>
          </p:cNvPr>
          <p:cNvPicPr>
            <a:picLocks noChangeAspect="1"/>
          </p:cNvPicPr>
          <p:nvPr/>
        </p:nvPicPr>
        <p:blipFill>
          <a:blip r:embed="rId10" cstate="print"/>
          <a:stretch>
            <a:fillRect/>
          </a:stretch>
        </p:blipFill>
        <p:spPr>
          <a:xfrm>
            <a:off x="1105515" y="390812"/>
            <a:ext cx="751326" cy="295750"/>
          </a:xfrm>
          <a:prstGeom prst="rect">
            <a:avLst/>
          </a:prstGeom>
        </p:spPr>
      </p:pic>
      <p:sp>
        <p:nvSpPr>
          <p:cNvPr id="20" name="TextBox 19"/>
          <p:cNvSpPr txBox="1"/>
          <p:nvPr/>
        </p:nvSpPr>
        <p:spPr>
          <a:xfrm>
            <a:off x="3076696" y="1536205"/>
            <a:ext cx="2973891" cy="400110"/>
          </a:xfrm>
          <a:prstGeom prst="rect">
            <a:avLst/>
          </a:prstGeom>
          <a:noFill/>
        </p:spPr>
        <p:txBody>
          <a:bodyPr wrap="none" rtlCol="0">
            <a:spAutoFit/>
          </a:bodyPr>
          <a:lstStyle/>
          <a:p>
            <a:r>
              <a:rPr lang="en-US" altLang="ko-KR" sz="2000" dirty="0">
                <a:solidFill>
                  <a:schemeClr val="bg1"/>
                </a:solidFill>
                <a:latin typeface="LG스마트체 SemiBold" panose="020B0600000101010101" pitchFamily="50" charset="-127"/>
                <a:ea typeface="LG스마트체 SemiBold" panose="020B0600000101010101" pitchFamily="50" charset="-127"/>
              </a:rPr>
              <a:t>Answer and explanation</a:t>
            </a:r>
            <a:endParaRPr lang="ko-KR" altLang="en-US" sz="2000" dirty="0">
              <a:solidFill>
                <a:schemeClr val="bg1"/>
              </a:solidFill>
              <a:latin typeface="LG스마트체 SemiBold" panose="020B0600000101010101" pitchFamily="50" charset="-127"/>
              <a:ea typeface="LG스마트체 SemiBold" panose="020B0600000101010101" pitchFamily="50" charset="-127"/>
            </a:endParaRPr>
          </a:p>
        </p:txBody>
      </p:sp>
      <p:pic>
        <p:nvPicPr>
          <p:cNvPr id="21" name="그림 20"/>
          <p:cNvPicPr>
            <a:picLocks noChangeAspect="1"/>
          </p:cNvPicPr>
          <p:nvPr/>
        </p:nvPicPr>
        <p:blipFill>
          <a:blip r:embed="rId11" cstate="print"/>
          <a:stretch>
            <a:fillRect/>
          </a:stretch>
        </p:blipFill>
        <p:spPr>
          <a:xfrm>
            <a:off x="2628694" y="1488760"/>
            <a:ext cx="348750" cy="495000"/>
          </a:xfrm>
          <a:prstGeom prst="rect">
            <a:avLst/>
          </a:prstGeom>
        </p:spPr>
      </p:pic>
      <p:pic>
        <p:nvPicPr>
          <p:cNvPr id="22" name="그림 21"/>
          <p:cNvPicPr>
            <a:picLocks noChangeAspect="1"/>
          </p:cNvPicPr>
          <p:nvPr/>
        </p:nvPicPr>
        <p:blipFill>
          <a:blip r:embed="rId12" cstate="print"/>
          <a:stretch>
            <a:fillRect/>
          </a:stretch>
        </p:blipFill>
        <p:spPr>
          <a:xfrm>
            <a:off x="431800" y="1091974"/>
            <a:ext cx="1821786" cy="1473426"/>
          </a:xfrm>
          <a:prstGeom prst="rect">
            <a:avLst/>
          </a:prstGeom>
        </p:spPr>
      </p:pic>
      <p:sp>
        <p:nvSpPr>
          <p:cNvPr id="23" name="직사각형 22"/>
          <p:cNvSpPr/>
          <p:nvPr/>
        </p:nvSpPr>
        <p:spPr>
          <a:xfrm>
            <a:off x="476110" y="1125548"/>
            <a:ext cx="1683160" cy="738664"/>
          </a:xfrm>
          <a:prstGeom prst="rect">
            <a:avLst/>
          </a:prstGeom>
        </p:spPr>
        <p:txBody>
          <a:bodyPr wrap="square">
            <a:spAutoFit/>
          </a:bodyPr>
          <a:lstStyle/>
          <a:p>
            <a:r>
              <a:rPr lang="en-US" altLang="ko-KR" sz="2100" dirty="0">
                <a:solidFill>
                  <a:schemeClr val="tx1">
                    <a:lumMod val="75000"/>
                    <a:lumOff val="25000"/>
                  </a:schemeClr>
                </a:solidFill>
                <a:latin typeface="LG스마트체 Bold" panose="020B0600000101010101" pitchFamily="50" charset="-127"/>
                <a:ea typeface="LG스마트체 Bold" panose="020B0600000101010101" pitchFamily="50" charset="-127"/>
              </a:rPr>
              <a:t>Learning Evaluation</a:t>
            </a:r>
          </a:p>
        </p:txBody>
      </p:sp>
      <p:sp>
        <p:nvSpPr>
          <p:cNvPr id="27" name="직사각형 26"/>
          <p:cNvSpPr/>
          <p:nvPr/>
        </p:nvSpPr>
        <p:spPr>
          <a:xfrm>
            <a:off x="476110" y="1833491"/>
            <a:ext cx="1683160" cy="707886"/>
          </a:xfrm>
          <a:prstGeom prst="rect">
            <a:avLst/>
          </a:prstGeom>
        </p:spPr>
        <p:txBody>
          <a:bodyPr wrap="square">
            <a:spAutoFit/>
          </a:bodyPr>
          <a:lstStyle/>
          <a:p>
            <a:r>
              <a:rPr lang="en-US" altLang="ko-KR" sz="2000" dirty="0" err="1" smtClean="0">
                <a:solidFill>
                  <a:schemeClr val="tx1">
                    <a:lumMod val="50000"/>
                    <a:lumOff val="50000"/>
                  </a:schemeClr>
                </a:solidFill>
                <a:latin typeface="LG스마트체 Bold" panose="020B0600000101010101" pitchFamily="50" charset="-127"/>
                <a:ea typeface="LG스마트체 Bold" panose="020B0600000101010101" pitchFamily="50" charset="-127"/>
              </a:rPr>
              <a:t>Powerpoint</a:t>
            </a:r>
            <a:r>
              <a:rPr lang="en-US" altLang="ko-KR" sz="2000" dirty="0" smtClean="0">
                <a:solidFill>
                  <a:schemeClr val="tx1">
                    <a:lumMod val="50000"/>
                    <a:lumOff val="50000"/>
                  </a:schemeClr>
                </a:solidFill>
                <a:latin typeface="LG스마트체 Bold" panose="020B0600000101010101" pitchFamily="50" charset="-127"/>
                <a:ea typeface="LG스마트체 Bold" panose="020B0600000101010101" pitchFamily="50" charset="-127"/>
              </a:rPr>
              <a:t> [Q4]</a:t>
            </a:r>
          </a:p>
        </p:txBody>
      </p:sp>
      <p:sp>
        <p:nvSpPr>
          <p:cNvPr id="28" name="Rounded Rectangle 1"/>
          <p:cNvSpPr/>
          <p:nvPr/>
        </p:nvSpPr>
        <p:spPr>
          <a:xfrm>
            <a:off x="2041785" y="3203459"/>
            <a:ext cx="5044816" cy="503238"/>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ko-KR" dirty="0">
                <a:solidFill>
                  <a:schemeClr val="tx1"/>
                </a:solidFill>
                <a:latin typeface="LG스마트체 Bold" panose="020B0600000101010101" pitchFamily="50" charset="-127"/>
                <a:ea typeface="LG스마트체 Bold" panose="020B0600000101010101" pitchFamily="50" charset="-127"/>
              </a:rPr>
              <a:t>What is The White House?</a:t>
            </a:r>
          </a:p>
        </p:txBody>
      </p:sp>
      <p:sp>
        <p:nvSpPr>
          <p:cNvPr id="29" name="Rounded Rectangle 4"/>
          <p:cNvSpPr/>
          <p:nvPr/>
        </p:nvSpPr>
        <p:spPr>
          <a:xfrm>
            <a:off x="2041785" y="4138497"/>
            <a:ext cx="5044816" cy="504825"/>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en-US" dirty="0">
                <a:solidFill>
                  <a:schemeClr val="tx1"/>
                </a:solidFill>
                <a:latin typeface="LG스마트체 Bold" panose="020B0600000101010101" pitchFamily="50" charset="-127"/>
                <a:ea typeface="LG스마트체 Bold" panose="020B0600000101010101" pitchFamily="50" charset="-127"/>
              </a:rPr>
              <a:t>Economic growth forecast </a:t>
            </a:r>
            <a:endParaRPr lang="en-US" altLang="ko-KR" b="1" dirty="0">
              <a:solidFill>
                <a:schemeClr val="tx1"/>
              </a:solidFill>
              <a:latin typeface="LG스마트체 Bold" panose="020B0600000101010101" pitchFamily="50" charset="-127"/>
              <a:ea typeface="LG스마트체 Bold" panose="020B0600000101010101" pitchFamily="50" charset="-127"/>
            </a:endParaRPr>
          </a:p>
        </p:txBody>
      </p:sp>
      <p:sp>
        <p:nvSpPr>
          <p:cNvPr id="30" name="Rounded Rectangle 5"/>
          <p:cNvSpPr/>
          <p:nvPr/>
        </p:nvSpPr>
        <p:spPr>
          <a:xfrm>
            <a:off x="2041785" y="5075122"/>
            <a:ext cx="5044816" cy="504825"/>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ko-KR" dirty="0" smtClean="0">
                <a:solidFill>
                  <a:schemeClr val="tx1"/>
                </a:solidFill>
                <a:latin typeface="LG스마트체 Bold" panose="020B0600000101010101" pitchFamily="50" charset="-127"/>
                <a:ea typeface="LG스마트체 Bold" panose="020B0600000101010101" pitchFamily="50" charset="-127"/>
              </a:rPr>
              <a:t>Affiliated</a:t>
            </a:r>
            <a:r>
              <a:rPr lang="ko-KR" altLang="en-US" dirty="0" smtClean="0">
                <a:solidFill>
                  <a:schemeClr val="tx1"/>
                </a:solidFill>
                <a:latin typeface="LG스마트체 Bold" panose="020B0600000101010101" pitchFamily="50" charset="-127"/>
                <a:ea typeface="LG스마트체 Bold" panose="020B0600000101010101" pitchFamily="50" charset="-127"/>
              </a:rPr>
              <a:t> </a:t>
            </a:r>
            <a:r>
              <a:rPr lang="en-US" altLang="ko-KR" dirty="0" smtClean="0">
                <a:solidFill>
                  <a:schemeClr val="tx1"/>
                </a:solidFill>
                <a:latin typeface="LG스마트체 Bold" panose="020B0600000101010101" pitchFamily="50" charset="-127"/>
                <a:ea typeface="LG스마트체 Bold" panose="020B0600000101010101" pitchFamily="50" charset="-127"/>
              </a:rPr>
              <a:t>organizations </a:t>
            </a:r>
            <a:r>
              <a:rPr lang="en-US" altLang="ko-KR" dirty="0">
                <a:solidFill>
                  <a:schemeClr val="tx1"/>
                </a:solidFill>
                <a:latin typeface="LG스마트체 Bold" panose="020B0600000101010101" pitchFamily="50" charset="-127"/>
                <a:ea typeface="LG스마트체 Bold" panose="020B0600000101010101" pitchFamily="50" charset="-127"/>
              </a:rPr>
              <a:t>of The White House</a:t>
            </a:r>
          </a:p>
        </p:txBody>
      </p:sp>
      <p:pic>
        <p:nvPicPr>
          <p:cNvPr id="24" name="그림 23">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pic>
        <p:nvPicPr>
          <p:cNvPr id="25" name="그림 24">
            <a:hlinkClick r:id="rId15" action="ppaction://hlinksldjump"/>
          </p:cNvPr>
          <p:cNvPicPr>
            <a:picLocks noChangeAspect="1"/>
          </p:cNvPicPr>
          <p:nvPr/>
        </p:nvPicPr>
        <p:blipFill>
          <a:blip r:embed="rId16"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410535875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그림 21"/>
          <p:cNvPicPr>
            <a:picLocks noChangeAspect="1"/>
          </p:cNvPicPr>
          <p:nvPr/>
        </p:nvPicPr>
        <p:blipFill>
          <a:blip r:embed="rId2" cstate="print"/>
          <a:stretch>
            <a:fillRect/>
          </a:stretch>
        </p:blipFill>
        <p:spPr>
          <a:xfrm>
            <a:off x="4931635" y="1323976"/>
            <a:ext cx="3477844" cy="5019674"/>
          </a:xfrm>
          <a:prstGeom prst="rect">
            <a:avLst/>
          </a:prstGeom>
        </p:spPr>
      </p:pic>
      <p:pic>
        <p:nvPicPr>
          <p:cNvPr id="23" name="그림 22"/>
          <p:cNvPicPr>
            <a:picLocks noChangeAspect="1"/>
          </p:cNvPicPr>
          <p:nvPr/>
        </p:nvPicPr>
        <p:blipFill>
          <a:blip r:embed="rId3" cstate="print">
            <a:lum bright="-40000" contrast="-40000"/>
          </a:blip>
          <a:stretch>
            <a:fillRect/>
          </a:stretch>
        </p:blipFill>
        <p:spPr>
          <a:xfrm>
            <a:off x="6139697" y="1590744"/>
            <a:ext cx="1080770" cy="420506"/>
          </a:xfrm>
          <a:prstGeom prst="rect">
            <a:avLst/>
          </a:prstGeom>
        </p:spPr>
      </p:pic>
      <p:pic>
        <p:nvPicPr>
          <p:cNvPr id="7" name="그림 6">
            <a:hlinkClick r:id="rId4" action="ppaction://hlinksldjump"/>
          </p:cNvPr>
          <p:cNvPicPr>
            <a:picLocks noChangeAspect="1"/>
          </p:cNvPicPr>
          <p:nvPr/>
        </p:nvPicPr>
        <p:blipFill>
          <a:blip r:embed="rId5" cstate="print"/>
          <a:stretch>
            <a:fillRect/>
          </a:stretch>
        </p:blipFill>
        <p:spPr>
          <a:xfrm>
            <a:off x="2243077" y="360312"/>
            <a:ext cx="472500" cy="326250"/>
          </a:xfrm>
          <a:prstGeom prst="rect">
            <a:avLst/>
          </a:prstGeom>
        </p:spPr>
      </p:pic>
      <p:pic>
        <p:nvPicPr>
          <p:cNvPr id="10" name="그림 9">
            <a:hlinkClick r:id="rId6" action="ppaction://hlinksldjump"/>
          </p:cNvPr>
          <p:cNvPicPr>
            <a:picLocks noChangeAspect="1"/>
          </p:cNvPicPr>
          <p:nvPr/>
        </p:nvPicPr>
        <p:blipFill>
          <a:blip r:embed="rId7" cstate="print"/>
          <a:stretch>
            <a:fillRect/>
          </a:stretch>
        </p:blipFill>
        <p:spPr>
          <a:xfrm>
            <a:off x="3304633" y="269829"/>
            <a:ext cx="1203836" cy="548950"/>
          </a:xfrm>
          <a:prstGeom prst="rect">
            <a:avLst/>
          </a:prstGeom>
        </p:spPr>
      </p:pic>
      <p:pic>
        <p:nvPicPr>
          <p:cNvPr id="14" name="그림 13">
            <a:hlinkClick r:id="rId8" action="ppaction://hlinksldjump"/>
          </p:cNvPr>
          <p:cNvPicPr>
            <a:picLocks noChangeAspect="1"/>
          </p:cNvPicPr>
          <p:nvPr/>
        </p:nvPicPr>
        <p:blipFill>
          <a:blip r:embed="rId9" cstate="print"/>
          <a:stretch>
            <a:fillRect/>
          </a:stretch>
        </p:blipFill>
        <p:spPr>
          <a:xfrm>
            <a:off x="339958" y="360312"/>
            <a:ext cx="301984" cy="359941"/>
          </a:xfrm>
          <a:prstGeom prst="rect">
            <a:avLst/>
          </a:prstGeom>
        </p:spPr>
      </p:pic>
      <p:pic>
        <p:nvPicPr>
          <p:cNvPr id="17" name="그림 16">
            <a:hlinkClick r:id="rId10" action="ppaction://hlinksldjump"/>
          </p:cNvPr>
          <p:cNvPicPr>
            <a:picLocks noChangeAspect="1"/>
          </p:cNvPicPr>
          <p:nvPr/>
        </p:nvPicPr>
        <p:blipFill>
          <a:blip r:embed="rId11" cstate="print"/>
          <a:stretch>
            <a:fillRect/>
          </a:stretch>
        </p:blipFill>
        <p:spPr>
          <a:xfrm>
            <a:off x="1105515" y="390812"/>
            <a:ext cx="751326" cy="295750"/>
          </a:xfrm>
          <a:prstGeom prst="rect">
            <a:avLst/>
          </a:prstGeom>
        </p:spPr>
      </p:pic>
      <p:sp>
        <p:nvSpPr>
          <p:cNvPr id="11" name="직사각형 10"/>
          <p:cNvSpPr/>
          <p:nvPr/>
        </p:nvSpPr>
        <p:spPr>
          <a:xfrm>
            <a:off x="650538" y="1466585"/>
            <a:ext cx="2505875" cy="1323439"/>
          </a:xfrm>
          <a:prstGeom prst="rect">
            <a:avLst/>
          </a:prstGeom>
        </p:spPr>
        <p:txBody>
          <a:bodyPr wrap="square">
            <a:spAutoFit/>
          </a:bodyPr>
          <a:lstStyle/>
          <a:p>
            <a:r>
              <a:rPr lang="en-US" altLang="ko-KR" sz="4000" dirty="0" err="1">
                <a:solidFill>
                  <a:schemeClr val="bg1"/>
                </a:solidFill>
                <a:latin typeface="LG스마트체 Bold" panose="020B0600000101010101" pitchFamily="50" charset="-127"/>
                <a:ea typeface="LG스마트체 Bold" panose="020B0600000101010101" pitchFamily="50" charset="-127"/>
              </a:rPr>
              <a:t>eLifeMap</a:t>
            </a:r>
            <a:endParaRPr lang="en-US" altLang="ko-KR" sz="4000" dirty="0">
              <a:solidFill>
                <a:schemeClr val="bg1"/>
              </a:solidFill>
              <a:latin typeface="LG스마트체 Bold" panose="020B0600000101010101" pitchFamily="50" charset="-127"/>
              <a:ea typeface="LG스마트체 Bold" panose="020B0600000101010101" pitchFamily="50" charset="-127"/>
            </a:endParaRPr>
          </a:p>
          <a:p>
            <a:r>
              <a:rPr lang="en-US" altLang="ko-KR" sz="4000" dirty="0">
                <a:solidFill>
                  <a:schemeClr val="bg1"/>
                </a:solidFill>
                <a:latin typeface="LG스마트체 Bold" panose="020B0600000101010101" pitchFamily="50" charset="-127"/>
                <a:ea typeface="LG스마트체 Bold" panose="020B0600000101010101" pitchFamily="50" charset="-127"/>
              </a:rPr>
              <a:t>Challenge</a:t>
            </a:r>
            <a:endParaRPr lang="ko-KR" altLang="en-US" sz="4000" dirty="0">
              <a:solidFill>
                <a:schemeClr val="bg1"/>
              </a:solidFill>
              <a:latin typeface="LG스마트체 Bold" panose="020B0600000101010101" pitchFamily="50" charset="-127"/>
              <a:ea typeface="LG스마트체 Bold" panose="020B0600000101010101" pitchFamily="50" charset="-127"/>
            </a:endParaRPr>
          </a:p>
        </p:txBody>
      </p:sp>
      <p:pic>
        <p:nvPicPr>
          <p:cNvPr id="24" name="그림 23">
            <a:hlinkClick r:id="rId12" action="ppaction://hlinksldjump"/>
          </p:cNvPr>
          <p:cNvPicPr>
            <a:picLocks noChangeAspect="1"/>
          </p:cNvPicPr>
          <p:nvPr/>
        </p:nvPicPr>
        <p:blipFill>
          <a:blip r:embed="rId13" cstate="print"/>
          <a:stretch>
            <a:fillRect/>
          </a:stretch>
        </p:blipFill>
        <p:spPr>
          <a:xfrm>
            <a:off x="6143941" y="2478976"/>
            <a:ext cx="1057476" cy="148646"/>
          </a:xfrm>
          <a:prstGeom prst="rect">
            <a:avLst/>
          </a:prstGeom>
        </p:spPr>
      </p:pic>
      <p:pic>
        <p:nvPicPr>
          <p:cNvPr id="25" name="그림 24">
            <a:hlinkClick r:id="rId14" action="ppaction://hlinksldjump"/>
          </p:cNvPr>
          <p:cNvPicPr>
            <a:picLocks noChangeAspect="1"/>
          </p:cNvPicPr>
          <p:nvPr/>
        </p:nvPicPr>
        <p:blipFill>
          <a:blip r:embed="rId15" cstate="print"/>
          <a:stretch>
            <a:fillRect/>
          </a:stretch>
        </p:blipFill>
        <p:spPr>
          <a:xfrm>
            <a:off x="6091501" y="2879685"/>
            <a:ext cx="1162356" cy="113670"/>
          </a:xfrm>
          <a:prstGeom prst="rect">
            <a:avLst/>
          </a:prstGeom>
        </p:spPr>
      </p:pic>
      <p:pic>
        <p:nvPicPr>
          <p:cNvPr id="26" name="그림 25">
            <a:hlinkClick r:id="rId16" action="ppaction://hlinksldjump"/>
          </p:cNvPr>
          <p:cNvPicPr>
            <a:picLocks noChangeAspect="1"/>
          </p:cNvPicPr>
          <p:nvPr/>
        </p:nvPicPr>
        <p:blipFill>
          <a:blip r:embed="rId17" cstate="print"/>
          <a:stretch>
            <a:fillRect/>
          </a:stretch>
        </p:blipFill>
        <p:spPr>
          <a:xfrm>
            <a:off x="6248813" y="3158698"/>
            <a:ext cx="847732" cy="297290"/>
          </a:xfrm>
          <a:prstGeom prst="rect">
            <a:avLst/>
          </a:prstGeom>
        </p:spPr>
      </p:pic>
      <p:pic>
        <p:nvPicPr>
          <p:cNvPr id="15" name="그림 14">
            <a:hlinkClick r:id="rId18" action="ppaction://hlinksldjump"/>
          </p:cNvPr>
          <p:cNvPicPr>
            <a:picLocks noChangeAspect="1"/>
          </p:cNvPicPr>
          <p:nvPr/>
        </p:nvPicPr>
        <p:blipFill>
          <a:blip r:embed="rId19" cstate="print"/>
          <a:stretch>
            <a:fillRect/>
          </a:stretch>
        </p:blipFill>
        <p:spPr>
          <a:xfrm>
            <a:off x="5960865" y="354688"/>
            <a:ext cx="759445" cy="328876"/>
          </a:xfrm>
          <a:prstGeom prst="rect">
            <a:avLst/>
          </a:prstGeom>
        </p:spPr>
      </p:pic>
      <p:pic>
        <p:nvPicPr>
          <p:cNvPr id="16" name="그림 15">
            <a:hlinkClick r:id="rId20" action="ppaction://hlinksldjump"/>
          </p:cNvPr>
          <p:cNvPicPr>
            <a:picLocks noChangeAspect="1"/>
          </p:cNvPicPr>
          <p:nvPr/>
        </p:nvPicPr>
        <p:blipFill>
          <a:blip r:embed="rId21"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206229685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그림 16"/>
          <p:cNvPicPr>
            <a:picLocks noChangeAspect="1"/>
          </p:cNvPicPr>
          <p:nvPr/>
        </p:nvPicPr>
        <p:blipFill>
          <a:blip r:embed="rId2" cstate="print"/>
          <a:stretch>
            <a:fillRect/>
          </a:stretch>
        </p:blipFill>
        <p:spPr>
          <a:xfrm>
            <a:off x="2590448" y="1112097"/>
            <a:ext cx="6121752" cy="5425665"/>
          </a:xfrm>
          <a:prstGeom prst="rect">
            <a:avLst/>
          </a:prstGeom>
        </p:spPr>
      </p:pic>
      <p:pic>
        <p:nvPicPr>
          <p:cNvPr id="14" name="그림 13"/>
          <p:cNvPicPr>
            <a:picLocks noChangeAspect="1"/>
          </p:cNvPicPr>
          <p:nvPr/>
        </p:nvPicPr>
        <p:blipFill>
          <a:blip r:embed="rId3" cstate="print"/>
          <a:stretch>
            <a:fillRect/>
          </a:stretch>
        </p:blipFill>
        <p:spPr>
          <a:xfrm>
            <a:off x="201758" y="1112097"/>
            <a:ext cx="2946401" cy="1707303"/>
          </a:xfrm>
          <a:prstGeom prst="rect">
            <a:avLst/>
          </a:prstGeom>
        </p:spPr>
      </p:pic>
      <p:sp>
        <p:nvSpPr>
          <p:cNvPr id="15" name="직사각형 14"/>
          <p:cNvSpPr/>
          <p:nvPr/>
        </p:nvSpPr>
        <p:spPr>
          <a:xfrm>
            <a:off x="422020" y="1254706"/>
            <a:ext cx="2505875" cy="1323439"/>
          </a:xfrm>
          <a:prstGeom prst="rect">
            <a:avLst/>
          </a:prstGeom>
        </p:spPr>
        <p:txBody>
          <a:bodyPr wrap="square">
            <a:spAutoFit/>
          </a:bodyPr>
          <a:lstStyle/>
          <a:p>
            <a:r>
              <a:rPr lang="en-US" altLang="ko-KR" sz="4000" dirty="0" err="1">
                <a:solidFill>
                  <a:schemeClr val="tx1">
                    <a:lumMod val="75000"/>
                    <a:lumOff val="25000"/>
                  </a:schemeClr>
                </a:solidFill>
                <a:latin typeface="LG스마트체 Bold" panose="020B0600000101010101" pitchFamily="50" charset="-127"/>
                <a:ea typeface="LG스마트체 Bold" panose="020B0600000101010101" pitchFamily="50" charset="-127"/>
              </a:rPr>
              <a:t>eLifeMap</a:t>
            </a:r>
            <a:endParaRPr lang="en-US" altLang="ko-KR" sz="4000" dirty="0">
              <a:solidFill>
                <a:schemeClr val="tx1">
                  <a:lumMod val="75000"/>
                  <a:lumOff val="25000"/>
                </a:schemeClr>
              </a:solidFill>
              <a:latin typeface="LG스마트체 Bold" panose="020B0600000101010101" pitchFamily="50" charset="-127"/>
              <a:ea typeface="LG스마트체 Bold" panose="020B0600000101010101" pitchFamily="50" charset="-127"/>
            </a:endParaRPr>
          </a:p>
          <a:p>
            <a:r>
              <a:rPr lang="en-US" altLang="ko-KR" sz="4000" dirty="0">
                <a:solidFill>
                  <a:schemeClr val="tx1">
                    <a:lumMod val="75000"/>
                    <a:lumOff val="25000"/>
                  </a:schemeClr>
                </a:solidFill>
                <a:latin typeface="LG스마트체 Bold" panose="020B0600000101010101" pitchFamily="50" charset="-127"/>
                <a:ea typeface="LG스마트체 Bold" panose="020B0600000101010101" pitchFamily="50" charset="-127"/>
              </a:rPr>
              <a:t>Challenge</a:t>
            </a:r>
            <a:endParaRPr lang="ko-KR" altLang="en-US" sz="4000" dirty="0">
              <a:solidFill>
                <a:schemeClr val="tx1">
                  <a:lumMod val="75000"/>
                  <a:lumOff val="25000"/>
                </a:schemeClr>
              </a:solidFill>
              <a:latin typeface="LG스마트체 Bold" panose="020B0600000101010101" pitchFamily="50" charset="-127"/>
              <a:ea typeface="LG스마트체 Bold" panose="020B0600000101010101" pitchFamily="50" charset="-127"/>
            </a:endParaRPr>
          </a:p>
        </p:txBody>
      </p:sp>
      <p:pic>
        <p:nvPicPr>
          <p:cNvPr id="3" name="그림 2"/>
          <p:cNvPicPr>
            <a:picLocks noChangeAspect="1"/>
          </p:cNvPicPr>
          <p:nvPr/>
        </p:nvPicPr>
        <p:blipFill>
          <a:blip r:embed="rId4" cstate="print"/>
          <a:stretch>
            <a:fillRect/>
          </a:stretch>
        </p:blipFill>
        <p:spPr>
          <a:xfrm>
            <a:off x="788110" y="4595887"/>
            <a:ext cx="1773694" cy="1928738"/>
          </a:xfrm>
          <a:prstGeom prst="rect">
            <a:avLst/>
          </a:prstGeom>
          <a:effectLst>
            <a:outerShdw blurRad="50800" dist="38100" dir="2700000" algn="tl" rotWithShape="0">
              <a:prstClr val="black">
                <a:alpha val="40000"/>
              </a:prstClr>
            </a:outerShdw>
          </a:effectLst>
        </p:spPr>
      </p:pic>
      <p:pic>
        <p:nvPicPr>
          <p:cNvPr id="20" name="그림 19">
            <a:hlinkClick r:id="rId5" action="ppaction://hlinksldjump"/>
          </p:cNvPr>
          <p:cNvPicPr>
            <a:picLocks noChangeAspect="1"/>
          </p:cNvPicPr>
          <p:nvPr/>
        </p:nvPicPr>
        <p:blipFill>
          <a:blip r:embed="rId6" cstate="print"/>
          <a:stretch>
            <a:fillRect/>
          </a:stretch>
        </p:blipFill>
        <p:spPr>
          <a:xfrm>
            <a:off x="2243077" y="360312"/>
            <a:ext cx="472500" cy="326250"/>
          </a:xfrm>
          <a:prstGeom prst="rect">
            <a:avLst/>
          </a:prstGeom>
        </p:spPr>
      </p:pic>
      <p:pic>
        <p:nvPicPr>
          <p:cNvPr id="23" name="그림 22">
            <a:hlinkClick r:id="rId7" action="ppaction://hlinksldjump"/>
          </p:cNvPr>
          <p:cNvPicPr>
            <a:picLocks noChangeAspect="1"/>
          </p:cNvPicPr>
          <p:nvPr/>
        </p:nvPicPr>
        <p:blipFill>
          <a:blip r:embed="rId8" cstate="print"/>
          <a:stretch>
            <a:fillRect/>
          </a:stretch>
        </p:blipFill>
        <p:spPr>
          <a:xfrm>
            <a:off x="3304633" y="269829"/>
            <a:ext cx="1203836" cy="548950"/>
          </a:xfrm>
          <a:prstGeom prst="rect">
            <a:avLst/>
          </a:prstGeom>
        </p:spPr>
      </p:pic>
      <p:pic>
        <p:nvPicPr>
          <p:cNvPr id="24" name="그림 23">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6" name="그림 15">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sp>
        <p:nvSpPr>
          <p:cNvPr id="18" name="TextBox 17"/>
          <p:cNvSpPr txBox="1"/>
          <p:nvPr/>
        </p:nvSpPr>
        <p:spPr>
          <a:xfrm>
            <a:off x="3415660" y="1381125"/>
            <a:ext cx="5165749" cy="4875181"/>
          </a:xfrm>
          <a:prstGeom prst="rect">
            <a:avLst/>
          </a:prstGeom>
          <a:noFill/>
        </p:spPr>
        <p:txBody>
          <a:bodyPr wrap="square" rtlCol="0">
            <a:spAutoFit/>
          </a:bodyPr>
          <a:lstStyle/>
          <a:p>
            <a:pPr fontAlgn="base">
              <a:lnSpc>
                <a:spcPct val="110000"/>
              </a:lnSpc>
            </a:pPr>
            <a:r>
              <a:rPr lang="en-US" altLang="ko-KR" sz="1600" dirty="0">
                <a:solidFill>
                  <a:schemeClr val="tx1">
                    <a:lumMod val="75000"/>
                    <a:lumOff val="25000"/>
                  </a:schemeClr>
                </a:solidFill>
                <a:latin typeface="LG스마트체 Bold" panose="020B0600000101010101" pitchFamily="50" charset="-127"/>
                <a:ea typeface="LG스마트체 Bold" panose="020B0600000101010101" pitchFamily="50" charset="-127"/>
              </a:rPr>
              <a:t>What is the </a:t>
            </a:r>
            <a:r>
              <a:rPr lang="en-US" altLang="ko-KR" sz="1600" dirty="0" err="1" smtClean="0">
                <a:solidFill>
                  <a:schemeClr val="tx1">
                    <a:lumMod val="75000"/>
                    <a:lumOff val="25000"/>
                  </a:schemeClr>
                </a:solidFill>
                <a:latin typeface="LG스마트체 Bold" panose="020B0600000101010101" pitchFamily="50" charset="-127"/>
                <a:ea typeface="LG스마트체 Bold" panose="020B0600000101010101" pitchFamily="50" charset="-127"/>
              </a:rPr>
              <a:t>eLifeMap</a:t>
            </a:r>
            <a:r>
              <a:rPr lang="en-US" altLang="ko-KR" sz="1600" dirty="0" smtClean="0">
                <a:solidFill>
                  <a:schemeClr val="tx1">
                    <a:lumMod val="75000"/>
                    <a:lumOff val="25000"/>
                  </a:schemeClr>
                </a:solidFill>
                <a:latin typeface="LG스마트체 Bold" panose="020B0600000101010101" pitchFamily="50" charset="-127"/>
                <a:ea typeface="LG스마트체 Bold" panose="020B0600000101010101" pitchFamily="50" charset="-127"/>
              </a:rPr>
              <a:t> </a:t>
            </a:r>
            <a:r>
              <a:rPr lang="en-US" altLang="ko-KR" sz="1600" dirty="0">
                <a:solidFill>
                  <a:schemeClr val="tx1">
                    <a:lumMod val="75000"/>
                    <a:lumOff val="25000"/>
                  </a:schemeClr>
                </a:solidFill>
                <a:latin typeface="LG스마트체 Bold" panose="020B0600000101010101" pitchFamily="50" charset="-127"/>
                <a:ea typeface="LG스마트체 Bold" panose="020B0600000101010101" pitchFamily="50" charset="-127"/>
              </a:rPr>
              <a:t>Challenge</a:t>
            </a:r>
            <a:r>
              <a:rPr lang="en-US" altLang="ko-KR" sz="1600" dirty="0" smtClean="0">
                <a:solidFill>
                  <a:schemeClr val="tx1">
                    <a:lumMod val="75000"/>
                    <a:lumOff val="25000"/>
                  </a:schemeClr>
                </a:solidFill>
                <a:latin typeface="LG스마트체 Bold" panose="020B0600000101010101" pitchFamily="50" charset="-127"/>
                <a:ea typeface="LG스마트체 Bold" panose="020B0600000101010101" pitchFamily="50" charset="-127"/>
              </a:rPr>
              <a:t>?</a:t>
            </a:r>
          </a:p>
          <a:p>
            <a:pPr fontAlgn="base">
              <a:lnSpc>
                <a:spcPct val="30000"/>
              </a:lnSpc>
            </a:pPr>
            <a:endParaRPr lang="en-US" altLang="ko-KR" sz="1600" dirty="0">
              <a:solidFill>
                <a:schemeClr val="tx1">
                  <a:lumMod val="75000"/>
                  <a:lumOff val="25000"/>
                </a:schemeClr>
              </a:solidFill>
              <a:latin typeface="LG스마트체 Bold" panose="020B0600000101010101" pitchFamily="50" charset="-127"/>
              <a:ea typeface="LG스마트체 Bold" panose="020B0600000101010101" pitchFamily="50" charset="-127"/>
            </a:endParaRPr>
          </a:p>
          <a:p>
            <a:pPr fontAlgn="base">
              <a:lnSpc>
                <a:spcPct val="110000"/>
              </a:lnSpc>
            </a:pP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 The </a:t>
            </a:r>
            <a:r>
              <a:rPr lang="en-US" altLang="ko-KR" sz="1300" dirty="0" err="1">
                <a:solidFill>
                  <a:schemeClr val="tx1">
                    <a:lumMod val="65000"/>
                    <a:lumOff val="35000"/>
                  </a:schemeClr>
                </a:solidFill>
                <a:latin typeface="LG스마트체 SemiBold" panose="020B0600000101010101" pitchFamily="50" charset="-127"/>
                <a:ea typeface="LG스마트체 SemiBold" panose="020B0600000101010101" pitchFamily="50" charset="-127"/>
              </a:rPr>
              <a:t>eLifeMap</a:t>
            </a: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 Challenge </a:t>
            </a:r>
            <a:r>
              <a:rPr lang="en-US" altLang="ko-KR" sz="13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tests </a:t>
            </a: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ability </a:t>
            </a:r>
            <a:r>
              <a:rPr lang="en-US" altLang="ko-KR" sz="1300" b="1" dirty="0">
                <a:solidFill>
                  <a:schemeClr val="tx1">
                    <a:lumMod val="65000"/>
                    <a:lumOff val="35000"/>
                  </a:schemeClr>
                </a:solidFill>
                <a:latin typeface="LG스마트체 SemiBold" panose="020B0600000101010101" pitchFamily="50" charset="-127"/>
                <a:ea typeface="LG스마트체 SemiBold" panose="020B0600000101010101" pitchFamily="50" charset="-127"/>
              </a:rPr>
              <a:t>to respond to a specific situation</a:t>
            </a: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 through </a:t>
            </a:r>
            <a:r>
              <a:rPr lang="en-US" altLang="ko-KR" sz="1300" b="1" dirty="0">
                <a:solidFill>
                  <a:schemeClr val="tx1">
                    <a:lumMod val="65000"/>
                    <a:lumOff val="35000"/>
                  </a:schemeClr>
                </a:solidFill>
                <a:latin typeface="LG스마트체 SemiBold" panose="020B0600000101010101" pitchFamily="50" charset="-127"/>
                <a:ea typeface="LG스마트체 SemiBold" panose="020B0600000101010101" pitchFamily="50" charset="-127"/>
              </a:rPr>
              <a:t>advanced research skills </a:t>
            </a: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beyond simple text research.</a:t>
            </a:r>
          </a:p>
          <a:p>
            <a:pPr fontAlgn="base">
              <a:lnSpc>
                <a:spcPct val="50000"/>
              </a:lnSpc>
            </a:pPr>
            <a:endPar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endParaRPr>
          </a:p>
          <a:p>
            <a:pPr fontAlgn="base">
              <a:lnSpc>
                <a:spcPct val="110000"/>
              </a:lnSpc>
            </a:pP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You will search for </a:t>
            </a:r>
            <a:r>
              <a:rPr lang="en-US" altLang="ko-KR" sz="1300" b="1" dirty="0">
                <a:solidFill>
                  <a:schemeClr val="tx1">
                    <a:lumMod val="65000"/>
                    <a:lumOff val="35000"/>
                  </a:schemeClr>
                </a:solidFill>
                <a:latin typeface="LG스마트체 SemiBold" panose="020B0600000101010101" pitchFamily="50" charset="-127"/>
                <a:ea typeface="LG스마트체 SemiBold" panose="020B0600000101010101" pitchFamily="50" charset="-127"/>
              </a:rPr>
              <a:t>given figure</a:t>
            </a: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s or</a:t>
            </a:r>
            <a:r>
              <a:rPr lang="en-US" altLang="ko-KR" sz="1300" b="1" dirty="0">
                <a:solidFill>
                  <a:schemeClr val="tx1">
                    <a:lumMod val="65000"/>
                    <a:lumOff val="35000"/>
                  </a:schemeClr>
                </a:solidFill>
                <a:latin typeface="LG스마트체 SemiBold" panose="020B0600000101010101" pitchFamily="50" charset="-127"/>
                <a:ea typeface="LG스마트체 SemiBold" panose="020B0600000101010101" pitchFamily="50" charset="-127"/>
              </a:rPr>
              <a:t> social issues </a:t>
            </a: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for the test. </a:t>
            </a:r>
            <a:r>
              <a:rPr lang="en-US" altLang="ko-KR" sz="13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Answers closer to the sample answer will get higher grades.</a:t>
            </a:r>
            <a:endPar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endParaRPr>
          </a:p>
          <a:p>
            <a:pPr fontAlgn="base">
              <a:lnSpc>
                <a:spcPct val="50000"/>
              </a:lnSpc>
            </a:pPr>
            <a:endPar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endParaRPr>
          </a:p>
          <a:p>
            <a:pPr fontAlgn="base">
              <a:lnSpc>
                <a:spcPct val="110000"/>
              </a:lnSpc>
            </a:pPr>
            <a:r>
              <a:rPr lang="en-US" altLang="ko-KR" sz="13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You </a:t>
            </a: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get 50 minutes, and screen-readers get 70 minutes for the actual competition.</a:t>
            </a:r>
          </a:p>
          <a:p>
            <a:pPr fontAlgn="base"/>
            <a:endParaRPr lang="en-US" altLang="ko-KR" sz="1600" dirty="0" smtClean="0">
              <a:solidFill>
                <a:schemeClr val="tx1">
                  <a:lumMod val="75000"/>
                  <a:lumOff val="25000"/>
                </a:schemeClr>
              </a:solidFill>
              <a:latin typeface="LG스마트체 SemiBold" panose="020B0600000101010101" pitchFamily="50" charset="-127"/>
              <a:ea typeface="LG스마트체 SemiBold" panose="020B0600000101010101" pitchFamily="50" charset="-127"/>
            </a:endParaRPr>
          </a:p>
          <a:p>
            <a:pPr fontAlgn="base"/>
            <a:endParaRPr lang="en-US" altLang="ko-KR" sz="1600" dirty="0" smtClean="0">
              <a:solidFill>
                <a:schemeClr val="tx1">
                  <a:lumMod val="75000"/>
                  <a:lumOff val="25000"/>
                </a:schemeClr>
              </a:solidFill>
              <a:latin typeface="LG스마트체 SemiBold" panose="020B0600000101010101" pitchFamily="50" charset="-127"/>
              <a:ea typeface="LG스마트체 SemiBold" panose="020B0600000101010101" pitchFamily="50" charset="-127"/>
            </a:endParaRPr>
          </a:p>
          <a:p>
            <a:pPr fontAlgn="base">
              <a:lnSpc>
                <a:spcPct val="110000"/>
              </a:lnSpc>
            </a:pPr>
            <a:r>
              <a:rPr lang="en-US" altLang="ko-KR" sz="1600" dirty="0" err="1" smtClean="0">
                <a:solidFill>
                  <a:schemeClr val="tx1">
                    <a:lumMod val="75000"/>
                    <a:lumOff val="25000"/>
                  </a:schemeClr>
                </a:solidFill>
                <a:latin typeface="LG스마트체 Bold" panose="020B0600000101010101" pitchFamily="50" charset="-127"/>
                <a:ea typeface="LG스마트체 Bold" panose="020B0600000101010101" pitchFamily="50" charset="-127"/>
              </a:rPr>
              <a:t>eLifeMap</a:t>
            </a:r>
            <a:r>
              <a:rPr lang="en-US" altLang="ko-KR" sz="1600" dirty="0" smtClean="0">
                <a:solidFill>
                  <a:schemeClr val="tx1">
                    <a:lumMod val="75000"/>
                    <a:lumOff val="25000"/>
                  </a:schemeClr>
                </a:solidFill>
                <a:latin typeface="LG스마트체 Bold" panose="020B0600000101010101" pitchFamily="50" charset="-127"/>
                <a:ea typeface="LG스마트체 Bold" panose="020B0600000101010101" pitchFamily="50" charset="-127"/>
              </a:rPr>
              <a:t> </a:t>
            </a:r>
            <a:r>
              <a:rPr lang="en-US" altLang="ko-KR" sz="1600" dirty="0">
                <a:solidFill>
                  <a:schemeClr val="tx1">
                    <a:lumMod val="75000"/>
                    <a:lumOff val="25000"/>
                  </a:schemeClr>
                </a:solidFill>
                <a:latin typeface="LG스마트체 Bold" panose="020B0600000101010101" pitchFamily="50" charset="-127"/>
                <a:ea typeface="LG스마트체 Bold" panose="020B0600000101010101" pitchFamily="50" charset="-127"/>
              </a:rPr>
              <a:t>Challenge Learning </a:t>
            </a:r>
            <a:r>
              <a:rPr lang="en-US" altLang="ko-KR" sz="1600" dirty="0" smtClean="0">
                <a:solidFill>
                  <a:schemeClr val="tx1">
                    <a:lumMod val="75000"/>
                    <a:lumOff val="25000"/>
                  </a:schemeClr>
                </a:solidFill>
                <a:latin typeface="LG스마트체 Bold" panose="020B0600000101010101" pitchFamily="50" charset="-127"/>
                <a:ea typeface="LG스마트체 Bold" panose="020B0600000101010101" pitchFamily="50" charset="-127"/>
              </a:rPr>
              <a:t>Goal</a:t>
            </a:r>
          </a:p>
          <a:p>
            <a:pPr fontAlgn="base">
              <a:lnSpc>
                <a:spcPct val="30000"/>
              </a:lnSpc>
            </a:pPr>
            <a:endParaRPr lang="en-US" altLang="ko-KR" sz="1600" dirty="0">
              <a:solidFill>
                <a:schemeClr val="tx1">
                  <a:lumMod val="75000"/>
                  <a:lumOff val="25000"/>
                </a:schemeClr>
              </a:solidFill>
              <a:latin typeface="LG스마트체 Bold" panose="020B0600000101010101" pitchFamily="50" charset="-127"/>
              <a:ea typeface="LG스마트체 Bold" panose="020B0600000101010101" pitchFamily="50" charset="-127"/>
            </a:endParaRPr>
          </a:p>
          <a:p>
            <a:pPr fontAlgn="base">
              <a:lnSpc>
                <a:spcPct val="110000"/>
              </a:lnSpc>
            </a:pP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The </a:t>
            </a:r>
            <a:r>
              <a:rPr lang="en-US" altLang="ko-KR" sz="1300" dirty="0" err="1">
                <a:solidFill>
                  <a:schemeClr val="tx1">
                    <a:lumMod val="65000"/>
                    <a:lumOff val="35000"/>
                  </a:schemeClr>
                </a:solidFill>
                <a:latin typeface="LG스마트체 SemiBold" panose="020B0600000101010101" pitchFamily="50" charset="-127"/>
                <a:ea typeface="LG스마트체 SemiBold" panose="020B0600000101010101" pitchFamily="50" charset="-127"/>
              </a:rPr>
              <a:t>eLifeMap</a:t>
            </a: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 </a:t>
            </a:r>
            <a:r>
              <a:rPr lang="en-US" altLang="ko-KR" sz="13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Challenge teaches how to respond </a:t>
            </a: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to a specific situation by advanced </a:t>
            </a:r>
            <a:r>
              <a:rPr lang="en-US" altLang="ko-KR" sz="13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research. It will help you deal </a:t>
            </a: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with many problems effectively in reality</a:t>
            </a:r>
            <a:r>
              <a:rPr lang="en-US" altLang="ko-KR" sz="13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a:t>
            </a:r>
          </a:p>
          <a:p>
            <a:pPr fontAlgn="base">
              <a:lnSpc>
                <a:spcPct val="110000"/>
              </a:lnSpc>
            </a:pPr>
            <a:endParaRPr lang="en-US" altLang="ko-KR" sz="13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endParaRPr>
          </a:p>
          <a:p>
            <a:pPr fontAlgn="base">
              <a:lnSpc>
                <a:spcPct val="110000"/>
              </a:lnSpc>
            </a:pPr>
            <a:endParaRPr lang="en-US" altLang="ko-KR" sz="13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endParaRPr>
          </a:p>
          <a:p>
            <a:pPr fontAlgn="base">
              <a:lnSpc>
                <a:spcPct val="110000"/>
              </a:lnSpc>
            </a:pPr>
            <a:endParaRPr lang="en-US" altLang="ko-KR" sz="13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endParaRPr>
          </a:p>
          <a:p>
            <a:pPr fontAlgn="base">
              <a:lnSpc>
                <a:spcPct val="110000"/>
              </a:lnSpc>
            </a:pPr>
            <a:endPar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endParaRPr>
          </a:p>
          <a:p>
            <a:pPr fontAlgn="base">
              <a:lnSpc>
                <a:spcPct val="50000"/>
              </a:lnSpc>
            </a:pPr>
            <a:endPar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endParaRPr>
          </a:p>
          <a:p>
            <a:pPr fontAlgn="base">
              <a:lnSpc>
                <a:spcPct val="110000"/>
              </a:lnSpc>
            </a:pPr>
            <a:r>
              <a:rPr lang="en-US" altLang="ko-KR" sz="1300" dirty="0">
                <a:solidFill>
                  <a:srgbClr val="44B19C"/>
                </a:solidFill>
                <a:latin typeface="LG스마트체 SemiBold" panose="020B0600000101010101" pitchFamily="50" charset="-127"/>
                <a:ea typeface="LG스마트체 SemiBold" panose="020B0600000101010101" pitchFamily="50" charset="-127"/>
              </a:rPr>
              <a:t>OK then, shall we start to learn?</a:t>
            </a:r>
          </a:p>
        </p:txBody>
      </p:sp>
      <p:pic>
        <p:nvPicPr>
          <p:cNvPr id="12" name="그림 11">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pic>
        <p:nvPicPr>
          <p:cNvPr id="19" name="그림 18">
            <a:hlinkClick r:id="rId15" action="ppaction://hlinksldjump"/>
          </p:cNvPr>
          <p:cNvPicPr>
            <a:picLocks noChangeAspect="1"/>
          </p:cNvPicPr>
          <p:nvPr/>
        </p:nvPicPr>
        <p:blipFill>
          <a:blip r:embed="rId16"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282887031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그림 7"/>
          <p:cNvPicPr>
            <a:picLocks noChangeAspect="1"/>
          </p:cNvPicPr>
          <p:nvPr/>
        </p:nvPicPr>
        <p:blipFill>
          <a:blip r:embed="rId2" cstate="print"/>
          <a:stretch>
            <a:fillRect/>
          </a:stretch>
        </p:blipFill>
        <p:spPr>
          <a:xfrm>
            <a:off x="431800" y="1091974"/>
            <a:ext cx="1821786" cy="1211501"/>
          </a:xfrm>
          <a:prstGeom prst="rect">
            <a:avLst/>
          </a:prstGeom>
        </p:spPr>
      </p:pic>
      <p:sp>
        <p:nvSpPr>
          <p:cNvPr id="9" name="직사각형 8"/>
          <p:cNvSpPr/>
          <p:nvPr/>
        </p:nvSpPr>
        <p:spPr>
          <a:xfrm>
            <a:off x="476110" y="1125548"/>
            <a:ext cx="1683160" cy="830997"/>
          </a:xfrm>
          <a:prstGeom prst="rect">
            <a:avLst/>
          </a:prstGeom>
        </p:spPr>
        <p:txBody>
          <a:bodyPr wrap="square">
            <a:spAutoFit/>
          </a:bodyPr>
          <a:lstStyle/>
          <a:p>
            <a:r>
              <a:rPr lang="en-US" altLang="ko-KR" sz="2400" dirty="0">
                <a:solidFill>
                  <a:schemeClr val="tx1">
                    <a:lumMod val="75000"/>
                    <a:lumOff val="25000"/>
                  </a:schemeClr>
                </a:solidFill>
                <a:latin typeface="LG스마트체 Bold" panose="020B0600000101010101" pitchFamily="50" charset="-127"/>
                <a:ea typeface="LG스마트체 Bold" panose="020B0600000101010101" pitchFamily="50" charset="-127"/>
              </a:rPr>
              <a:t>Search by image</a:t>
            </a:r>
          </a:p>
        </p:txBody>
      </p:sp>
      <p:sp>
        <p:nvSpPr>
          <p:cNvPr id="34" name="TextBox 33"/>
          <p:cNvSpPr txBox="1"/>
          <p:nvPr/>
        </p:nvSpPr>
        <p:spPr>
          <a:xfrm>
            <a:off x="2438401" y="1371481"/>
            <a:ext cx="6273800" cy="652486"/>
          </a:xfrm>
          <a:prstGeom prst="rect">
            <a:avLst/>
          </a:prstGeom>
          <a:noFill/>
        </p:spPr>
        <p:txBody>
          <a:bodyPr wrap="square" rtlCol="0">
            <a:spAutoFit/>
          </a:bodyPr>
          <a:lstStyle/>
          <a:p>
            <a:pPr>
              <a:lnSpc>
                <a:spcPct val="130000"/>
              </a:lnSpc>
            </a:pPr>
            <a:r>
              <a:rPr lang="en-US" altLang="ko-KR" sz="1400" b="1" dirty="0" smtClean="0">
                <a:solidFill>
                  <a:schemeClr val="bg1"/>
                </a:solidFill>
                <a:latin typeface="LG스마트체 SemiBold" panose="020B0600000101010101" pitchFamily="50" charset="-127"/>
                <a:ea typeface="LG스마트체 SemiBold" panose="020B0600000101010101" pitchFamily="50" charset="-127"/>
              </a:rPr>
              <a:t>Search </a:t>
            </a:r>
            <a:r>
              <a:rPr lang="en-US" altLang="ko-KR" sz="1400" b="1" dirty="0">
                <a:solidFill>
                  <a:schemeClr val="bg1"/>
                </a:solidFill>
                <a:latin typeface="LG스마트체 SemiBold" panose="020B0600000101010101" pitchFamily="50" charset="-127"/>
                <a:ea typeface="LG스마트체 SemiBold" panose="020B0600000101010101" pitchFamily="50" charset="-127"/>
              </a:rPr>
              <a:t>by image </a:t>
            </a:r>
            <a:r>
              <a:rPr lang="en-US" altLang="ko-KR" sz="1400" dirty="0">
                <a:solidFill>
                  <a:schemeClr val="bg1"/>
                </a:solidFill>
                <a:latin typeface="LG스마트체 SemiBold" panose="020B0600000101010101" pitchFamily="50" charset="-127"/>
                <a:ea typeface="LG스마트체 SemiBold" panose="020B0600000101010101" pitchFamily="50" charset="-127"/>
              </a:rPr>
              <a:t>is Google’s  advanced search method to provide relevant search results for the image that is provided.</a:t>
            </a:r>
          </a:p>
        </p:txBody>
      </p:sp>
      <p:grpSp>
        <p:nvGrpSpPr>
          <p:cNvPr id="11" name="그룹 10"/>
          <p:cNvGrpSpPr/>
          <p:nvPr/>
        </p:nvGrpSpPr>
        <p:grpSpPr>
          <a:xfrm>
            <a:off x="4922899" y="2485802"/>
            <a:ext cx="3167047" cy="461665"/>
            <a:chOff x="4574793" y="5720390"/>
            <a:chExt cx="3167047" cy="461665"/>
          </a:xfrm>
        </p:grpSpPr>
        <p:sp>
          <p:nvSpPr>
            <p:cNvPr id="25" name="TextBox 24"/>
            <p:cNvSpPr txBox="1"/>
            <p:nvPr/>
          </p:nvSpPr>
          <p:spPr>
            <a:xfrm>
              <a:off x="4904204" y="5720390"/>
              <a:ext cx="2837636" cy="461665"/>
            </a:xfrm>
            <a:prstGeom prst="rect">
              <a:avLst/>
            </a:prstGeom>
            <a:noFill/>
          </p:spPr>
          <p:txBody>
            <a:bodyPr wrap="none" rtlCol="0">
              <a:spAutoFit/>
            </a:bodyPr>
            <a:lstStyle/>
            <a:p>
              <a:r>
                <a:rPr lang="en-US" altLang="ko-KR" sz="2400" dirty="0">
                  <a:solidFill>
                    <a:schemeClr val="bg1"/>
                  </a:solidFill>
                  <a:latin typeface="LG스마트체 SemiBold" panose="020B0600000101010101" pitchFamily="50" charset="-127"/>
                  <a:ea typeface="LG스마트체 SemiBold" panose="020B0600000101010101" pitchFamily="50" charset="-127"/>
                </a:rPr>
                <a:t>Learning </a:t>
              </a:r>
              <a:r>
                <a:rPr lang="en-US" altLang="ko-KR" sz="2400" dirty="0" smtClean="0">
                  <a:solidFill>
                    <a:schemeClr val="bg1"/>
                  </a:solidFill>
                  <a:latin typeface="LG스마트체 SemiBold" panose="020B0600000101010101" pitchFamily="50" charset="-127"/>
                  <a:ea typeface="LG스마트체 SemiBold" panose="020B0600000101010101" pitchFamily="50" charset="-127"/>
                </a:rPr>
                <a:t>Contents!</a:t>
              </a:r>
              <a:endParaRPr lang="ko-KR" altLang="en-US" sz="2400" dirty="0">
                <a:solidFill>
                  <a:schemeClr val="bg1"/>
                </a:solidFill>
                <a:latin typeface="LG스마트체 SemiBold" panose="020B0600000101010101" pitchFamily="50" charset="-127"/>
                <a:ea typeface="LG스마트체 SemiBold" panose="020B0600000101010101" pitchFamily="50" charset="-127"/>
              </a:endParaRPr>
            </a:p>
          </p:txBody>
        </p:sp>
        <p:pic>
          <p:nvPicPr>
            <p:cNvPr id="26" name="그림 25"/>
            <p:cNvPicPr>
              <a:picLocks noChangeAspect="1"/>
            </p:cNvPicPr>
            <p:nvPr/>
          </p:nvPicPr>
          <p:blipFill>
            <a:blip r:embed="rId3" cstate="print"/>
            <a:stretch>
              <a:fillRect/>
            </a:stretch>
          </p:blipFill>
          <p:spPr>
            <a:xfrm>
              <a:off x="4574793" y="5786518"/>
              <a:ext cx="329411" cy="329411"/>
            </a:xfrm>
            <a:prstGeom prst="rect">
              <a:avLst/>
            </a:prstGeom>
          </p:spPr>
        </p:pic>
      </p:grpSp>
      <p:pic>
        <p:nvPicPr>
          <p:cNvPr id="31"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4414" y="2540395"/>
            <a:ext cx="3722563" cy="191700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32"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78290" y="3721957"/>
            <a:ext cx="2778909" cy="1649393"/>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33"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25809" y="5190089"/>
            <a:ext cx="2995818" cy="133453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6" name="직사각형 35"/>
          <p:cNvSpPr/>
          <p:nvPr/>
        </p:nvSpPr>
        <p:spPr>
          <a:xfrm>
            <a:off x="4830844" y="3060181"/>
            <a:ext cx="3881356" cy="1902059"/>
          </a:xfrm>
          <a:prstGeom prst="rect">
            <a:avLst/>
          </a:prstGeom>
        </p:spPr>
        <p:txBody>
          <a:bodyPr wrap="square">
            <a:spAutoFit/>
          </a:bodyPr>
          <a:lstStyle/>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There are three different ways to search by image.</a:t>
            </a:r>
          </a:p>
          <a:p>
            <a:pPr>
              <a:lnSpc>
                <a:spcPct val="120000"/>
              </a:lnSpc>
            </a:pPr>
            <a:endParaRPr lang="en-US" altLang="ko-KR" sz="1400" dirty="0">
              <a:solidFill>
                <a:schemeClr val="bg1"/>
              </a:solidFill>
              <a:latin typeface="LG스마트체 SemiBold" panose="020B0600000101010101" pitchFamily="50" charset="-127"/>
              <a:ea typeface="LG스마트체 SemiBold" panose="020B0600000101010101" pitchFamily="50" charset="-127"/>
            </a:endParaRPr>
          </a:p>
          <a:p>
            <a:pPr marL="285750" indent="-285750">
              <a:lnSpc>
                <a:spcPct val="120000"/>
              </a:lnSpc>
              <a:buFont typeface="Arial" panose="020B0604020202020204" pitchFamily="34" charset="0"/>
              <a:buChar char="•"/>
            </a:pPr>
            <a:r>
              <a:rPr lang="en-US" altLang="ko-KR" sz="1400" dirty="0">
                <a:solidFill>
                  <a:schemeClr val="bg1"/>
                </a:solidFill>
                <a:latin typeface="LG스마트체 SemiBold" panose="020B0600000101010101" pitchFamily="50" charset="-127"/>
                <a:ea typeface="LG스마트체 SemiBold" panose="020B0600000101010101" pitchFamily="50" charset="-127"/>
              </a:rPr>
              <a:t>Drag and put the image file in the search engine box</a:t>
            </a:r>
          </a:p>
          <a:p>
            <a:pPr marL="285750" indent="-285750">
              <a:lnSpc>
                <a:spcPct val="120000"/>
              </a:lnSpc>
              <a:buFont typeface="Arial" panose="020B0604020202020204" pitchFamily="34" charset="0"/>
              <a:buChar char="•"/>
            </a:pPr>
            <a:r>
              <a:rPr lang="en-US" altLang="ko-KR" sz="1400" dirty="0">
                <a:solidFill>
                  <a:schemeClr val="bg1"/>
                </a:solidFill>
                <a:latin typeface="LG스마트체 SemiBold" panose="020B0600000101010101" pitchFamily="50" charset="-127"/>
                <a:ea typeface="LG스마트체 SemiBold" panose="020B0600000101010101" pitchFamily="50" charset="-127"/>
              </a:rPr>
              <a:t>Specify an image file directly</a:t>
            </a:r>
          </a:p>
          <a:p>
            <a:pPr marL="285750" indent="-285750">
              <a:lnSpc>
                <a:spcPct val="120000"/>
              </a:lnSpc>
              <a:buFont typeface="Arial" panose="020B0604020202020204" pitchFamily="34" charset="0"/>
              <a:buChar char="•"/>
            </a:pPr>
            <a:r>
              <a:rPr lang="en-US" altLang="ko-KR" sz="1400" dirty="0">
                <a:solidFill>
                  <a:schemeClr val="bg1"/>
                </a:solidFill>
                <a:latin typeface="LG스마트체 SemiBold" panose="020B0600000101010101" pitchFamily="50" charset="-127"/>
                <a:ea typeface="LG스마트체 SemiBold" panose="020B0600000101010101" pitchFamily="50" charset="-127"/>
              </a:rPr>
              <a:t>Enter the address of the image directly</a:t>
            </a:r>
          </a:p>
        </p:txBody>
      </p:sp>
      <p:pic>
        <p:nvPicPr>
          <p:cNvPr id="38" name="그림 37">
            <a:hlinkClick r:id="rId7" action="ppaction://hlinksldjump"/>
          </p:cNvPr>
          <p:cNvPicPr>
            <a:picLocks noChangeAspect="1"/>
          </p:cNvPicPr>
          <p:nvPr/>
        </p:nvPicPr>
        <p:blipFill>
          <a:blip r:embed="rId8" cstate="print"/>
          <a:stretch>
            <a:fillRect/>
          </a:stretch>
        </p:blipFill>
        <p:spPr>
          <a:xfrm>
            <a:off x="2243077" y="360312"/>
            <a:ext cx="472500" cy="326250"/>
          </a:xfrm>
          <a:prstGeom prst="rect">
            <a:avLst/>
          </a:prstGeom>
        </p:spPr>
      </p:pic>
      <p:pic>
        <p:nvPicPr>
          <p:cNvPr id="41" name="그림 40">
            <a:hlinkClick r:id="rId9" action="ppaction://hlinksldjump"/>
          </p:cNvPr>
          <p:cNvPicPr>
            <a:picLocks noChangeAspect="1"/>
          </p:cNvPicPr>
          <p:nvPr/>
        </p:nvPicPr>
        <p:blipFill>
          <a:blip r:embed="rId10" cstate="print"/>
          <a:stretch>
            <a:fillRect/>
          </a:stretch>
        </p:blipFill>
        <p:spPr>
          <a:xfrm>
            <a:off x="3304633" y="269829"/>
            <a:ext cx="1203836" cy="548950"/>
          </a:xfrm>
          <a:prstGeom prst="rect">
            <a:avLst/>
          </a:prstGeom>
        </p:spPr>
      </p:pic>
      <p:pic>
        <p:nvPicPr>
          <p:cNvPr id="42" name="그림 41">
            <a:hlinkClick r:id="rId11" action="ppaction://hlinksldjump"/>
          </p:cNvPr>
          <p:cNvPicPr>
            <a:picLocks noChangeAspect="1"/>
          </p:cNvPicPr>
          <p:nvPr/>
        </p:nvPicPr>
        <p:blipFill>
          <a:blip r:embed="rId12" cstate="print"/>
          <a:stretch>
            <a:fillRect/>
          </a:stretch>
        </p:blipFill>
        <p:spPr>
          <a:xfrm>
            <a:off x="339958" y="360312"/>
            <a:ext cx="301984" cy="359941"/>
          </a:xfrm>
          <a:prstGeom prst="rect">
            <a:avLst/>
          </a:prstGeom>
        </p:spPr>
      </p:pic>
      <p:pic>
        <p:nvPicPr>
          <p:cNvPr id="17" name="그림 16">
            <a:hlinkClick r:id="rId13" action="ppaction://hlinksldjump"/>
          </p:cNvPr>
          <p:cNvPicPr>
            <a:picLocks noChangeAspect="1"/>
          </p:cNvPicPr>
          <p:nvPr/>
        </p:nvPicPr>
        <p:blipFill>
          <a:blip r:embed="rId14" cstate="print"/>
          <a:stretch>
            <a:fillRect/>
          </a:stretch>
        </p:blipFill>
        <p:spPr>
          <a:xfrm>
            <a:off x="1105515" y="390812"/>
            <a:ext cx="751326" cy="295750"/>
          </a:xfrm>
          <a:prstGeom prst="rect">
            <a:avLst/>
          </a:prstGeom>
        </p:spPr>
      </p:pic>
      <p:pic>
        <p:nvPicPr>
          <p:cNvPr id="19" name="그림 18">
            <a:hlinkClick r:id="rId15" action="ppaction://hlinksldjump"/>
          </p:cNvPr>
          <p:cNvPicPr>
            <a:picLocks noChangeAspect="1"/>
          </p:cNvPicPr>
          <p:nvPr/>
        </p:nvPicPr>
        <p:blipFill>
          <a:blip r:embed="rId16" cstate="print"/>
          <a:stretch>
            <a:fillRect/>
          </a:stretch>
        </p:blipFill>
        <p:spPr>
          <a:xfrm>
            <a:off x="5960865" y="354688"/>
            <a:ext cx="759445" cy="328876"/>
          </a:xfrm>
          <a:prstGeom prst="rect">
            <a:avLst/>
          </a:prstGeom>
        </p:spPr>
      </p:pic>
      <p:pic>
        <p:nvPicPr>
          <p:cNvPr id="20" name="그림 19">
            <a:hlinkClick r:id="rId17" action="ppaction://hlinksldjump"/>
          </p:cNvPr>
          <p:cNvPicPr>
            <a:picLocks noChangeAspect="1"/>
          </p:cNvPicPr>
          <p:nvPr/>
        </p:nvPicPr>
        <p:blipFill>
          <a:blip r:embed="rId18"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280350510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그림 7"/>
          <p:cNvPicPr>
            <a:picLocks noChangeAspect="1"/>
          </p:cNvPicPr>
          <p:nvPr/>
        </p:nvPicPr>
        <p:blipFill>
          <a:blip r:embed="rId2" cstate="print"/>
          <a:stretch>
            <a:fillRect/>
          </a:stretch>
        </p:blipFill>
        <p:spPr>
          <a:xfrm>
            <a:off x="431800" y="1091974"/>
            <a:ext cx="1821786" cy="1211501"/>
          </a:xfrm>
          <a:prstGeom prst="rect">
            <a:avLst/>
          </a:prstGeom>
        </p:spPr>
      </p:pic>
      <p:sp>
        <p:nvSpPr>
          <p:cNvPr id="9" name="직사각형 8"/>
          <p:cNvSpPr/>
          <p:nvPr/>
        </p:nvSpPr>
        <p:spPr>
          <a:xfrm>
            <a:off x="476109" y="1125548"/>
            <a:ext cx="1777477" cy="1200329"/>
          </a:xfrm>
          <a:prstGeom prst="rect">
            <a:avLst/>
          </a:prstGeom>
        </p:spPr>
        <p:txBody>
          <a:bodyPr wrap="square">
            <a:spAutoFit/>
          </a:bodyPr>
          <a:lstStyle/>
          <a:p>
            <a:r>
              <a:rPr lang="en-US" altLang="ko-KR" sz="2400" dirty="0">
                <a:solidFill>
                  <a:schemeClr val="tx1">
                    <a:lumMod val="75000"/>
                    <a:lumOff val="25000"/>
                  </a:schemeClr>
                </a:solidFill>
                <a:latin typeface="LG스마트체 Bold" panose="020B0600000101010101" pitchFamily="50" charset="-127"/>
                <a:ea typeface="LG스마트체 Bold" panose="020B0600000101010101" pitchFamily="50" charset="-127"/>
              </a:rPr>
              <a:t>Search with a blank</a:t>
            </a:r>
          </a:p>
        </p:txBody>
      </p:sp>
      <p:sp>
        <p:nvSpPr>
          <p:cNvPr id="34" name="TextBox 33"/>
          <p:cNvSpPr txBox="1"/>
          <p:nvPr/>
        </p:nvSpPr>
        <p:spPr>
          <a:xfrm>
            <a:off x="2438401" y="1243625"/>
            <a:ext cx="6273800" cy="932563"/>
          </a:xfrm>
          <a:prstGeom prst="rect">
            <a:avLst/>
          </a:prstGeom>
          <a:noFill/>
        </p:spPr>
        <p:txBody>
          <a:bodyPr wrap="square" rtlCol="0">
            <a:spAutoFit/>
          </a:bodyPr>
          <a:lstStyle/>
          <a:p>
            <a:pPr>
              <a:lnSpc>
                <a:spcPct val="13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If you cannot think of a certain word when you search with a search engine,  you can </a:t>
            </a:r>
            <a:r>
              <a:rPr lang="en-US" altLang="ko-KR" sz="1400" b="1" dirty="0">
                <a:solidFill>
                  <a:schemeClr val="bg1"/>
                </a:solidFill>
                <a:latin typeface="LG스마트체 SemiBold" panose="020B0600000101010101" pitchFamily="50" charset="-127"/>
                <a:ea typeface="LG스마트체 SemiBold" panose="020B0600000101010101" pitchFamily="50" charset="-127"/>
              </a:rPr>
              <a:t>search with a blank</a:t>
            </a:r>
            <a:r>
              <a:rPr lang="en-US" altLang="ko-KR" sz="1400" dirty="0">
                <a:solidFill>
                  <a:schemeClr val="bg1"/>
                </a:solidFill>
                <a:latin typeface="LG스마트체 SemiBold" panose="020B0600000101010101" pitchFamily="50" charset="-127"/>
                <a:ea typeface="LG스마트체 SemiBold" panose="020B0600000101010101" pitchFamily="50" charset="-127"/>
              </a:rPr>
              <a:t>. You can </a:t>
            </a:r>
            <a:r>
              <a:rPr lang="en-US" altLang="ko-KR" sz="1400" b="1" dirty="0">
                <a:solidFill>
                  <a:schemeClr val="bg1"/>
                </a:solidFill>
                <a:latin typeface="LG스마트체 SemiBold" panose="020B0600000101010101" pitchFamily="50" charset="-127"/>
                <a:ea typeface="LG스마트체 SemiBold" panose="020B0600000101010101" pitchFamily="50" charset="-127"/>
              </a:rPr>
              <a:t>put an asterisk (*) in the place</a:t>
            </a:r>
            <a:r>
              <a:rPr lang="en-US" altLang="ko-KR" sz="1400" dirty="0">
                <a:solidFill>
                  <a:schemeClr val="bg1"/>
                </a:solidFill>
                <a:latin typeface="LG스마트체 SemiBold" panose="020B0600000101010101" pitchFamily="50" charset="-127"/>
                <a:ea typeface="LG스마트체 SemiBold" panose="020B0600000101010101" pitchFamily="50" charset="-127"/>
              </a:rPr>
              <a:t>, and Google will fill up the place and show you the search results.</a:t>
            </a:r>
          </a:p>
        </p:txBody>
      </p:sp>
      <p:sp>
        <p:nvSpPr>
          <p:cNvPr id="36" name="직사각형 35"/>
          <p:cNvSpPr/>
          <p:nvPr/>
        </p:nvSpPr>
        <p:spPr>
          <a:xfrm>
            <a:off x="4830844" y="3060181"/>
            <a:ext cx="3881356" cy="1126462"/>
          </a:xfrm>
          <a:prstGeom prst="rect">
            <a:avLst/>
          </a:prstGeom>
        </p:spPr>
        <p:txBody>
          <a:bodyPr wrap="square">
            <a:spAutoFit/>
          </a:bodyPr>
          <a:lstStyle/>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(Exercise) What is the name of the law that Isaac Newton discovered?</a:t>
            </a:r>
          </a:p>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(Search keyword) Isaac Newton discovered law of *</a:t>
            </a:r>
          </a:p>
        </p:txBody>
      </p:sp>
      <p:pic>
        <p:nvPicPr>
          <p:cNvPr id="38" name="그림 37">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41" name="그림 40">
            <a:hlinkClick r:id="rId5" action="ppaction://hlinksldjump"/>
          </p:cNvPr>
          <p:cNvPicPr>
            <a:picLocks noChangeAspect="1"/>
          </p:cNvPicPr>
          <p:nvPr/>
        </p:nvPicPr>
        <p:blipFill>
          <a:blip r:embed="rId6" cstate="print"/>
          <a:stretch>
            <a:fillRect/>
          </a:stretch>
        </p:blipFill>
        <p:spPr>
          <a:xfrm>
            <a:off x="3304633" y="269829"/>
            <a:ext cx="1203836" cy="548950"/>
          </a:xfrm>
          <a:prstGeom prst="rect">
            <a:avLst/>
          </a:prstGeom>
        </p:spPr>
      </p:pic>
      <p:pic>
        <p:nvPicPr>
          <p:cNvPr id="42" name="그림 41">
            <a:hlinkClick r:id="rId7" action="ppaction://hlinksldjump"/>
          </p:cNvPr>
          <p:cNvPicPr>
            <a:picLocks noChangeAspect="1"/>
          </p:cNvPicPr>
          <p:nvPr/>
        </p:nvPicPr>
        <p:blipFill>
          <a:blip r:embed="rId8" cstate="print"/>
          <a:stretch>
            <a:fillRect/>
          </a:stretch>
        </p:blipFill>
        <p:spPr>
          <a:xfrm>
            <a:off x="339958" y="360312"/>
            <a:ext cx="301984" cy="359941"/>
          </a:xfrm>
          <a:prstGeom prst="rect">
            <a:avLst/>
          </a:prstGeom>
        </p:spPr>
      </p:pic>
      <p:pic>
        <p:nvPicPr>
          <p:cNvPr id="15" name="그림 14">
            <a:hlinkClick r:id="rId9" action="ppaction://hlinksldjump"/>
          </p:cNvPr>
          <p:cNvPicPr>
            <a:picLocks noChangeAspect="1"/>
          </p:cNvPicPr>
          <p:nvPr/>
        </p:nvPicPr>
        <p:blipFill>
          <a:blip r:embed="rId10" cstate="print"/>
          <a:stretch>
            <a:fillRect/>
          </a:stretch>
        </p:blipFill>
        <p:spPr>
          <a:xfrm>
            <a:off x="1105515" y="390812"/>
            <a:ext cx="751326" cy="295750"/>
          </a:xfrm>
          <a:prstGeom prst="rect">
            <a:avLst/>
          </a:prstGeom>
        </p:spPr>
      </p:pic>
      <p:grpSp>
        <p:nvGrpSpPr>
          <p:cNvPr id="17" name="그룹 16"/>
          <p:cNvGrpSpPr/>
          <p:nvPr/>
        </p:nvGrpSpPr>
        <p:grpSpPr>
          <a:xfrm>
            <a:off x="4922899" y="2485802"/>
            <a:ext cx="3167047" cy="461665"/>
            <a:chOff x="4574793" y="5720390"/>
            <a:chExt cx="3167047" cy="461665"/>
          </a:xfrm>
        </p:grpSpPr>
        <p:sp>
          <p:nvSpPr>
            <p:cNvPr id="19" name="TextBox 18"/>
            <p:cNvSpPr txBox="1"/>
            <p:nvPr/>
          </p:nvSpPr>
          <p:spPr>
            <a:xfrm>
              <a:off x="4904204" y="5720390"/>
              <a:ext cx="2837636" cy="461665"/>
            </a:xfrm>
            <a:prstGeom prst="rect">
              <a:avLst/>
            </a:prstGeom>
            <a:noFill/>
          </p:spPr>
          <p:txBody>
            <a:bodyPr wrap="none" rtlCol="0">
              <a:spAutoFit/>
            </a:bodyPr>
            <a:lstStyle/>
            <a:p>
              <a:r>
                <a:rPr lang="en-US" altLang="ko-KR" sz="2400" dirty="0">
                  <a:solidFill>
                    <a:schemeClr val="bg1"/>
                  </a:solidFill>
                  <a:latin typeface="LG스마트체 SemiBold" panose="020B0600000101010101" pitchFamily="50" charset="-127"/>
                  <a:ea typeface="LG스마트체 SemiBold" panose="020B0600000101010101" pitchFamily="50" charset="-127"/>
                </a:rPr>
                <a:t>Learning </a:t>
              </a:r>
              <a:r>
                <a:rPr lang="en-US" altLang="ko-KR" sz="2400" dirty="0" smtClean="0">
                  <a:solidFill>
                    <a:schemeClr val="bg1"/>
                  </a:solidFill>
                  <a:latin typeface="LG스마트체 SemiBold" panose="020B0600000101010101" pitchFamily="50" charset="-127"/>
                  <a:ea typeface="LG스마트체 SemiBold" panose="020B0600000101010101" pitchFamily="50" charset="-127"/>
                </a:rPr>
                <a:t>Contents!</a:t>
              </a:r>
              <a:endParaRPr lang="ko-KR" altLang="en-US" sz="2400" dirty="0">
                <a:solidFill>
                  <a:schemeClr val="bg1"/>
                </a:solidFill>
                <a:latin typeface="LG스마트체 SemiBold" panose="020B0600000101010101" pitchFamily="50" charset="-127"/>
                <a:ea typeface="LG스마트체 SemiBold" panose="020B0600000101010101" pitchFamily="50" charset="-127"/>
              </a:endParaRPr>
            </a:p>
          </p:txBody>
        </p:sp>
        <p:pic>
          <p:nvPicPr>
            <p:cNvPr id="20" name="그림 19"/>
            <p:cNvPicPr>
              <a:picLocks noChangeAspect="1"/>
            </p:cNvPicPr>
            <p:nvPr/>
          </p:nvPicPr>
          <p:blipFill>
            <a:blip r:embed="rId11" cstate="print"/>
            <a:stretch>
              <a:fillRect/>
            </a:stretch>
          </p:blipFill>
          <p:spPr>
            <a:xfrm>
              <a:off x="4574793" y="5786518"/>
              <a:ext cx="329411" cy="329411"/>
            </a:xfrm>
            <a:prstGeom prst="rect">
              <a:avLst/>
            </a:prstGeom>
          </p:spPr>
        </p:pic>
      </p:grpSp>
      <p:pic>
        <p:nvPicPr>
          <p:cNvPr id="21" name="Picture 2"/>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31800" y="2567143"/>
            <a:ext cx="4140200" cy="26818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 name="그림 17">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pic>
        <p:nvPicPr>
          <p:cNvPr id="22" name="그림 21">
            <a:hlinkClick r:id="rId15" action="ppaction://hlinksldjump"/>
          </p:cNvPr>
          <p:cNvPicPr>
            <a:picLocks noChangeAspect="1"/>
          </p:cNvPicPr>
          <p:nvPr/>
        </p:nvPicPr>
        <p:blipFill>
          <a:blip r:embed="rId16"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267849172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그림 7"/>
          <p:cNvPicPr>
            <a:picLocks noChangeAspect="1"/>
          </p:cNvPicPr>
          <p:nvPr/>
        </p:nvPicPr>
        <p:blipFill>
          <a:blip r:embed="rId2" cstate="print"/>
          <a:stretch>
            <a:fillRect/>
          </a:stretch>
        </p:blipFill>
        <p:spPr>
          <a:xfrm>
            <a:off x="431800" y="1091974"/>
            <a:ext cx="1821786" cy="1211501"/>
          </a:xfrm>
          <a:prstGeom prst="rect">
            <a:avLst/>
          </a:prstGeom>
        </p:spPr>
      </p:pic>
      <p:sp>
        <p:nvSpPr>
          <p:cNvPr id="9" name="직사각형 8"/>
          <p:cNvSpPr/>
          <p:nvPr/>
        </p:nvSpPr>
        <p:spPr>
          <a:xfrm>
            <a:off x="476109" y="1125548"/>
            <a:ext cx="1801188" cy="1107996"/>
          </a:xfrm>
          <a:prstGeom prst="rect">
            <a:avLst/>
          </a:prstGeom>
        </p:spPr>
        <p:txBody>
          <a:bodyPr wrap="square">
            <a:spAutoFit/>
          </a:bodyPr>
          <a:lstStyle/>
          <a:p>
            <a:r>
              <a:rPr lang="en-US" altLang="ko-KR" sz="2200" dirty="0">
                <a:solidFill>
                  <a:schemeClr val="tx1">
                    <a:lumMod val="75000"/>
                    <a:lumOff val="25000"/>
                  </a:schemeClr>
                </a:solidFill>
                <a:latin typeface="LG스마트체 Bold" panose="020B0600000101010101" pitchFamily="50" charset="-127"/>
                <a:ea typeface="LG스마트체 Bold" panose="020B0600000101010101" pitchFamily="50" charset="-127"/>
              </a:rPr>
              <a:t>Search </a:t>
            </a:r>
            <a:r>
              <a:rPr lang="en-US" altLang="ko-KR" sz="2200" dirty="0" smtClean="0">
                <a:solidFill>
                  <a:schemeClr val="tx1">
                    <a:lumMod val="75000"/>
                    <a:lumOff val="25000"/>
                  </a:schemeClr>
                </a:solidFill>
                <a:latin typeface="LG스마트체 Bold" panose="020B0600000101010101" pitchFamily="50" charset="-127"/>
                <a:ea typeface="LG스마트체 Bold" panose="020B0600000101010101" pitchFamily="50" charset="-127"/>
              </a:rPr>
              <a:t>with</a:t>
            </a:r>
          </a:p>
          <a:p>
            <a:r>
              <a:rPr lang="en-US" altLang="ko-KR" sz="2200" dirty="0" smtClean="0">
                <a:solidFill>
                  <a:schemeClr val="tx1">
                    <a:lumMod val="75000"/>
                    <a:lumOff val="25000"/>
                  </a:schemeClr>
                </a:solidFill>
                <a:latin typeface="LG스마트체 Bold" panose="020B0600000101010101" pitchFamily="50" charset="-127"/>
                <a:ea typeface="LG스마트체 Bold" panose="020B0600000101010101" pitchFamily="50" charset="-127"/>
              </a:rPr>
              <a:t>Google </a:t>
            </a:r>
            <a:r>
              <a:rPr lang="en-US" altLang="ko-KR" sz="2200" dirty="0">
                <a:solidFill>
                  <a:schemeClr val="tx1">
                    <a:lumMod val="75000"/>
                    <a:lumOff val="25000"/>
                  </a:schemeClr>
                </a:solidFill>
                <a:latin typeface="LG스마트체 Bold" panose="020B0600000101010101" pitchFamily="50" charset="-127"/>
                <a:ea typeface="LG스마트체 Bold" panose="020B0600000101010101" pitchFamily="50" charset="-127"/>
              </a:rPr>
              <a:t>Maps</a:t>
            </a:r>
          </a:p>
        </p:txBody>
      </p:sp>
      <p:sp>
        <p:nvSpPr>
          <p:cNvPr id="34" name="TextBox 33"/>
          <p:cNvSpPr txBox="1"/>
          <p:nvPr/>
        </p:nvSpPr>
        <p:spPr>
          <a:xfrm>
            <a:off x="2438401" y="1243625"/>
            <a:ext cx="6273800" cy="621645"/>
          </a:xfrm>
          <a:prstGeom prst="rect">
            <a:avLst/>
          </a:prstGeom>
          <a:noFill/>
        </p:spPr>
        <p:txBody>
          <a:bodyPr wrap="square" rtlCol="0">
            <a:spAutoFit/>
          </a:bodyPr>
          <a:lstStyle/>
          <a:p>
            <a:pPr>
              <a:lnSpc>
                <a:spcPct val="13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 Google’s Map service enables you to check </a:t>
            </a:r>
            <a:r>
              <a:rPr lang="en-US" altLang="ko-KR" sz="1400" b="1" dirty="0">
                <a:solidFill>
                  <a:schemeClr val="bg1"/>
                </a:solidFill>
                <a:latin typeface="LG스마트체 SemiBold" panose="020B0600000101010101" pitchFamily="50" charset="-127"/>
                <a:ea typeface="LG스마트체 SemiBold" panose="020B0600000101010101" pitchFamily="50" charset="-127"/>
              </a:rPr>
              <a:t>maps</a:t>
            </a:r>
            <a:r>
              <a:rPr lang="en-US" altLang="ko-KR" sz="1400" dirty="0">
                <a:solidFill>
                  <a:schemeClr val="bg1"/>
                </a:solidFill>
                <a:latin typeface="LG스마트체 SemiBold" panose="020B0600000101010101" pitchFamily="50" charset="-127"/>
                <a:ea typeface="LG스마트체 SemiBold" panose="020B0600000101010101" pitchFamily="50" charset="-127"/>
              </a:rPr>
              <a:t> of places all over the world. </a:t>
            </a: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It also </a:t>
            </a:r>
            <a:r>
              <a:rPr lang="en-US" altLang="ko-KR" sz="1400" dirty="0">
                <a:solidFill>
                  <a:schemeClr val="bg1"/>
                </a:solidFill>
                <a:latin typeface="LG스마트체 SemiBold" panose="020B0600000101010101" pitchFamily="50" charset="-127"/>
                <a:ea typeface="LG스마트체 SemiBold" panose="020B0600000101010101" pitchFamily="50" charset="-127"/>
              </a:rPr>
              <a:t>provides various relevant services you can enjoy.</a:t>
            </a:r>
          </a:p>
        </p:txBody>
      </p:sp>
      <p:sp>
        <p:nvSpPr>
          <p:cNvPr id="36" name="직사각형 35"/>
          <p:cNvSpPr/>
          <p:nvPr/>
        </p:nvSpPr>
        <p:spPr>
          <a:xfrm>
            <a:off x="4830844" y="3060181"/>
            <a:ext cx="4027406" cy="2658677"/>
          </a:xfrm>
          <a:prstGeom prst="rect">
            <a:avLst/>
          </a:prstGeom>
        </p:spPr>
        <p:txBody>
          <a:bodyPr wrap="square">
            <a:spAutoFit/>
          </a:bodyPr>
          <a:lstStyle/>
          <a:p>
            <a:pPr>
              <a:lnSpc>
                <a:spcPct val="120000"/>
              </a:lnSpc>
            </a:pP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1. Route </a:t>
            </a:r>
            <a:r>
              <a:rPr lang="en-US" altLang="ko-KR" sz="1400" dirty="0">
                <a:solidFill>
                  <a:schemeClr val="bg1"/>
                </a:solidFill>
                <a:latin typeface="LG스마트체 SemiBold" panose="020B0600000101010101" pitchFamily="50" charset="-127"/>
                <a:ea typeface="LG스마트체 SemiBold" panose="020B0600000101010101" pitchFamily="50" charset="-127"/>
              </a:rPr>
              <a:t>Search </a:t>
            </a:r>
          </a:p>
          <a:p>
            <a:pPr marL="285750" indent="-285750">
              <a:lnSpc>
                <a:spcPct val="120000"/>
              </a:lnSpc>
              <a:buFont typeface="Arial" panose="020B0604020202020204" pitchFamily="34" charset="0"/>
              <a:buChar char="•"/>
            </a:pPr>
            <a:r>
              <a:rPr lang="en-US" altLang="ko-KR" sz="1400" dirty="0">
                <a:solidFill>
                  <a:schemeClr val="bg1"/>
                </a:solidFill>
                <a:latin typeface="LG스마트체 SemiBold" panose="020B0600000101010101" pitchFamily="50" charset="-127"/>
                <a:ea typeface="LG스마트체 SemiBold" panose="020B0600000101010101" pitchFamily="50" charset="-127"/>
              </a:rPr>
              <a:t>Provides the necessary information to move from the starting point to the destination</a:t>
            </a:r>
          </a:p>
          <a:p>
            <a:pPr>
              <a:lnSpc>
                <a:spcPct val="120000"/>
              </a:lnSpc>
            </a:pP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2. Street </a:t>
            </a:r>
            <a:r>
              <a:rPr lang="en-US" altLang="ko-KR" sz="1400" dirty="0">
                <a:solidFill>
                  <a:schemeClr val="bg1"/>
                </a:solidFill>
                <a:latin typeface="LG스마트체 SemiBold" panose="020B0600000101010101" pitchFamily="50" charset="-127"/>
                <a:ea typeface="LG스마트체 SemiBold" panose="020B0600000101010101" pitchFamily="50" charset="-127"/>
              </a:rPr>
              <a:t>View</a:t>
            </a:r>
          </a:p>
          <a:p>
            <a:pPr marL="285750" indent="-285750">
              <a:lnSpc>
                <a:spcPct val="120000"/>
              </a:lnSpc>
              <a:buFont typeface="Arial" panose="020B0604020202020204" pitchFamily="34" charset="0"/>
              <a:buChar char="•"/>
            </a:pPr>
            <a:r>
              <a:rPr lang="en-US" altLang="ko-KR" sz="1400" dirty="0">
                <a:solidFill>
                  <a:schemeClr val="bg1"/>
                </a:solidFill>
                <a:latin typeface="LG스마트체 SemiBold" panose="020B0600000101010101" pitchFamily="50" charset="-127"/>
                <a:ea typeface="LG스마트체 SemiBold" panose="020B0600000101010101" pitchFamily="50" charset="-127"/>
              </a:rPr>
              <a:t>Provides the service you can use to explore the actual view of streets and landmarks</a:t>
            </a:r>
          </a:p>
          <a:p>
            <a:pPr>
              <a:lnSpc>
                <a:spcPct val="120000"/>
              </a:lnSpc>
            </a:pP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3. Indoor </a:t>
            </a:r>
            <a:r>
              <a:rPr lang="en-US" altLang="ko-KR" sz="1400" dirty="0">
                <a:solidFill>
                  <a:schemeClr val="bg1"/>
                </a:solidFill>
                <a:latin typeface="LG스마트체 SemiBold" panose="020B0600000101010101" pitchFamily="50" charset="-127"/>
                <a:ea typeface="LG스마트체 SemiBold" panose="020B0600000101010101" pitchFamily="50" charset="-127"/>
              </a:rPr>
              <a:t>Maps</a:t>
            </a:r>
          </a:p>
          <a:p>
            <a:pPr marL="285750" indent="-285750">
              <a:lnSpc>
                <a:spcPct val="120000"/>
              </a:lnSpc>
              <a:buFont typeface="Arial" panose="020B0604020202020204" pitchFamily="34" charset="0"/>
              <a:buChar char="•"/>
            </a:pPr>
            <a:r>
              <a:rPr lang="en-US" altLang="ko-KR" sz="1400" dirty="0">
                <a:solidFill>
                  <a:schemeClr val="bg1"/>
                </a:solidFill>
                <a:latin typeface="LG스마트체 SemiBold" panose="020B0600000101010101" pitchFamily="50" charset="-127"/>
                <a:ea typeface="LG스마트체 SemiBold" panose="020B0600000101010101" pitchFamily="50" charset="-127"/>
              </a:rPr>
              <a:t>Provides the service you can use to view and navigate the floor plans of certain indoor locations</a:t>
            </a:r>
          </a:p>
        </p:txBody>
      </p:sp>
      <p:pic>
        <p:nvPicPr>
          <p:cNvPr id="38" name="그림 37">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41" name="그림 40">
            <a:hlinkClick r:id="rId5" action="ppaction://hlinksldjump"/>
          </p:cNvPr>
          <p:cNvPicPr>
            <a:picLocks noChangeAspect="1"/>
          </p:cNvPicPr>
          <p:nvPr/>
        </p:nvPicPr>
        <p:blipFill>
          <a:blip r:embed="rId6" cstate="print"/>
          <a:stretch>
            <a:fillRect/>
          </a:stretch>
        </p:blipFill>
        <p:spPr>
          <a:xfrm>
            <a:off x="3304633" y="269829"/>
            <a:ext cx="1203836" cy="548950"/>
          </a:xfrm>
          <a:prstGeom prst="rect">
            <a:avLst/>
          </a:prstGeom>
        </p:spPr>
      </p:pic>
      <p:pic>
        <p:nvPicPr>
          <p:cNvPr id="42" name="그림 41">
            <a:hlinkClick r:id="rId7" action="ppaction://hlinksldjump"/>
          </p:cNvPr>
          <p:cNvPicPr>
            <a:picLocks noChangeAspect="1"/>
          </p:cNvPicPr>
          <p:nvPr/>
        </p:nvPicPr>
        <p:blipFill>
          <a:blip r:embed="rId8" cstate="print"/>
          <a:stretch>
            <a:fillRect/>
          </a:stretch>
        </p:blipFill>
        <p:spPr>
          <a:xfrm>
            <a:off x="339958" y="360312"/>
            <a:ext cx="301984" cy="359941"/>
          </a:xfrm>
          <a:prstGeom prst="rect">
            <a:avLst/>
          </a:prstGeom>
        </p:spPr>
      </p:pic>
      <p:pic>
        <p:nvPicPr>
          <p:cNvPr id="16" name="Picture 2"/>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1" r="-177" b="44741"/>
          <a:stretch/>
        </p:blipFill>
        <p:spPr bwMode="auto">
          <a:xfrm>
            <a:off x="431800" y="2551930"/>
            <a:ext cx="4147574" cy="16144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3"/>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31801" y="4221222"/>
            <a:ext cx="4140200" cy="23034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2"/>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52289" t="15697" r="-1"/>
          <a:stretch/>
        </p:blipFill>
        <p:spPr bwMode="auto">
          <a:xfrm>
            <a:off x="428625" y="4219576"/>
            <a:ext cx="1848672" cy="2305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 name="그림 19">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grpSp>
        <p:nvGrpSpPr>
          <p:cNvPr id="21" name="그룹 20"/>
          <p:cNvGrpSpPr/>
          <p:nvPr/>
        </p:nvGrpSpPr>
        <p:grpSpPr>
          <a:xfrm>
            <a:off x="4922899" y="2485802"/>
            <a:ext cx="3167047" cy="461665"/>
            <a:chOff x="4574793" y="5720390"/>
            <a:chExt cx="3167047" cy="461665"/>
          </a:xfrm>
        </p:grpSpPr>
        <p:sp>
          <p:nvSpPr>
            <p:cNvPr id="22" name="TextBox 21"/>
            <p:cNvSpPr txBox="1"/>
            <p:nvPr/>
          </p:nvSpPr>
          <p:spPr>
            <a:xfrm>
              <a:off x="4904204" y="5720390"/>
              <a:ext cx="2837636" cy="461665"/>
            </a:xfrm>
            <a:prstGeom prst="rect">
              <a:avLst/>
            </a:prstGeom>
            <a:noFill/>
          </p:spPr>
          <p:txBody>
            <a:bodyPr wrap="none" rtlCol="0">
              <a:spAutoFit/>
            </a:bodyPr>
            <a:lstStyle/>
            <a:p>
              <a:r>
                <a:rPr lang="en-US" altLang="ko-KR" sz="2400" dirty="0">
                  <a:solidFill>
                    <a:schemeClr val="bg1"/>
                  </a:solidFill>
                  <a:latin typeface="LG스마트체 SemiBold" panose="020B0600000101010101" pitchFamily="50" charset="-127"/>
                  <a:ea typeface="LG스마트체 SemiBold" panose="020B0600000101010101" pitchFamily="50" charset="-127"/>
                </a:rPr>
                <a:t>Learning </a:t>
              </a:r>
              <a:r>
                <a:rPr lang="en-US" altLang="ko-KR" sz="2400" dirty="0" smtClean="0">
                  <a:solidFill>
                    <a:schemeClr val="bg1"/>
                  </a:solidFill>
                  <a:latin typeface="LG스마트체 SemiBold" panose="020B0600000101010101" pitchFamily="50" charset="-127"/>
                  <a:ea typeface="LG스마트체 SemiBold" panose="020B0600000101010101" pitchFamily="50" charset="-127"/>
                </a:rPr>
                <a:t>Contents!</a:t>
              </a:r>
              <a:endParaRPr lang="ko-KR" altLang="en-US" sz="2400" dirty="0">
                <a:solidFill>
                  <a:schemeClr val="bg1"/>
                </a:solidFill>
                <a:latin typeface="LG스마트체 SemiBold" panose="020B0600000101010101" pitchFamily="50" charset="-127"/>
                <a:ea typeface="LG스마트체 SemiBold" panose="020B0600000101010101" pitchFamily="50" charset="-127"/>
              </a:endParaRPr>
            </a:p>
          </p:txBody>
        </p:sp>
        <p:pic>
          <p:nvPicPr>
            <p:cNvPr id="23" name="그림 22"/>
            <p:cNvPicPr>
              <a:picLocks noChangeAspect="1"/>
            </p:cNvPicPr>
            <p:nvPr/>
          </p:nvPicPr>
          <p:blipFill>
            <a:blip r:embed="rId13" cstate="print"/>
            <a:stretch>
              <a:fillRect/>
            </a:stretch>
          </p:blipFill>
          <p:spPr>
            <a:xfrm>
              <a:off x="4574793" y="5786518"/>
              <a:ext cx="329411" cy="329411"/>
            </a:xfrm>
            <a:prstGeom prst="rect">
              <a:avLst/>
            </a:prstGeom>
          </p:spPr>
        </p:pic>
      </p:grpSp>
      <p:pic>
        <p:nvPicPr>
          <p:cNvPr id="24" name="그림 23">
            <a:hlinkClick r:id="rId14" action="ppaction://hlinksldjump"/>
          </p:cNvPr>
          <p:cNvPicPr>
            <a:picLocks noChangeAspect="1"/>
          </p:cNvPicPr>
          <p:nvPr/>
        </p:nvPicPr>
        <p:blipFill>
          <a:blip r:embed="rId15" cstate="print"/>
          <a:stretch>
            <a:fillRect/>
          </a:stretch>
        </p:blipFill>
        <p:spPr>
          <a:xfrm>
            <a:off x="5960865" y="354688"/>
            <a:ext cx="759445" cy="328876"/>
          </a:xfrm>
          <a:prstGeom prst="rect">
            <a:avLst/>
          </a:prstGeom>
        </p:spPr>
      </p:pic>
      <p:pic>
        <p:nvPicPr>
          <p:cNvPr id="25" name="그림 24">
            <a:hlinkClick r:id="rId16" action="ppaction://hlinksldjump"/>
          </p:cNvPr>
          <p:cNvPicPr>
            <a:picLocks noChangeAspect="1"/>
          </p:cNvPicPr>
          <p:nvPr/>
        </p:nvPicPr>
        <p:blipFill>
          <a:blip r:embed="rId17"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122743508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그림 7"/>
          <p:cNvPicPr>
            <a:picLocks noChangeAspect="1"/>
          </p:cNvPicPr>
          <p:nvPr/>
        </p:nvPicPr>
        <p:blipFill>
          <a:blip r:embed="rId2" cstate="print"/>
          <a:stretch>
            <a:fillRect/>
          </a:stretch>
        </p:blipFill>
        <p:spPr>
          <a:xfrm>
            <a:off x="431800" y="1091974"/>
            <a:ext cx="1821786" cy="1211501"/>
          </a:xfrm>
          <a:prstGeom prst="rect">
            <a:avLst/>
          </a:prstGeom>
        </p:spPr>
      </p:pic>
      <p:sp>
        <p:nvSpPr>
          <p:cNvPr id="9" name="직사각형 8"/>
          <p:cNvSpPr/>
          <p:nvPr/>
        </p:nvSpPr>
        <p:spPr>
          <a:xfrm>
            <a:off x="476110" y="1125548"/>
            <a:ext cx="1683160" cy="738664"/>
          </a:xfrm>
          <a:prstGeom prst="rect">
            <a:avLst/>
          </a:prstGeom>
        </p:spPr>
        <p:txBody>
          <a:bodyPr wrap="square">
            <a:spAutoFit/>
          </a:bodyPr>
          <a:lstStyle/>
          <a:p>
            <a:r>
              <a:rPr lang="en-US" altLang="ko-KR" sz="2100" dirty="0">
                <a:solidFill>
                  <a:schemeClr val="tx1">
                    <a:lumMod val="75000"/>
                    <a:lumOff val="25000"/>
                  </a:schemeClr>
                </a:solidFill>
                <a:latin typeface="LG스마트체 Bold" panose="020B0600000101010101" pitchFamily="50" charset="-127"/>
                <a:ea typeface="LG스마트체 Bold" panose="020B0600000101010101" pitchFamily="50" charset="-127"/>
              </a:rPr>
              <a:t>Learning Evaluation</a:t>
            </a:r>
            <a:endParaRPr lang="ko-KR" altLang="en-US" sz="2100" dirty="0">
              <a:solidFill>
                <a:schemeClr val="tx1">
                  <a:lumMod val="75000"/>
                  <a:lumOff val="25000"/>
                </a:schemeClr>
              </a:solidFill>
              <a:latin typeface="LG스마트체 Bold" panose="020B0600000101010101" pitchFamily="50" charset="-127"/>
              <a:ea typeface="LG스마트체 Bold" panose="020B0600000101010101" pitchFamily="50" charset="-127"/>
            </a:endParaRPr>
          </a:p>
        </p:txBody>
      </p:sp>
      <p:sp>
        <p:nvSpPr>
          <p:cNvPr id="10" name="직사각형 9"/>
          <p:cNvSpPr/>
          <p:nvPr/>
        </p:nvSpPr>
        <p:spPr>
          <a:xfrm>
            <a:off x="476110" y="1795120"/>
            <a:ext cx="1683160" cy="400110"/>
          </a:xfrm>
          <a:prstGeom prst="rect">
            <a:avLst/>
          </a:prstGeom>
        </p:spPr>
        <p:txBody>
          <a:bodyPr wrap="square">
            <a:spAutoFit/>
          </a:bodyPr>
          <a:lstStyle/>
          <a:p>
            <a:r>
              <a:rPr lang="en-US" altLang="ko-KR" sz="2000" dirty="0" smtClean="0">
                <a:solidFill>
                  <a:schemeClr val="tx1">
                    <a:lumMod val="50000"/>
                    <a:lumOff val="50000"/>
                  </a:schemeClr>
                </a:solidFill>
                <a:latin typeface="LG스마트체 Bold" panose="020B0600000101010101" pitchFamily="50" charset="-127"/>
                <a:ea typeface="LG스마트체 Bold" panose="020B0600000101010101" pitchFamily="50" charset="-127"/>
              </a:rPr>
              <a:t>[Q1]</a:t>
            </a:r>
          </a:p>
        </p:txBody>
      </p:sp>
      <p:pic>
        <p:nvPicPr>
          <p:cNvPr id="19" name="그림 18">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22" name="그림 21">
            <a:hlinkClick r:id="rId5" action="ppaction://hlinksldjump"/>
          </p:cNvPr>
          <p:cNvPicPr>
            <a:picLocks noChangeAspect="1"/>
          </p:cNvPicPr>
          <p:nvPr/>
        </p:nvPicPr>
        <p:blipFill>
          <a:blip r:embed="rId6" cstate="print"/>
          <a:stretch>
            <a:fillRect/>
          </a:stretch>
        </p:blipFill>
        <p:spPr>
          <a:xfrm>
            <a:off x="3304633" y="269829"/>
            <a:ext cx="1203836" cy="548950"/>
          </a:xfrm>
          <a:prstGeom prst="rect">
            <a:avLst/>
          </a:prstGeom>
        </p:spPr>
      </p:pic>
      <p:pic>
        <p:nvPicPr>
          <p:cNvPr id="23" name="그림 22">
            <a:hlinkClick r:id="rId7" action="ppaction://hlinksldjump"/>
          </p:cNvPr>
          <p:cNvPicPr>
            <a:picLocks noChangeAspect="1"/>
          </p:cNvPicPr>
          <p:nvPr/>
        </p:nvPicPr>
        <p:blipFill>
          <a:blip r:embed="rId8" cstate="print"/>
          <a:stretch>
            <a:fillRect/>
          </a:stretch>
        </p:blipFill>
        <p:spPr>
          <a:xfrm>
            <a:off x="339958" y="360312"/>
            <a:ext cx="301984" cy="359941"/>
          </a:xfrm>
          <a:prstGeom prst="rect">
            <a:avLst/>
          </a:prstGeom>
        </p:spPr>
      </p:pic>
      <p:pic>
        <p:nvPicPr>
          <p:cNvPr id="24" name="그림 23" descr="http://upload.wikimedia.org/wikipedia/commons/6/64/Millet_Gleaners.jpg"/>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31800" y="2565400"/>
            <a:ext cx="3168352" cy="2513404"/>
          </a:xfrm>
          <a:prstGeom prst="rect">
            <a:avLst/>
          </a:prstGeom>
          <a:noFill/>
          <a:ln>
            <a:noFill/>
          </a:ln>
        </p:spPr>
      </p:pic>
      <p:sp>
        <p:nvSpPr>
          <p:cNvPr id="26" name="TextBox 25"/>
          <p:cNvSpPr txBox="1"/>
          <p:nvPr/>
        </p:nvSpPr>
        <p:spPr>
          <a:xfrm>
            <a:off x="4108680" y="2504854"/>
            <a:ext cx="1526380" cy="461665"/>
          </a:xfrm>
          <a:prstGeom prst="rect">
            <a:avLst/>
          </a:prstGeom>
          <a:noFill/>
        </p:spPr>
        <p:txBody>
          <a:bodyPr wrap="none" rtlCol="0">
            <a:spAutoFit/>
          </a:bodyPr>
          <a:lstStyle/>
          <a:p>
            <a:r>
              <a:rPr lang="en-US" altLang="ko-KR" sz="2400" dirty="0" smtClean="0">
                <a:solidFill>
                  <a:schemeClr val="bg1"/>
                </a:solidFill>
                <a:latin typeface="LG스마트체 SemiBold" panose="020B0600000101010101" pitchFamily="50" charset="-127"/>
                <a:ea typeface="LG스마트체 SemiBold" panose="020B0600000101010101" pitchFamily="50" charset="-127"/>
              </a:rPr>
              <a:t>Question!</a:t>
            </a:r>
            <a:endParaRPr lang="ko-KR" altLang="en-US" sz="2400" dirty="0">
              <a:solidFill>
                <a:schemeClr val="bg1"/>
              </a:solidFill>
              <a:latin typeface="LG스마트체 SemiBold" panose="020B0600000101010101" pitchFamily="50" charset="-127"/>
              <a:ea typeface="LG스마트체 SemiBold" panose="020B0600000101010101" pitchFamily="50" charset="-127"/>
            </a:endParaRPr>
          </a:p>
        </p:txBody>
      </p:sp>
      <p:sp>
        <p:nvSpPr>
          <p:cNvPr id="28" name="직사각형 27"/>
          <p:cNvSpPr/>
          <p:nvPr/>
        </p:nvSpPr>
        <p:spPr>
          <a:xfrm>
            <a:off x="3687214" y="3060181"/>
            <a:ext cx="5136746" cy="848950"/>
          </a:xfrm>
          <a:prstGeom prst="rect">
            <a:avLst/>
          </a:prstGeom>
        </p:spPr>
        <p:txBody>
          <a:bodyPr wrap="square">
            <a:spAutoFit/>
          </a:bodyPr>
          <a:lstStyle/>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Jung-min was searching for some works of arts and was very touched by them. Now, he is about to leave to go see the works in person.</a:t>
            </a:r>
          </a:p>
        </p:txBody>
      </p:sp>
      <p:pic>
        <p:nvPicPr>
          <p:cNvPr id="12" name="그림 11"/>
          <p:cNvPicPr>
            <a:picLocks noChangeAspect="1"/>
          </p:cNvPicPr>
          <p:nvPr/>
        </p:nvPicPr>
        <p:blipFill>
          <a:blip r:embed="rId10" cstate="print"/>
          <a:stretch>
            <a:fillRect/>
          </a:stretch>
        </p:blipFill>
        <p:spPr>
          <a:xfrm>
            <a:off x="3776087" y="2570982"/>
            <a:ext cx="306951" cy="329411"/>
          </a:xfrm>
          <a:prstGeom prst="rect">
            <a:avLst/>
          </a:prstGeom>
        </p:spPr>
      </p:pic>
      <p:sp>
        <p:nvSpPr>
          <p:cNvPr id="29" name="직사각형 28"/>
          <p:cNvSpPr/>
          <p:nvPr/>
        </p:nvSpPr>
        <p:spPr>
          <a:xfrm>
            <a:off x="3687214" y="3995247"/>
            <a:ext cx="5136746" cy="1384995"/>
          </a:xfrm>
          <a:prstGeom prst="rect">
            <a:avLst/>
          </a:prstGeom>
        </p:spPr>
        <p:txBody>
          <a:bodyPr wrap="square">
            <a:spAutoFit/>
          </a:bodyPr>
          <a:lstStyle/>
          <a:p>
            <a:pPr marL="342900" indent="-342900">
              <a:lnSpc>
                <a:spcPct val="120000"/>
              </a:lnSpc>
              <a:buFont typeface="+mj-lt"/>
              <a:buAutoNum type="alphaLcPeriod"/>
            </a:pP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What </a:t>
            </a:r>
            <a:r>
              <a:rPr lang="en-US" altLang="ko-KR" sz="1400" dirty="0">
                <a:solidFill>
                  <a:schemeClr val="bg1"/>
                </a:solidFill>
                <a:latin typeface="LG스마트체 SemiBold" panose="020B0600000101010101" pitchFamily="50" charset="-127"/>
                <a:ea typeface="LG스마트체 SemiBold" panose="020B0600000101010101" pitchFamily="50" charset="-127"/>
              </a:rPr>
              <a:t>is the title of this work, and who is the artist ?</a:t>
            </a:r>
          </a:p>
          <a:p>
            <a:pPr marL="342900" indent="-342900">
              <a:lnSpc>
                <a:spcPct val="120000"/>
              </a:lnSpc>
              <a:buFont typeface="+mj-lt"/>
              <a:buAutoNum type="alphaLcPeriod"/>
            </a:pP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What </a:t>
            </a:r>
            <a:r>
              <a:rPr lang="en-US" altLang="ko-KR" sz="1400" dirty="0">
                <a:solidFill>
                  <a:schemeClr val="bg1"/>
                </a:solidFill>
                <a:latin typeface="LG스마트체 SemiBold" panose="020B0600000101010101" pitchFamily="50" charset="-127"/>
                <a:ea typeface="LG스마트체 SemiBold" panose="020B0600000101010101" pitchFamily="50" charset="-127"/>
              </a:rPr>
              <a:t>country and museum possesses this work?</a:t>
            </a:r>
          </a:p>
          <a:p>
            <a:pPr marL="342900" indent="-342900">
              <a:lnSpc>
                <a:spcPct val="120000"/>
              </a:lnSpc>
              <a:buFont typeface="+mj-lt"/>
              <a:buAutoNum type="alphaLcPeriod"/>
            </a:pP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What </a:t>
            </a:r>
            <a:r>
              <a:rPr lang="en-US" altLang="ko-KR" sz="1400" dirty="0">
                <a:solidFill>
                  <a:schemeClr val="bg1"/>
                </a:solidFill>
                <a:latin typeface="LG스마트체 SemiBold" panose="020B0600000101010101" pitchFamily="50" charset="-127"/>
                <a:ea typeface="LG스마트체 SemiBold" panose="020B0600000101010101" pitchFamily="50" charset="-127"/>
              </a:rPr>
              <a:t>days and times is the museum open?</a:t>
            </a:r>
          </a:p>
          <a:p>
            <a:pPr marL="342900" indent="-342900">
              <a:lnSpc>
                <a:spcPct val="120000"/>
              </a:lnSpc>
              <a:buFont typeface="+mj-lt"/>
              <a:buAutoNum type="alphaLcPeriod"/>
            </a:pP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If </a:t>
            </a:r>
            <a:r>
              <a:rPr lang="en-US" altLang="ko-KR" sz="1400" dirty="0">
                <a:solidFill>
                  <a:schemeClr val="bg1"/>
                </a:solidFill>
                <a:latin typeface="LG스마트체 SemiBold" panose="020B0600000101010101" pitchFamily="50" charset="-127"/>
                <a:ea typeface="LG스마트체 SemiBold" panose="020B0600000101010101" pitchFamily="50" charset="-127"/>
              </a:rPr>
              <a:t>he takes the metro to go to the museum, what line and station is his destination?</a:t>
            </a:r>
          </a:p>
        </p:txBody>
      </p:sp>
      <p:pic>
        <p:nvPicPr>
          <p:cNvPr id="17" name="그림 16">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20" name="그림 19"/>
          <p:cNvPicPr>
            <a:picLocks noChangeAspect="1"/>
          </p:cNvPicPr>
          <p:nvPr/>
        </p:nvPicPr>
        <p:blipFill>
          <a:blip r:embed="rId13" cstate="print"/>
          <a:stretch>
            <a:fillRect/>
          </a:stretch>
        </p:blipFill>
        <p:spPr>
          <a:xfrm>
            <a:off x="2577482" y="1499316"/>
            <a:ext cx="451174" cy="461666"/>
          </a:xfrm>
          <a:prstGeom prst="rect">
            <a:avLst/>
          </a:prstGeom>
          <a:effectLst/>
        </p:spPr>
      </p:pic>
      <p:sp>
        <p:nvSpPr>
          <p:cNvPr id="21" name="TextBox 20"/>
          <p:cNvSpPr txBox="1"/>
          <p:nvPr/>
        </p:nvSpPr>
        <p:spPr>
          <a:xfrm>
            <a:off x="3076696" y="1530094"/>
            <a:ext cx="4637808" cy="400110"/>
          </a:xfrm>
          <a:prstGeom prst="rect">
            <a:avLst/>
          </a:prstGeom>
          <a:noFill/>
        </p:spPr>
        <p:txBody>
          <a:bodyPr wrap="none" rtlCol="0">
            <a:spAutoFit/>
          </a:bodyPr>
          <a:lstStyle/>
          <a:p>
            <a:r>
              <a:rPr lang="en-US" altLang="ko-KR" sz="2000" dirty="0">
                <a:solidFill>
                  <a:schemeClr val="bg1"/>
                </a:solidFill>
                <a:latin typeface="LG스마트체 SemiBold" panose="020B0600000101010101" pitchFamily="50" charset="-127"/>
                <a:ea typeface="LG스마트체 SemiBold" panose="020B0600000101010101" pitchFamily="50" charset="-127"/>
              </a:rPr>
              <a:t>Please answer the following questions</a:t>
            </a:r>
            <a:endParaRPr lang="ko-KR" altLang="en-US" sz="2000" dirty="0">
              <a:solidFill>
                <a:schemeClr val="bg1"/>
              </a:solidFill>
              <a:latin typeface="LG스마트체 SemiBold" panose="020B0600000101010101" pitchFamily="50" charset="-127"/>
              <a:ea typeface="LG스마트체 SemiBold" panose="020B0600000101010101" pitchFamily="50" charset="-127"/>
            </a:endParaRPr>
          </a:p>
        </p:txBody>
      </p:sp>
      <p:pic>
        <p:nvPicPr>
          <p:cNvPr id="18" name="그림 17">
            <a:hlinkClick r:id="rId14" action="ppaction://hlinksldjump"/>
          </p:cNvPr>
          <p:cNvPicPr>
            <a:picLocks noChangeAspect="1"/>
          </p:cNvPicPr>
          <p:nvPr/>
        </p:nvPicPr>
        <p:blipFill>
          <a:blip r:embed="rId15" cstate="print"/>
          <a:stretch>
            <a:fillRect/>
          </a:stretch>
        </p:blipFill>
        <p:spPr>
          <a:xfrm>
            <a:off x="5960865" y="354688"/>
            <a:ext cx="759445" cy="328876"/>
          </a:xfrm>
          <a:prstGeom prst="rect">
            <a:avLst/>
          </a:prstGeom>
        </p:spPr>
      </p:pic>
      <p:pic>
        <p:nvPicPr>
          <p:cNvPr id="27" name="그림 26">
            <a:hlinkClick r:id="rId16" action="ppaction://hlinksldjump"/>
          </p:cNvPr>
          <p:cNvPicPr>
            <a:picLocks noChangeAspect="1"/>
          </p:cNvPicPr>
          <p:nvPr/>
        </p:nvPicPr>
        <p:blipFill>
          <a:blip r:embed="rId17"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420899418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그림 22"/>
          <p:cNvPicPr>
            <a:picLocks noChangeAspect="1"/>
          </p:cNvPicPr>
          <p:nvPr/>
        </p:nvPicPr>
        <p:blipFill>
          <a:blip r:embed="rId2" cstate="print"/>
          <a:stretch>
            <a:fillRect/>
          </a:stretch>
        </p:blipFill>
        <p:spPr>
          <a:xfrm>
            <a:off x="4931635" y="1323976"/>
            <a:ext cx="3477844" cy="5019674"/>
          </a:xfrm>
          <a:prstGeom prst="rect">
            <a:avLst/>
          </a:prstGeom>
        </p:spPr>
      </p:pic>
      <p:pic>
        <p:nvPicPr>
          <p:cNvPr id="46" name="그림 45"/>
          <p:cNvPicPr>
            <a:picLocks noChangeAspect="1"/>
          </p:cNvPicPr>
          <p:nvPr/>
        </p:nvPicPr>
        <p:blipFill>
          <a:blip r:embed="rId3" cstate="print">
            <a:lum bright="-40000" contrast="-40000"/>
          </a:blip>
          <a:stretch>
            <a:fillRect/>
          </a:stretch>
        </p:blipFill>
        <p:spPr>
          <a:xfrm>
            <a:off x="6130172" y="1447869"/>
            <a:ext cx="1080770" cy="420506"/>
          </a:xfrm>
          <a:prstGeom prst="rect">
            <a:avLst/>
          </a:prstGeom>
        </p:spPr>
      </p:pic>
      <p:pic>
        <p:nvPicPr>
          <p:cNvPr id="9" name="그림 8">
            <a:hlinkClick r:id="rId4" action="ppaction://hlinksldjump"/>
          </p:cNvPr>
          <p:cNvPicPr>
            <a:picLocks noChangeAspect="1"/>
          </p:cNvPicPr>
          <p:nvPr/>
        </p:nvPicPr>
        <p:blipFill>
          <a:blip r:embed="rId5" cstate="print"/>
          <a:stretch>
            <a:fillRect/>
          </a:stretch>
        </p:blipFill>
        <p:spPr>
          <a:xfrm>
            <a:off x="4184166" y="360312"/>
            <a:ext cx="461250" cy="326250"/>
          </a:xfrm>
          <a:prstGeom prst="rect">
            <a:avLst/>
          </a:prstGeom>
        </p:spPr>
      </p:pic>
      <p:pic>
        <p:nvPicPr>
          <p:cNvPr id="2" name="그림 1">
            <a:hlinkClick r:id="rId6" action="ppaction://hlinksldjump"/>
          </p:cNvPr>
          <p:cNvPicPr>
            <a:picLocks noChangeAspect="1"/>
          </p:cNvPicPr>
          <p:nvPr/>
        </p:nvPicPr>
        <p:blipFill>
          <a:blip r:embed="rId7" cstate="print"/>
          <a:stretch>
            <a:fillRect/>
          </a:stretch>
        </p:blipFill>
        <p:spPr>
          <a:xfrm>
            <a:off x="2320414" y="269829"/>
            <a:ext cx="1203836" cy="548950"/>
          </a:xfrm>
          <a:prstGeom prst="rect">
            <a:avLst/>
          </a:prstGeom>
        </p:spPr>
      </p:pic>
      <p:pic>
        <p:nvPicPr>
          <p:cNvPr id="11" name="그림 10">
            <a:hlinkClick r:id="rId8" action="ppaction://hlinksldjump"/>
          </p:cNvPr>
          <p:cNvPicPr>
            <a:picLocks noChangeAspect="1"/>
          </p:cNvPicPr>
          <p:nvPr/>
        </p:nvPicPr>
        <p:blipFill>
          <a:blip r:embed="rId9" cstate="print"/>
          <a:stretch>
            <a:fillRect/>
          </a:stretch>
        </p:blipFill>
        <p:spPr>
          <a:xfrm>
            <a:off x="339958" y="360312"/>
            <a:ext cx="301984" cy="359941"/>
          </a:xfrm>
          <a:prstGeom prst="rect">
            <a:avLst/>
          </a:prstGeom>
        </p:spPr>
      </p:pic>
      <p:pic>
        <p:nvPicPr>
          <p:cNvPr id="17" name="그림 16">
            <a:hlinkClick r:id="rId10" action="ppaction://hlinksldjump"/>
          </p:cNvPr>
          <p:cNvPicPr>
            <a:picLocks noChangeAspect="1"/>
          </p:cNvPicPr>
          <p:nvPr/>
        </p:nvPicPr>
        <p:blipFill>
          <a:blip r:embed="rId11" cstate="print"/>
          <a:stretch>
            <a:fillRect/>
          </a:stretch>
        </p:blipFill>
        <p:spPr>
          <a:xfrm>
            <a:off x="1105515" y="390812"/>
            <a:ext cx="751326" cy="295750"/>
          </a:xfrm>
          <a:prstGeom prst="rect">
            <a:avLst/>
          </a:prstGeom>
        </p:spPr>
      </p:pic>
      <p:sp>
        <p:nvSpPr>
          <p:cNvPr id="19" name="직사각형 18"/>
          <p:cNvSpPr/>
          <p:nvPr/>
        </p:nvSpPr>
        <p:spPr>
          <a:xfrm>
            <a:off x="650538" y="1466585"/>
            <a:ext cx="2505875" cy="1323439"/>
          </a:xfrm>
          <a:prstGeom prst="rect">
            <a:avLst/>
          </a:prstGeom>
        </p:spPr>
        <p:txBody>
          <a:bodyPr wrap="square">
            <a:spAutoFit/>
          </a:bodyPr>
          <a:lstStyle/>
          <a:p>
            <a:r>
              <a:rPr lang="en-US" altLang="ko-KR" sz="4000" dirty="0" err="1" smtClean="0">
                <a:solidFill>
                  <a:schemeClr val="bg1"/>
                </a:solidFill>
                <a:latin typeface="LG스마트체 Bold" panose="020B0600000101010101" pitchFamily="50" charset="-127"/>
                <a:ea typeface="LG스마트체 Bold" panose="020B0600000101010101" pitchFamily="50" charset="-127"/>
              </a:rPr>
              <a:t>eTool</a:t>
            </a:r>
            <a:endParaRPr lang="en-US" altLang="ko-KR" sz="4000" dirty="0" smtClean="0">
              <a:solidFill>
                <a:schemeClr val="bg1"/>
              </a:solidFill>
              <a:latin typeface="LG스마트체 Bold" panose="020B0600000101010101" pitchFamily="50" charset="-127"/>
              <a:ea typeface="LG스마트체 Bold" panose="020B0600000101010101" pitchFamily="50" charset="-127"/>
            </a:endParaRPr>
          </a:p>
          <a:p>
            <a:r>
              <a:rPr lang="en-US" altLang="ko-KR" sz="4000" dirty="0" smtClean="0">
                <a:solidFill>
                  <a:schemeClr val="bg1"/>
                </a:solidFill>
                <a:latin typeface="LG스마트체 Bold" panose="020B0600000101010101" pitchFamily="50" charset="-127"/>
                <a:ea typeface="LG스마트체 Bold" panose="020B0600000101010101" pitchFamily="50" charset="-127"/>
              </a:rPr>
              <a:t>Challenge</a:t>
            </a:r>
            <a:endParaRPr lang="ko-KR" altLang="en-US" sz="4000" dirty="0">
              <a:solidFill>
                <a:schemeClr val="bg1"/>
              </a:solidFill>
              <a:latin typeface="LG스마트체 Bold" panose="020B0600000101010101" pitchFamily="50" charset="-127"/>
              <a:ea typeface="LG스마트체 Bold" panose="020B0600000101010101" pitchFamily="50" charset="-127"/>
            </a:endParaRPr>
          </a:p>
        </p:txBody>
      </p:sp>
      <p:sp>
        <p:nvSpPr>
          <p:cNvPr id="20" name="직사각형 19"/>
          <p:cNvSpPr/>
          <p:nvPr/>
        </p:nvSpPr>
        <p:spPr>
          <a:xfrm>
            <a:off x="650538" y="2955493"/>
            <a:ext cx="902125" cy="369332"/>
          </a:xfrm>
          <a:prstGeom prst="rect">
            <a:avLst/>
          </a:prstGeom>
        </p:spPr>
        <p:txBody>
          <a:bodyPr wrap="square">
            <a:spAutoFit/>
          </a:bodyPr>
          <a:lstStyle/>
          <a:p>
            <a:r>
              <a:rPr lang="en-US" altLang="ko-KR" dirty="0" smtClean="0">
                <a:solidFill>
                  <a:schemeClr val="bg1"/>
                </a:solidFill>
                <a:latin typeface="LG스마트체 Bold" panose="020B0600000101010101" pitchFamily="50" charset="-127"/>
                <a:ea typeface="LG스마트체 Bold" panose="020B0600000101010101" pitchFamily="50" charset="-127"/>
              </a:rPr>
              <a:t>- Excel</a:t>
            </a:r>
            <a:endParaRPr lang="ko-KR" altLang="en-US" dirty="0">
              <a:solidFill>
                <a:schemeClr val="bg1"/>
              </a:solidFill>
              <a:latin typeface="LG스마트체 Bold" panose="020B0600000101010101" pitchFamily="50" charset="-127"/>
              <a:ea typeface="LG스마트체 Bold" panose="020B0600000101010101" pitchFamily="50" charset="-127"/>
            </a:endParaRPr>
          </a:p>
        </p:txBody>
      </p:sp>
      <p:sp>
        <p:nvSpPr>
          <p:cNvPr id="21" name="직사각형 20"/>
          <p:cNvSpPr/>
          <p:nvPr/>
        </p:nvSpPr>
        <p:spPr>
          <a:xfrm>
            <a:off x="1570991" y="2955493"/>
            <a:ext cx="1585422" cy="369332"/>
          </a:xfrm>
          <a:prstGeom prst="rect">
            <a:avLst/>
          </a:prstGeom>
        </p:spPr>
        <p:txBody>
          <a:bodyPr wrap="square">
            <a:spAutoFit/>
          </a:bodyPr>
          <a:lstStyle/>
          <a:p>
            <a:r>
              <a:rPr lang="en-US" altLang="ko-KR" dirty="0" smtClean="0">
                <a:solidFill>
                  <a:schemeClr val="bg1"/>
                </a:solidFill>
                <a:latin typeface="LG스마트체 Bold" panose="020B0600000101010101" pitchFamily="50" charset="-127"/>
                <a:ea typeface="LG스마트체 Bold" panose="020B0600000101010101" pitchFamily="50" charset="-127"/>
              </a:rPr>
              <a:t>- </a:t>
            </a:r>
            <a:r>
              <a:rPr lang="en-US" altLang="ko-KR" dirty="0" err="1" smtClean="0">
                <a:solidFill>
                  <a:schemeClr val="bg1"/>
                </a:solidFill>
                <a:latin typeface="LG스마트체 Bold" panose="020B0600000101010101" pitchFamily="50" charset="-127"/>
                <a:ea typeface="LG스마트체 Bold" panose="020B0600000101010101" pitchFamily="50" charset="-127"/>
              </a:rPr>
              <a:t>Powerpoint</a:t>
            </a:r>
            <a:endParaRPr lang="ko-KR" altLang="en-US" dirty="0">
              <a:solidFill>
                <a:schemeClr val="bg1"/>
              </a:solidFill>
              <a:latin typeface="LG스마트체 Bold" panose="020B0600000101010101" pitchFamily="50" charset="-127"/>
              <a:ea typeface="LG스마트체 Bold" panose="020B0600000101010101" pitchFamily="50" charset="-127"/>
            </a:endParaRPr>
          </a:p>
        </p:txBody>
      </p:sp>
      <p:grpSp>
        <p:nvGrpSpPr>
          <p:cNvPr id="3" name="그룹 2"/>
          <p:cNvGrpSpPr/>
          <p:nvPr/>
        </p:nvGrpSpPr>
        <p:grpSpPr>
          <a:xfrm>
            <a:off x="5275903" y="2098581"/>
            <a:ext cx="2798194" cy="4014862"/>
            <a:chOff x="5237803" y="2098581"/>
            <a:chExt cx="2798194" cy="4014862"/>
          </a:xfrm>
        </p:grpSpPr>
        <p:pic>
          <p:nvPicPr>
            <p:cNvPr id="48" name="그림 47"/>
            <p:cNvPicPr>
              <a:picLocks noChangeAspect="1"/>
            </p:cNvPicPr>
            <p:nvPr/>
          </p:nvPicPr>
          <p:blipFill>
            <a:blip r:embed="rId12" cstate="print"/>
            <a:stretch>
              <a:fillRect/>
            </a:stretch>
          </p:blipFill>
          <p:spPr>
            <a:xfrm>
              <a:off x="5593302" y="2098581"/>
              <a:ext cx="466016" cy="152618"/>
            </a:xfrm>
            <a:prstGeom prst="rect">
              <a:avLst/>
            </a:prstGeom>
          </p:spPr>
        </p:pic>
        <p:pic>
          <p:nvPicPr>
            <p:cNvPr id="49" name="그림 48">
              <a:hlinkClick r:id="rId13" action="ppaction://hlinksldjump"/>
            </p:cNvPr>
            <p:cNvPicPr>
              <a:picLocks noChangeAspect="1"/>
            </p:cNvPicPr>
            <p:nvPr/>
          </p:nvPicPr>
          <p:blipFill>
            <a:blip r:embed="rId14" cstate="print"/>
            <a:stretch>
              <a:fillRect/>
            </a:stretch>
          </p:blipFill>
          <p:spPr>
            <a:xfrm>
              <a:off x="5237803" y="2501228"/>
              <a:ext cx="1275968" cy="288546"/>
            </a:xfrm>
            <a:prstGeom prst="rect">
              <a:avLst/>
            </a:prstGeom>
          </p:spPr>
        </p:pic>
        <p:pic>
          <p:nvPicPr>
            <p:cNvPr id="50" name="그림 49">
              <a:hlinkClick r:id="rId15" action="ppaction://hlinksldjump"/>
            </p:cNvPr>
            <p:cNvPicPr>
              <a:picLocks noChangeAspect="1"/>
            </p:cNvPicPr>
            <p:nvPr/>
          </p:nvPicPr>
          <p:blipFill>
            <a:blip r:embed="rId16" cstate="print"/>
            <a:stretch>
              <a:fillRect/>
            </a:stretch>
          </p:blipFill>
          <p:spPr>
            <a:xfrm>
              <a:off x="5338310" y="2954399"/>
              <a:ext cx="1074954" cy="148646"/>
            </a:xfrm>
            <a:prstGeom prst="rect">
              <a:avLst/>
            </a:prstGeom>
          </p:spPr>
        </p:pic>
        <p:pic>
          <p:nvPicPr>
            <p:cNvPr id="51" name="그림 50">
              <a:hlinkClick r:id="rId17" action="ppaction://hlinksldjump"/>
            </p:cNvPr>
            <p:cNvPicPr>
              <a:picLocks noChangeAspect="1"/>
            </p:cNvPicPr>
            <p:nvPr/>
          </p:nvPicPr>
          <p:blipFill>
            <a:blip r:embed="rId18" cstate="print"/>
            <a:stretch>
              <a:fillRect/>
            </a:stretch>
          </p:blipFill>
          <p:spPr>
            <a:xfrm>
              <a:off x="5360157" y="3267672"/>
              <a:ext cx="1031260" cy="271058"/>
            </a:xfrm>
            <a:prstGeom prst="rect">
              <a:avLst/>
            </a:prstGeom>
          </p:spPr>
        </p:pic>
        <p:pic>
          <p:nvPicPr>
            <p:cNvPr id="52" name="그림 51">
              <a:hlinkClick r:id="rId19" action="ppaction://hlinksldjump"/>
            </p:cNvPr>
            <p:cNvPicPr>
              <a:picLocks noChangeAspect="1"/>
            </p:cNvPicPr>
            <p:nvPr/>
          </p:nvPicPr>
          <p:blipFill>
            <a:blip r:embed="rId20" cstate="print"/>
            <a:stretch>
              <a:fillRect/>
            </a:stretch>
          </p:blipFill>
          <p:spPr>
            <a:xfrm>
              <a:off x="5290239" y="3712884"/>
              <a:ext cx="1171096" cy="122414"/>
            </a:xfrm>
            <a:prstGeom prst="rect">
              <a:avLst/>
            </a:prstGeom>
          </p:spPr>
        </p:pic>
        <p:pic>
          <p:nvPicPr>
            <p:cNvPr id="53" name="그림 52">
              <a:hlinkClick r:id="rId21" action="ppaction://hlinksldjump"/>
            </p:cNvPr>
            <p:cNvPicPr>
              <a:picLocks noChangeAspect="1"/>
            </p:cNvPicPr>
            <p:nvPr/>
          </p:nvPicPr>
          <p:blipFill>
            <a:blip r:embed="rId22" cstate="print"/>
            <a:stretch>
              <a:fillRect/>
            </a:stretch>
          </p:blipFill>
          <p:spPr>
            <a:xfrm>
              <a:off x="5294611" y="4018984"/>
              <a:ext cx="1162352" cy="271058"/>
            </a:xfrm>
            <a:prstGeom prst="rect">
              <a:avLst/>
            </a:prstGeom>
          </p:spPr>
        </p:pic>
        <p:pic>
          <p:nvPicPr>
            <p:cNvPr id="54" name="그림 53">
              <a:hlinkClick r:id="rId23" action="ppaction://hlinksldjump"/>
            </p:cNvPr>
            <p:cNvPicPr>
              <a:picLocks noChangeAspect="1"/>
            </p:cNvPicPr>
            <p:nvPr/>
          </p:nvPicPr>
          <p:blipFill>
            <a:blip r:embed="rId24" cstate="print"/>
            <a:stretch>
              <a:fillRect/>
            </a:stretch>
          </p:blipFill>
          <p:spPr>
            <a:xfrm>
              <a:off x="5368895" y="4483241"/>
              <a:ext cx="1013784" cy="113670"/>
            </a:xfrm>
            <a:prstGeom prst="rect">
              <a:avLst/>
            </a:prstGeom>
          </p:spPr>
        </p:pic>
        <p:pic>
          <p:nvPicPr>
            <p:cNvPr id="55" name="그림 54">
              <a:hlinkClick r:id="rId25" action="ppaction://hlinksldjump"/>
            </p:cNvPr>
            <p:cNvPicPr>
              <a:picLocks noChangeAspect="1"/>
            </p:cNvPicPr>
            <p:nvPr/>
          </p:nvPicPr>
          <p:blipFill>
            <a:blip r:embed="rId26" cstate="print"/>
            <a:stretch>
              <a:fillRect/>
            </a:stretch>
          </p:blipFill>
          <p:spPr>
            <a:xfrm>
              <a:off x="5456293" y="4828220"/>
              <a:ext cx="838988" cy="139900"/>
            </a:xfrm>
            <a:prstGeom prst="rect">
              <a:avLst/>
            </a:prstGeom>
          </p:spPr>
        </p:pic>
        <p:pic>
          <p:nvPicPr>
            <p:cNvPr id="56" name="그림 55">
              <a:hlinkClick r:id="rId27" action="ppaction://hlinksldjump"/>
            </p:cNvPr>
            <p:cNvPicPr>
              <a:picLocks noChangeAspect="1"/>
            </p:cNvPicPr>
            <p:nvPr/>
          </p:nvPicPr>
          <p:blipFill>
            <a:blip r:embed="rId28" cstate="print"/>
            <a:stretch>
              <a:fillRect/>
            </a:stretch>
          </p:blipFill>
          <p:spPr>
            <a:xfrm>
              <a:off x="5430074" y="5227997"/>
              <a:ext cx="891426" cy="148646"/>
            </a:xfrm>
            <a:prstGeom prst="rect">
              <a:avLst/>
            </a:prstGeom>
          </p:spPr>
        </p:pic>
        <p:pic>
          <p:nvPicPr>
            <p:cNvPr id="57" name="그림 56">
              <a:hlinkClick r:id="rId29" action="ppaction://hlinksldjump"/>
            </p:cNvPr>
            <p:cNvPicPr>
              <a:picLocks noChangeAspect="1"/>
            </p:cNvPicPr>
            <p:nvPr/>
          </p:nvPicPr>
          <p:blipFill>
            <a:blip r:embed="rId30" cstate="print"/>
            <a:stretch>
              <a:fillRect/>
            </a:stretch>
          </p:blipFill>
          <p:spPr>
            <a:xfrm>
              <a:off x="5692257" y="5603185"/>
              <a:ext cx="367060" cy="113668"/>
            </a:xfrm>
            <a:prstGeom prst="rect">
              <a:avLst/>
            </a:prstGeom>
          </p:spPr>
        </p:pic>
        <p:pic>
          <p:nvPicPr>
            <p:cNvPr id="58" name="그림 57">
              <a:hlinkClick r:id="rId31" action="ppaction://hlinksldjump"/>
            </p:cNvPr>
            <p:cNvPicPr>
              <a:picLocks noChangeAspect="1"/>
            </p:cNvPicPr>
            <p:nvPr/>
          </p:nvPicPr>
          <p:blipFill>
            <a:blip r:embed="rId32" cstate="print"/>
            <a:stretch>
              <a:fillRect/>
            </a:stretch>
          </p:blipFill>
          <p:spPr>
            <a:xfrm>
              <a:off x="5495618" y="5991027"/>
              <a:ext cx="760338" cy="122416"/>
            </a:xfrm>
            <a:prstGeom prst="rect">
              <a:avLst/>
            </a:prstGeom>
          </p:spPr>
        </p:pic>
        <p:pic>
          <p:nvPicPr>
            <p:cNvPr id="59" name="그림 58"/>
            <p:cNvPicPr>
              <a:picLocks noChangeAspect="1"/>
            </p:cNvPicPr>
            <p:nvPr/>
          </p:nvPicPr>
          <p:blipFill>
            <a:blip r:embed="rId33" cstate="print"/>
            <a:stretch>
              <a:fillRect/>
            </a:stretch>
          </p:blipFill>
          <p:spPr>
            <a:xfrm>
              <a:off x="6920081" y="2108048"/>
              <a:ext cx="1052006" cy="144458"/>
            </a:xfrm>
            <a:prstGeom prst="rect">
              <a:avLst/>
            </a:prstGeom>
          </p:spPr>
        </p:pic>
        <p:pic>
          <p:nvPicPr>
            <p:cNvPr id="60" name="그림 59">
              <a:hlinkClick r:id="rId34" action="ppaction://hlinksldjump"/>
            </p:cNvPr>
            <p:cNvPicPr>
              <a:picLocks noChangeAspect="1"/>
            </p:cNvPicPr>
            <p:nvPr/>
          </p:nvPicPr>
          <p:blipFill>
            <a:blip r:embed="rId35" cstate="print"/>
            <a:stretch>
              <a:fillRect/>
            </a:stretch>
          </p:blipFill>
          <p:spPr>
            <a:xfrm>
              <a:off x="7297511" y="2588666"/>
              <a:ext cx="297144" cy="113670"/>
            </a:xfrm>
            <a:prstGeom prst="rect">
              <a:avLst/>
            </a:prstGeom>
          </p:spPr>
        </p:pic>
        <p:pic>
          <p:nvPicPr>
            <p:cNvPr id="61" name="그림 60">
              <a:hlinkClick r:id="rId36" action="ppaction://hlinksldjump"/>
            </p:cNvPr>
            <p:cNvPicPr>
              <a:picLocks noChangeAspect="1"/>
            </p:cNvPicPr>
            <p:nvPr/>
          </p:nvPicPr>
          <p:blipFill>
            <a:blip r:embed="rId37" cstate="print"/>
            <a:stretch>
              <a:fillRect/>
            </a:stretch>
          </p:blipFill>
          <p:spPr>
            <a:xfrm>
              <a:off x="6869278" y="2954399"/>
              <a:ext cx="1153610" cy="148646"/>
            </a:xfrm>
            <a:prstGeom prst="rect">
              <a:avLst/>
            </a:prstGeom>
          </p:spPr>
        </p:pic>
        <p:pic>
          <p:nvPicPr>
            <p:cNvPr id="62" name="그림 61">
              <a:hlinkClick r:id="rId38" action="ppaction://hlinksldjump"/>
            </p:cNvPr>
            <p:cNvPicPr>
              <a:picLocks noChangeAspect="1"/>
            </p:cNvPicPr>
            <p:nvPr/>
          </p:nvPicPr>
          <p:blipFill>
            <a:blip r:embed="rId39" cstate="print"/>
            <a:stretch>
              <a:fillRect/>
            </a:stretch>
          </p:blipFill>
          <p:spPr>
            <a:xfrm>
              <a:off x="6943564" y="3323186"/>
              <a:ext cx="1005038" cy="148646"/>
            </a:xfrm>
            <a:prstGeom prst="rect">
              <a:avLst/>
            </a:prstGeom>
          </p:spPr>
        </p:pic>
        <p:pic>
          <p:nvPicPr>
            <p:cNvPr id="63" name="그림 62">
              <a:hlinkClick r:id="rId40" action="ppaction://hlinksldjump"/>
            </p:cNvPr>
            <p:cNvPicPr>
              <a:picLocks noChangeAspect="1"/>
            </p:cNvPicPr>
            <p:nvPr/>
          </p:nvPicPr>
          <p:blipFill>
            <a:blip r:embed="rId41" cstate="print"/>
            <a:stretch>
              <a:fillRect/>
            </a:stretch>
          </p:blipFill>
          <p:spPr>
            <a:xfrm>
              <a:off x="6947933" y="3702701"/>
              <a:ext cx="996300" cy="148646"/>
            </a:xfrm>
            <a:prstGeom prst="rect">
              <a:avLst/>
            </a:prstGeom>
          </p:spPr>
        </p:pic>
        <p:pic>
          <p:nvPicPr>
            <p:cNvPr id="64" name="그림 63">
              <a:hlinkClick r:id="rId42" action="ppaction://hlinksldjump"/>
            </p:cNvPr>
            <p:cNvPicPr>
              <a:picLocks noChangeAspect="1"/>
            </p:cNvPicPr>
            <p:nvPr/>
          </p:nvPicPr>
          <p:blipFill>
            <a:blip r:embed="rId43" cstate="print"/>
            <a:stretch>
              <a:fillRect/>
            </a:stretch>
          </p:blipFill>
          <p:spPr>
            <a:xfrm>
              <a:off x="7017847" y="4001496"/>
              <a:ext cx="856472" cy="306034"/>
            </a:xfrm>
            <a:prstGeom prst="rect">
              <a:avLst/>
            </a:prstGeom>
          </p:spPr>
        </p:pic>
        <p:pic>
          <p:nvPicPr>
            <p:cNvPr id="65" name="그림 64">
              <a:hlinkClick r:id="rId44" action="ppaction://hlinksldjump"/>
            </p:cNvPr>
            <p:cNvPicPr>
              <a:picLocks noChangeAspect="1"/>
            </p:cNvPicPr>
            <p:nvPr/>
          </p:nvPicPr>
          <p:blipFill>
            <a:blip r:embed="rId45" cstate="print"/>
            <a:stretch>
              <a:fillRect/>
            </a:stretch>
          </p:blipFill>
          <p:spPr>
            <a:xfrm>
              <a:off x="6856169" y="4464967"/>
              <a:ext cx="1179828" cy="148646"/>
            </a:xfrm>
            <a:prstGeom prst="rect">
              <a:avLst/>
            </a:prstGeom>
          </p:spPr>
        </p:pic>
        <p:pic>
          <p:nvPicPr>
            <p:cNvPr id="66" name="그림 65">
              <a:hlinkClick r:id="rId46" action="ppaction://hlinksldjump"/>
            </p:cNvPr>
            <p:cNvPicPr>
              <a:picLocks noChangeAspect="1"/>
            </p:cNvPicPr>
            <p:nvPr/>
          </p:nvPicPr>
          <p:blipFill>
            <a:blip r:embed="rId47" cstate="print"/>
            <a:stretch>
              <a:fillRect/>
            </a:stretch>
          </p:blipFill>
          <p:spPr>
            <a:xfrm>
              <a:off x="7079024" y="4837351"/>
              <a:ext cx="734118" cy="113670"/>
            </a:xfrm>
            <a:prstGeom prst="rect">
              <a:avLst/>
            </a:prstGeom>
          </p:spPr>
        </p:pic>
        <p:pic>
          <p:nvPicPr>
            <p:cNvPr id="67" name="그림 66">
              <a:hlinkClick r:id="rId48" action="ppaction://hlinksldjump"/>
            </p:cNvPr>
            <p:cNvPicPr>
              <a:picLocks noChangeAspect="1"/>
            </p:cNvPicPr>
            <p:nvPr/>
          </p:nvPicPr>
          <p:blipFill>
            <a:blip r:embed="rId49" cstate="print"/>
            <a:stretch>
              <a:fillRect/>
            </a:stretch>
          </p:blipFill>
          <p:spPr>
            <a:xfrm>
              <a:off x="7135830" y="5245485"/>
              <a:ext cx="620506" cy="113670"/>
            </a:xfrm>
            <a:prstGeom prst="rect">
              <a:avLst/>
            </a:prstGeom>
          </p:spPr>
        </p:pic>
        <p:pic>
          <p:nvPicPr>
            <p:cNvPr id="68" name="그림 67">
              <a:hlinkClick r:id="rId50" action="ppaction://hlinksldjump"/>
            </p:cNvPr>
            <p:cNvPicPr>
              <a:picLocks noChangeAspect="1"/>
            </p:cNvPicPr>
            <p:nvPr/>
          </p:nvPicPr>
          <p:blipFill>
            <a:blip r:embed="rId51" cstate="print"/>
            <a:stretch>
              <a:fillRect/>
            </a:stretch>
          </p:blipFill>
          <p:spPr>
            <a:xfrm>
              <a:off x="7236334" y="5605162"/>
              <a:ext cx="419498" cy="113670"/>
            </a:xfrm>
            <a:prstGeom prst="rect">
              <a:avLst/>
            </a:prstGeom>
          </p:spPr>
        </p:pic>
        <p:pic>
          <p:nvPicPr>
            <p:cNvPr id="69" name="그림 68">
              <a:hlinkClick r:id="rId52" action="ppaction://hlinksldjump"/>
            </p:cNvPr>
            <p:cNvPicPr>
              <a:picLocks noChangeAspect="1"/>
            </p:cNvPicPr>
            <p:nvPr/>
          </p:nvPicPr>
          <p:blipFill>
            <a:blip r:embed="rId53" cstate="print"/>
            <a:stretch>
              <a:fillRect/>
            </a:stretch>
          </p:blipFill>
          <p:spPr>
            <a:xfrm>
              <a:off x="7262553" y="5991027"/>
              <a:ext cx="367060" cy="122416"/>
            </a:xfrm>
            <a:prstGeom prst="rect">
              <a:avLst/>
            </a:prstGeom>
          </p:spPr>
        </p:pic>
      </p:grpSp>
      <p:pic>
        <p:nvPicPr>
          <p:cNvPr id="35" name="그림 34">
            <a:hlinkClick r:id="rId54" action="ppaction://hlinksldjump"/>
          </p:cNvPr>
          <p:cNvPicPr>
            <a:picLocks noChangeAspect="1"/>
          </p:cNvPicPr>
          <p:nvPr/>
        </p:nvPicPr>
        <p:blipFill>
          <a:blip r:embed="rId55" cstate="print"/>
          <a:stretch>
            <a:fillRect/>
          </a:stretch>
        </p:blipFill>
        <p:spPr>
          <a:xfrm>
            <a:off x="5960865" y="354688"/>
            <a:ext cx="759445" cy="328876"/>
          </a:xfrm>
          <a:prstGeom prst="rect">
            <a:avLst/>
          </a:prstGeom>
        </p:spPr>
      </p:pic>
      <p:pic>
        <p:nvPicPr>
          <p:cNvPr id="36" name="그림 35">
            <a:hlinkClick r:id="rId56" action="ppaction://hlinksldjump"/>
          </p:cNvPr>
          <p:cNvPicPr>
            <a:picLocks noChangeAspect="1"/>
          </p:cNvPicPr>
          <p:nvPr/>
        </p:nvPicPr>
        <p:blipFill>
          <a:blip r:embed="rId57"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349485277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그림 39">
            <a:hlinkClick r:id="rId2" action="ppaction://hlinksldjump"/>
          </p:cNvPr>
          <p:cNvPicPr>
            <a:picLocks noChangeAspect="1"/>
          </p:cNvPicPr>
          <p:nvPr/>
        </p:nvPicPr>
        <p:blipFill>
          <a:blip r:embed="rId3" cstate="print"/>
          <a:stretch>
            <a:fillRect/>
          </a:stretch>
        </p:blipFill>
        <p:spPr>
          <a:xfrm>
            <a:off x="2243077" y="360312"/>
            <a:ext cx="472500" cy="326250"/>
          </a:xfrm>
          <a:prstGeom prst="rect">
            <a:avLst/>
          </a:prstGeom>
        </p:spPr>
      </p:pic>
      <p:pic>
        <p:nvPicPr>
          <p:cNvPr id="43" name="그림 42">
            <a:hlinkClick r:id="rId4" action="ppaction://hlinksldjump"/>
          </p:cNvPr>
          <p:cNvPicPr>
            <a:picLocks noChangeAspect="1"/>
          </p:cNvPicPr>
          <p:nvPr/>
        </p:nvPicPr>
        <p:blipFill>
          <a:blip r:embed="rId5" cstate="print"/>
          <a:stretch>
            <a:fillRect/>
          </a:stretch>
        </p:blipFill>
        <p:spPr>
          <a:xfrm>
            <a:off x="3304633" y="269829"/>
            <a:ext cx="1203836" cy="548950"/>
          </a:xfrm>
          <a:prstGeom prst="rect">
            <a:avLst/>
          </a:prstGeom>
        </p:spPr>
      </p:pic>
      <p:pic>
        <p:nvPicPr>
          <p:cNvPr id="44" name="그림 43">
            <a:hlinkClick r:id="rId6" action="ppaction://hlinksldjump"/>
          </p:cNvPr>
          <p:cNvPicPr>
            <a:picLocks noChangeAspect="1"/>
          </p:cNvPicPr>
          <p:nvPr/>
        </p:nvPicPr>
        <p:blipFill>
          <a:blip r:embed="rId7" cstate="print"/>
          <a:stretch>
            <a:fillRect/>
          </a:stretch>
        </p:blipFill>
        <p:spPr>
          <a:xfrm>
            <a:off x="339958" y="360312"/>
            <a:ext cx="301984" cy="359941"/>
          </a:xfrm>
          <a:prstGeom prst="rect">
            <a:avLst/>
          </a:prstGeom>
        </p:spPr>
      </p:pic>
      <p:pic>
        <p:nvPicPr>
          <p:cNvPr id="45"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31800" y="3392480"/>
            <a:ext cx="1644334" cy="12169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6"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253586" y="3392480"/>
            <a:ext cx="3164234" cy="1747150"/>
          </a:xfrm>
          <a:prstGeom prst="rect">
            <a:avLst/>
          </a:prstGeom>
          <a:noFill/>
          <a:ln w="9525">
            <a:solidFill>
              <a:schemeClr val="bg1">
                <a:lumMod val="50000"/>
              </a:schemeClr>
            </a:solidFill>
            <a:miter lim="800000"/>
            <a:headEnd/>
            <a:tailEnd/>
          </a:ln>
          <a:extLst>
            <a:ext uri="{909E8E84-426E-40DD-AFC4-6F175D3DCCD1}">
              <a14:hiddenFill xmlns:a14="http://schemas.microsoft.com/office/drawing/2010/main">
                <a:solidFill>
                  <a:schemeClr val="accent1"/>
                </a:solidFill>
              </a14:hiddenFill>
            </a:ext>
          </a:extLst>
        </p:spPr>
      </p:pic>
      <p:pic>
        <p:nvPicPr>
          <p:cNvPr id="47" name="Picture 5"/>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623263" y="3392480"/>
            <a:ext cx="3088937" cy="2326679"/>
          </a:xfrm>
          <a:prstGeom prst="rect">
            <a:avLst/>
          </a:prstGeom>
          <a:noFill/>
          <a:ln w="9525">
            <a:solidFill>
              <a:schemeClr val="bg1">
                <a:lumMod val="50000"/>
              </a:schemeClr>
            </a:solidFill>
            <a:miter lim="800000"/>
            <a:headEnd/>
            <a:tailEnd/>
          </a:ln>
          <a:extLst>
            <a:ext uri="{909E8E84-426E-40DD-AFC4-6F175D3DCCD1}">
              <a14:hiddenFill xmlns:a14="http://schemas.microsoft.com/office/drawing/2010/main">
                <a:solidFill>
                  <a:schemeClr val="accent1"/>
                </a:solidFill>
              </a14:hiddenFill>
            </a:ext>
          </a:extLst>
        </p:spPr>
      </p:pic>
      <p:sp>
        <p:nvSpPr>
          <p:cNvPr id="48" name="직사각형 47"/>
          <p:cNvSpPr/>
          <p:nvPr/>
        </p:nvSpPr>
        <p:spPr>
          <a:xfrm>
            <a:off x="431799" y="2582147"/>
            <a:ext cx="3997325" cy="609398"/>
          </a:xfrm>
          <a:prstGeom prst="rect">
            <a:avLst/>
          </a:prstGeom>
        </p:spPr>
        <p:txBody>
          <a:bodyPr wrap="square">
            <a:spAutoFit/>
          </a:bodyPr>
          <a:lstStyle/>
          <a:p>
            <a:pPr>
              <a:lnSpc>
                <a:spcPct val="120000"/>
              </a:lnSpc>
            </a:pP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a. What </a:t>
            </a:r>
            <a:r>
              <a:rPr lang="en-US" altLang="ko-KR" sz="1400" dirty="0">
                <a:solidFill>
                  <a:schemeClr val="bg1"/>
                </a:solidFill>
                <a:latin typeface="LG스마트체 SemiBold" panose="020B0600000101010101" pitchFamily="50" charset="-127"/>
                <a:ea typeface="LG스마트체 SemiBold" panose="020B0600000101010101" pitchFamily="50" charset="-127"/>
              </a:rPr>
              <a:t>is the title of this work, and who is the </a:t>
            </a: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 </a:t>
            </a:r>
          </a:p>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 </a:t>
            </a: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   artist </a:t>
            </a:r>
            <a:r>
              <a:rPr lang="en-US" altLang="ko-KR" sz="1400" dirty="0">
                <a:solidFill>
                  <a:schemeClr val="bg1"/>
                </a:solidFill>
                <a:latin typeface="LG스마트체 SemiBold" panose="020B0600000101010101" pitchFamily="50" charset="-127"/>
                <a:ea typeface="LG스마트체 SemiBold" panose="020B0600000101010101" pitchFamily="50" charset="-127"/>
              </a:rPr>
              <a:t>?</a:t>
            </a:r>
          </a:p>
        </p:txBody>
      </p:sp>
      <p:sp>
        <p:nvSpPr>
          <p:cNvPr id="49" name="직사각형 48"/>
          <p:cNvSpPr/>
          <p:nvPr/>
        </p:nvSpPr>
        <p:spPr>
          <a:xfrm>
            <a:off x="452227" y="5398163"/>
            <a:ext cx="5136746" cy="1126462"/>
          </a:xfrm>
          <a:prstGeom prst="rect">
            <a:avLst/>
          </a:prstGeom>
        </p:spPr>
        <p:txBody>
          <a:bodyPr wrap="square">
            <a:spAutoFit/>
          </a:bodyPr>
          <a:lstStyle/>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Explanation.</a:t>
            </a:r>
          </a:p>
          <a:p>
            <a:pPr>
              <a:lnSpc>
                <a:spcPct val="120000"/>
              </a:lnSpc>
            </a:pP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Step1</a:t>
            </a:r>
            <a:r>
              <a:rPr lang="en-US" altLang="ko-KR" sz="1400" dirty="0">
                <a:solidFill>
                  <a:schemeClr val="bg1"/>
                </a:solidFill>
                <a:latin typeface="LG스마트체 SemiBold" panose="020B0600000101010101" pitchFamily="50" charset="-127"/>
                <a:ea typeface="LG스마트체 SemiBold" panose="020B0600000101010101" pitchFamily="50" charset="-127"/>
              </a:rPr>
              <a:t>: Save the work as a file</a:t>
            </a:r>
          </a:p>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Step2: Click Images on the Google website.</a:t>
            </a:r>
          </a:p>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Step3: Drag and drop the image in the search engine.</a:t>
            </a:r>
          </a:p>
        </p:txBody>
      </p:sp>
      <p:sp>
        <p:nvSpPr>
          <p:cNvPr id="50" name="직사각형 49"/>
          <p:cNvSpPr/>
          <p:nvPr/>
        </p:nvSpPr>
        <p:spPr>
          <a:xfrm>
            <a:off x="4549202" y="2582147"/>
            <a:ext cx="3086100" cy="331886"/>
          </a:xfrm>
          <a:prstGeom prst="rect">
            <a:avLst/>
          </a:prstGeom>
        </p:spPr>
        <p:txBody>
          <a:bodyPr wrap="square">
            <a:spAutoFit/>
          </a:bodyPr>
          <a:lstStyle/>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Answer: Millet, The Gleaners</a:t>
            </a:r>
          </a:p>
        </p:txBody>
      </p:sp>
      <p:pic>
        <p:nvPicPr>
          <p:cNvPr id="18" name="그림 17">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20" name="그림 19"/>
          <p:cNvPicPr>
            <a:picLocks noChangeAspect="1"/>
          </p:cNvPicPr>
          <p:nvPr/>
        </p:nvPicPr>
        <p:blipFill>
          <a:blip r:embed="rId13" cstate="print"/>
          <a:stretch>
            <a:fillRect/>
          </a:stretch>
        </p:blipFill>
        <p:spPr>
          <a:xfrm>
            <a:off x="431800" y="1091974"/>
            <a:ext cx="1821786" cy="1211501"/>
          </a:xfrm>
          <a:prstGeom prst="rect">
            <a:avLst/>
          </a:prstGeom>
        </p:spPr>
      </p:pic>
      <p:sp>
        <p:nvSpPr>
          <p:cNvPr id="21" name="직사각형 20"/>
          <p:cNvSpPr/>
          <p:nvPr/>
        </p:nvSpPr>
        <p:spPr>
          <a:xfrm>
            <a:off x="476110" y="1125548"/>
            <a:ext cx="1683160" cy="738664"/>
          </a:xfrm>
          <a:prstGeom prst="rect">
            <a:avLst/>
          </a:prstGeom>
        </p:spPr>
        <p:txBody>
          <a:bodyPr wrap="square">
            <a:spAutoFit/>
          </a:bodyPr>
          <a:lstStyle/>
          <a:p>
            <a:r>
              <a:rPr lang="en-US" altLang="ko-KR" sz="2100" dirty="0">
                <a:solidFill>
                  <a:schemeClr val="tx1">
                    <a:lumMod val="75000"/>
                    <a:lumOff val="25000"/>
                  </a:schemeClr>
                </a:solidFill>
                <a:latin typeface="LG스마트체 Bold" panose="020B0600000101010101" pitchFamily="50" charset="-127"/>
                <a:ea typeface="LG스마트체 Bold" panose="020B0600000101010101" pitchFamily="50" charset="-127"/>
              </a:rPr>
              <a:t>Learning Evaluation</a:t>
            </a:r>
            <a:endParaRPr lang="ko-KR" altLang="en-US" sz="2100" dirty="0">
              <a:solidFill>
                <a:schemeClr val="tx1">
                  <a:lumMod val="75000"/>
                  <a:lumOff val="25000"/>
                </a:schemeClr>
              </a:solidFill>
              <a:latin typeface="LG스마트체 Bold" panose="020B0600000101010101" pitchFamily="50" charset="-127"/>
              <a:ea typeface="LG스마트체 Bold" panose="020B0600000101010101" pitchFamily="50" charset="-127"/>
            </a:endParaRPr>
          </a:p>
        </p:txBody>
      </p:sp>
      <p:sp>
        <p:nvSpPr>
          <p:cNvPr id="22" name="직사각형 21"/>
          <p:cNvSpPr/>
          <p:nvPr/>
        </p:nvSpPr>
        <p:spPr>
          <a:xfrm>
            <a:off x="476110" y="1795120"/>
            <a:ext cx="1683160" cy="400110"/>
          </a:xfrm>
          <a:prstGeom prst="rect">
            <a:avLst/>
          </a:prstGeom>
        </p:spPr>
        <p:txBody>
          <a:bodyPr wrap="square">
            <a:spAutoFit/>
          </a:bodyPr>
          <a:lstStyle/>
          <a:p>
            <a:r>
              <a:rPr lang="en-US" altLang="ko-KR" sz="2000" dirty="0" smtClean="0">
                <a:solidFill>
                  <a:schemeClr val="tx1">
                    <a:lumMod val="50000"/>
                    <a:lumOff val="50000"/>
                  </a:schemeClr>
                </a:solidFill>
                <a:latin typeface="LG스마트체 Bold" panose="020B0600000101010101" pitchFamily="50" charset="-127"/>
                <a:ea typeface="LG스마트체 Bold" panose="020B0600000101010101" pitchFamily="50" charset="-127"/>
              </a:rPr>
              <a:t>[Q1]</a:t>
            </a:r>
          </a:p>
        </p:txBody>
      </p:sp>
      <p:sp>
        <p:nvSpPr>
          <p:cNvPr id="23" name="TextBox 22"/>
          <p:cNvSpPr txBox="1"/>
          <p:nvPr/>
        </p:nvSpPr>
        <p:spPr>
          <a:xfrm>
            <a:off x="3076696" y="1536205"/>
            <a:ext cx="2973891" cy="400110"/>
          </a:xfrm>
          <a:prstGeom prst="rect">
            <a:avLst/>
          </a:prstGeom>
          <a:noFill/>
        </p:spPr>
        <p:txBody>
          <a:bodyPr wrap="none" rtlCol="0">
            <a:spAutoFit/>
          </a:bodyPr>
          <a:lstStyle/>
          <a:p>
            <a:r>
              <a:rPr lang="en-US" altLang="ko-KR" sz="2000" dirty="0">
                <a:solidFill>
                  <a:schemeClr val="bg1"/>
                </a:solidFill>
                <a:latin typeface="LG스마트체 SemiBold" panose="020B0600000101010101" pitchFamily="50" charset="-127"/>
                <a:ea typeface="LG스마트체 SemiBold" panose="020B0600000101010101" pitchFamily="50" charset="-127"/>
              </a:rPr>
              <a:t>Answer and explanation</a:t>
            </a:r>
            <a:endParaRPr lang="ko-KR" altLang="en-US" sz="2000" dirty="0">
              <a:solidFill>
                <a:schemeClr val="bg1"/>
              </a:solidFill>
              <a:latin typeface="LG스마트체 SemiBold" panose="020B0600000101010101" pitchFamily="50" charset="-127"/>
              <a:ea typeface="LG스마트체 SemiBold" panose="020B0600000101010101" pitchFamily="50" charset="-127"/>
            </a:endParaRPr>
          </a:p>
        </p:txBody>
      </p:sp>
      <p:pic>
        <p:nvPicPr>
          <p:cNvPr id="24" name="그림 23"/>
          <p:cNvPicPr>
            <a:picLocks noChangeAspect="1"/>
          </p:cNvPicPr>
          <p:nvPr/>
        </p:nvPicPr>
        <p:blipFill>
          <a:blip r:embed="rId14" cstate="print"/>
          <a:stretch>
            <a:fillRect/>
          </a:stretch>
        </p:blipFill>
        <p:spPr>
          <a:xfrm>
            <a:off x="2628694" y="1488760"/>
            <a:ext cx="348750" cy="495000"/>
          </a:xfrm>
          <a:prstGeom prst="rect">
            <a:avLst/>
          </a:prstGeom>
        </p:spPr>
      </p:pic>
      <p:pic>
        <p:nvPicPr>
          <p:cNvPr id="25" name="그림 24">
            <a:hlinkClick r:id="rId15" action="ppaction://hlinksldjump"/>
          </p:cNvPr>
          <p:cNvPicPr>
            <a:picLocks noChangeAspect="1"/>
          </p:cNvPicPr>
          <p:nvPr/>
        </p:nvPicPr>
        <p:blipFill>
          <a:blip r:embed="rId16" cstate="print"/>
          <a:stretch>
            <a:fillRect/>
          </a:stretch>
        </p:blipFill>
        <p:spPr>
          <a:xfrm>
            <a:off x="5960865" y="354688"/>
            <a:ext cx="759445" cy="328876"/>
          </a:xfrm>
          <a:prstGeom prst="rect">
            <a:avLst/>
          </a:prstGeom>
        </p:spPr>
      </p:pic>
      <p:pic>
        <p:nvPicPr>
          <p:cNvPr id="26" name="그림 25">
            <a:hlinkClick r:id="rId17" action="ppaction://hlinksldjump"/>
          </p:cNvPr>
          <p:cNvPicPr>
            <a:picLocks noChangeAspect="1"/>
          </p:cNvPicPr>
          <p:nvPr/>
        </p:nvPicPr>
        <p:blipFill>
          <a:blip r:embed="rId18"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230266540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그림 39">
            <a:hlinkClick r:id="rId2" action="ppaction://hlinksldjump"/>
          </p:cNvPr>
          <p:cNvPicPr>
            <a:picLocks noChangeAspect="1"/>
          </p:cNvPicPr>
          <p:nvPr/>
        </p:nvPicPr>
        <p:blipFill>
          <a:blip r:embed="rId3" cstate="print"/>
          <a:stretch>
            <a:fillRect/>
          </a:stretch>
        </p:blipFill>
        <p:spPr>
          <a:xfrm>
            <a:off x="2243077" y="360312"/>
            <a:ext cx="472500" cy="326250"/>
          </a:xfrm>
          <a:prstGeom prst="rect">
            <a:avLst/>
          </a:prstGeom>
        </p:spPr>
      </p:pic>
      <p:pic>
        <p:nvPicPr>
          <p:cNvPr id="43" name="그림 42">
            <a:hlinkClick r:id="rId4" action="ppaction://hlinksldjump"/>
          </p:cNvPr>
          <p:cNvPicPr>
            <a:picLocks noChangeAspect="1"/>
          </p:cNvPicPr>
          <p:nvPr/>
        </p:nvPicPr>
        <p:blipFill>
          <a:blip r:embed="rId5" cstate="print"/>
          <a:stretch>
            <a:fillRect/>
          </a:stretch>
        </p:blipFill>
        <p:spPr>
          <a:xfrm>
            <a:off x="3304633" y="269829"/>
            <a:ext cx="1203836" cy="548950"/>
          </a:xfrm>
          <a:prstGeom prst="rect">
            <a:avLst/>
          </a:prstGeom>
        </p:spPr>
      </p:pic>
      <p:pic>
        <p:nvPicPr>
          <p:cNvPr id="44" name="그림 43">
            <a:hlinkClick r:id="rId6" action="ppaction://hlinksldjump"/>
          </p:cNvPr>
          <p:cNvPicPr>
            <a:picLocks noChangeAspect="1"/>
          </p:cNvPicPr>
          <p:nvPr/>
        </p:nvPicPr>
        <p:blipFill>
          <a:blip r:embed="rId7" cstate="print"/>
          <a:stretch>
            <a:fillRect/>
          </a:stretch>
        </p:blipFill>
        <p:spPr>
          <a:xfrm>
            <a:off x="339958" y="360312"/>
            <a:ext cx="301984" cy="359941"/>
          </a:xfrm>
          <a:prstGeom prst="rect">
            <a:avLst/>
          </a:prstGeom>
        </p:spPr>
      </p:pic>
      <p:sp>
        <p:nvSpPr>
          <p:cNvPr id="48" name="직사각형 47"/>
          <p:cNvSpPr/>
          <p:nvPr/>
        </p:nvSpPr>
        <p:spPr>
          <a:xfrm>
            <a:off x="431800" y="2582147"/>
            <a:ext cx="3844925" cy="609398"/>
          </a:xfrm>
          <a:prstGeom prst="rect">
            <a:avLst/>
          </a:prstGeom>
        </p:spPr>
        <p:txBody>
          <a:bodyPr wrap="square">
            <a:spAutoFit/>
          </a:bodyPr>
          <a:lstStyle/>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b. What country and museum possesses this work?</a:t>
            </a:r>
          </a:p>
        </p:txBody>
      </p:sp>
      <p:sp>
        <p:nvSpPr>
          <p:cNvPr id="49" name="직사각형 48"/>
          <p:cNvSpPr/>
          <p:nvPr/>
        </p:nvSpPr>
        <p:spPr>
          <a:xfrm>
            <a:off x="452226" y="5621770"/>
            <a:ext cx="6782963" cy="867930"/>
          </a:xfrm>
          <a:prstGeom prst="rect">
            <a:avLst/>
          </a:prstGeom>
        </p:spPr>
        <p:txBody>
          <a:bodyPr wrap="square">
            <a:spAutoFit/>
          </a:bodyPr>
          <a:lstStyle/>
          <a:p>
            <a:pPr>
              <a:lnSpc>
                <a:spcPct val="120000"/>
              </a:lnSpc>
            </a:pP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Explanation.</a:t>
            </a:r>
            <a:endParaRPr lang="en-US" altLang="ko-KR" sz="1400" dirty="0">
              <a:solidFill>
                <a:schemeClr val="bg1"/>
              </a:solidFill>
              <a:latin typeface="LG스마트체 SemiBold" panose="020B0600000101010101" pitchFamily="50" charset="-127"/>
              <a:ea typeface="LG스마트체 SemiBold" panose="020B0600000101010101" pitchFamily="50" charset="-127"/>
            </a:endParaRPr>
          </a:p>
          <a:p>
            <a:pPr>
              <a:lnSpc>
                <a:spcPct val="120000"/>
              </a:lnSpc>
            </a:pP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Step4</a:t>
            </a:r>
            <a:r>
              <a:rPr lang="en-US" altLang="ko-KR" sz="1400" dirty="0">
                <a:solidFill>
                  <a:schemeClr val="bg1"/>
                </a:solidFill>
                <a:latin typeface="LG스마트체 SemiBold" panose="020B0600000101010101" pitchFamily="50" charset="-127"/>
                <a:ea typeface="LG스마트체 SemiBold" panose="020B0600000101010101" pitchFamily="50" charset="-127"/>
              </a:rPr>
              <a:t>: Check what museum possesses the work of art with the information found and search for where the museum is.</a:t>
            </a:r>
          </a:p>
        </p:txBody>
      </p:sp>
      <p:pic>
        <p:nvPicPr>
          <p:cNvPr id="18" name="Picture 4"/>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31800" y="3392488"/>
            <a:ext cx="3949435" cy="1980520"/>
          </a:xfrm>
          <a:prstGeom prst="rect">
            <a:avLst/>
          </a:prstGeom>
          <a:noFill/>
          <a:ln w="9525">
            <a:solidFill>
              <a:schemeClr val="bg1">
                <a:lumMod val="50000"/>
              </a:schemeClr>
            </a:solidFill>
            <a:miter lim="800000"/>
            <a:headEnd/>
            <a:tailEnd/>
          </a:ln>
          <a:extLst>
            <a:ext uri="{909E8E84-426E-40DD-AFC4-6F175D3DCCD1}">
              <a14:hiddenFill xmlns:a14="http://schemas.microsoft.com/office/drawing/2010/main">
                <a:solidFill>
                  <a:schemeClr val="accent1"/>
                </a:solidFill>
              </a14:hiddenFill>
            </a:ext>
          </a:extLst>
        </p:spPr>
      </p:pic>
      <p:pic>
        <p:nvPicPr>
          <p:cNvPr id="19" name="Picture 6"/>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196" r="16375"/>
          <a:stretch/>
        </p:blipFill>
        <p:spPr bwMode="auto">
          <a:xfrm>
            <a:off x="4503420" y="3392488"/>
            <a:ext cx="4214285" cy="1980520"/>
          </a:xfrm>
          <a:prstGeom prst="rect">
            <a:avLst/>
          </a:prstGeom>
          <a:noFill/>
          <a:ln w="9525">
            <a:solidFill>
              <a:schemeClr val="bg1">
                <a:lumMod val="50000"/>
              </a:schemeClr>
            </a:solidFill>
            <a:miter lim="800000"/>
            <a:headEnd/>
            <a:tailEnd/>
          </a:ln>
          <a:extLst>
            <a:ext uri="{909E8E84-426E-40DD-AFC4-6F175D3DCCD1}">
              <a14:hiddenFill xmlns:a14="http://schemas.microsoft.com/office/drawing/2010/main">
                <a:solidFill>
                  <a:schemeClr val="accent1"/>
                </a:solidFill>
              </a14:hiddenFill>
            </a:ext>
          </a:extLst>
        </p:spPr>
      </p:pic>
      <p:sp>
        <p:nvSpPr>
          <p:cNvPr id="20" name="직사각형 19"/>
          <p:cNvSpPr/>
          <p:nvPr/>
        </p:nvSpPr>
        <p:spPr>
          <a:xfrm>
            <a:off x="4549202" y="2582147"/>
            <a:ext cx="3086100" cy="333233"/>
          </a:xfrm>
          <a:prstGeom prst="rect">
            <a:avLst/>
          </a:prstGeom>
        </p:spPr>
        <p:txBody>
          <a:bodyPr wrap="square">
            <a:spAutoFit/>
          </a:bodyPr>
          <a:lstStyle/>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Answer: </a:t>
            </a:r>
            <a:r>
              <a:rPr lang="en-US" altLang="ko-KR" sz="1400" dirty="0" err="1">
                <a:solidFill>
                  <a:schemeClr val="bg1"/>
                </a:solidFill>
                <a:latin typeface="LG스마트체 SemiBold" panose="020B0600000101010101" pitchFamily="50" charset="-127"/>
                <a:ea typeface="LG스마트체 SemiBold" panose="020B0600000101010101" pitchFamily="50" charset="-127"/>
              </a:rPr>
              <a:t>Musée</a:t>
            </a:r>
            <a:r>
              <a:rPr lang="en-US" altLang="ko-KR" sz="1400" dirty="0">
                <a:solidFill>
                  <a:schemeClr val="bg1"/>
                </a:solidFill>
                <a:latin typeface="LG스마트체 SemiBold" panose="020B0600000101010101" pitchFamily="50" charset="-127"/>
                <a:ea typeface="LG스마트체 SemiBold" panose="020B0600000101010101" pitchFamily="50" charset="-127"/>
              </a:rPr>
              <a:t> d'Orsay, France</a:t>
            </a:r>
          </a:p>
        </p:txBody>
      </p:sp>
      <p:pic>
        <p:nvPicPr>
          <p:cNvPr id="17" name="그림 16">
            <a:hlinkClick r:id="rId10" action="ppaction://hlinksldjump"/>
          </p:cNvPr>
          <p:cNvPicPr>
            <a:picLocks noChangeAspect="1"/>
          </p:cNvPicPr>
          <p:nvPr/>
        </p:nvPicPr>
        <p:blipFill>
          <a:blip r:embed="rId11" cstate="print"/>
          <a:stretch>
            <a:fillRect/>
          </a:stretch>
        </p:blipFill>
        <p:spPr>
          <a:xfrm>
            <a:off x="1105515" y="390812"/>
            <a:ext cx="751326" cy="295750"/>
          </a:xfrm>
          <a:prstGeom prst="rect">
            <a:avLst/>
          </a:prstGeom>
        </p:spPr>
      </p:pic>
      <p:pic>
        <p:nvPicPr>
          <p:cNvPr id="22" name="그림 21"/>
          <p:cNvPicPr>
            <a:picLocks noChangeAspect="1"/>
          </p:cNvPicPr>
          <p:nvPr/>
        </p:nvPicPr>
        <p:blipFill>
          <a:blip r:embed="rId12" cstate="print"/>
          <a:stretch>
            <a:fillRect/>
          </a:stretch>
        </p:blipFill>
        <p:spPr>
          <a:xfrm>
            <a:off x="431800" y="1091974"/>
            <a:ext cx="1821786" cy="1211501"/>
          </a:xfrm>
          <a:prstGeom prst="rect">
            <a:avLst/>
          </a:prstGeom>
        </p:spPr>
      </p:pic>
      <p:sp>
        <p:nvSpPr>
          <p:cNvPr id="23" name="직사각형 22"/>
          <p:cNvSpPr/>
          <p:nvPr/>
        </p:nvSpPr>
        <p:spPr>
          <a:xfrm>
            <a:off x="476110" y="1125548"/>
            <a:ext cx="1683160" cy="738664"/>
          </a:xfrm>
          <a:prstGeom prst="rect">
            <a:avLst/>
          </a:prstGeom>
        </p:spPr>
        <p:txBody>
          <a:bodyPr wrap="square">
            <a:spAutoFit/>
          </a:bodyPr>
          <a:lstStyle/>
          <a:p>
            <a:r>
              <a:rPr lang="en-US" altLang="ko-KR" sz="2100" dirty="0">
                <a:solidFill>
                  <a:schemeClr val="tx1">
                    <a:lumMod val="75000"/>
                    <a:lumOff val="25000"/>
                  </a:schemeClr>
                </a:solidFill>
                <a:latin typeface="LG스마트체 Bold" panose="020B0600000101010101" pitchFamily="50" charset="-127"/>
                <a:ea typeface="LG스마트체 Bold" panose="020B0600000101010101" pitchFamily="50" charset="-127"/>
              </a:rPr>
              <a:t>Learning Evaluation</a:t>
            </a:r>
            <a:endParaRPr lang="ko-KR" altLang="en-US" sz="2100" dirty="0">
              <a:solidFill>
                <a:schemeClr val="tx1">
                  <a:lumMod val="75000"/>
                  <a:lumOff val="25000"/>
                </a:schemeClr>
              </a:solidFill>
              <a:latin typeface="LG스마트체 Bold" panose="020B0600000101010101" pitchFamily="50" charset="-127"/>
              <a:ea typeface="LG스마트체 Bold" panose="020B0600000101010101" pitchFamily="50" charset="-127"/>
            </a:endParaRPr>
          </a:p>
        </p:txBody>
      </p:sp>
      <p:sp>
        <p:nvSpPr>
          <p:cNvPr id="24" name="직사각형 23"/>
          <p:cNvSpPr/>
          <p:nvPr/>
        </p:nvSpPr>
        <p:spPr>
          <a:xfrm>
            <a:off x="476110" y="1795120"/>
            <a:ext cx="1683160" cy="400110"/>
          </a:xfrm>
          <a:prstGeom prst="rect">
            <a:avLst/>
          </a:prstGeom>
        </p:spPr>
        <p:txBody>
          <a:bodyPr wrap="square">
            <a:spAutoFit/>
          </a:bodyPr>
          <a:lstStyle/>
          <a:p>
            <a:r>
              <a:rPr lang="en-US" altLang="ko-KR" sz="2000" dirty="0" smtClean="0">
                <a:solidFill>
                  <a:schemeClr val="tx1">
                    <a:lumMod val="50000"/>
                    <a:lumOff val="50000"/>
                  </a:schemeClr>
                </a:solidFill>
                <a:latin typeface="LG스마트체 Bold" panose="020B0600000101010101" pitchFamily="50" charset="-127"/>
                <a:ea typeface="LG스마트체 Bold" panose="020B0600000101010101" pitchFamily="50" charset="-127"/>
              </a:rPr>
              <a:t>[Q1]</a:t>
            </a:r>
          </a:p>
        </p:txBody>
      </p:sp>
      <p:sp>
        <p:nvSpPr>
          <p:cNvPr id="25" name="TextBox 24"/>
          <p:cNvSpPr txBox="1"/>
          <p:nvPr/>
        </p:nvSpPr>
        <p:spPr>
          <a:xfrm>
            <a:off x="3076696" y="1536205"/>
            <a:ext cx="2973891" cy="400110"/>
          </a:xfrm>
          <a:prstGeom prst="rect">
            <a:avLst/>
          </a:prstGeom>
          <a:noFill/>
        </p:spPr>
        <p:txBody>
          <a:bodyPr wrap="none" rtlCol="0">
            <a:spAutoFit/>
          </a:bodyPr>
          <a:lstStyle/>
          <a:p>
            <a:r>
              <a:rPr lang="en-US" altLang="ko-KR" sz="2000" dirty="0">
                <a:solidFill>
                  <a:schemeClr val="bg1"/>
                </a:solidFill>
                <a:latin typeface="LG스마트체 SemiBold" panose="020B0600000101010101" pitchFamily="50" charset="-127"/>
                <a:ea typeface="LG스마트체 SemiBold" panose="020B0600000101010101" pitchFamily="50" charset="-127"/>
              </a:rPr>
              <a:t>Answer and explanation</a:t>
            </a:r>
            <a:endParaRPr lang="ko-KR" altLang="en-US" sz="2000" dirty="0">
              <a:solidFill>
                <a:schemeClr val="bg1"/>
              </a:solidFill>
              <a:latin typeface="LG스마트체 SemiBold" panose="020B0600000101010101" pitchFamily="50" charset="-127"/>
              <a:ea typeface="LG스마트체 SemiBold" panose="020B0600000101010101" pitchFamily="50" charset="-127"/>
            </a:endParaRPr>
          </a:p>
        </p:txBody>
      </p:sp>
      <p:pic>
        <p:nvPicPr>
          <p:cNvPr id="26" name="그림 25"/>
          <p:cNvPicPr>
            <a:picLocks noChangeAspect="1"/>
          </p:cNvPicPr>
          <p:nvPr/>
        </p:nvPicPr>
        <p:blipFill>
          <a:blip r:embed="rId13" cstate="print"/>
          <a:stretch>
            <a:fillRect/>
          </a:stretch>
        </p:blipFill>
        <p:spPr>
          <a:xfrm>
            <a:off x="2628694" y="1488760"/>
            <a:ext cx="348750" cy="495000"/>
          </a:xfrm>
          <a:prstGeom prst="rect">
            <a:avLst/>
          </a:prstGeom>
        </p:spPr>
      </p:pic>
      <p:pic>
        <p:nvPicPr>
          <p:cNvPr id="27" name="그림 26">
            <a:hlinkClick r:id="rId14" action="ppaction://hlinksldjump"/>
          </p:cNvPr>
          <p:cNvPicPr>
            <a:picLocks noChangeAspect="1"/>
          </p:cNvPicPr>
          <p:nvPr/>
        </p:nvPicPr>
        <p:blipFill>
          <a:blip r:embed="rId15" cstate="print"/>
          <a:stretch>
            <a:fillRect/>
          </a:stretch>
        </p:blipFill>
        <p:spPr>
          <a:xfrm>
            <a:off x="5960865" y="354688"/>
            <a:ext cx="759445" cy="328876"/>
          </a:xfrm>
          <a:prstGeom prst="rect">
            <a:avLst/>
          </a:prstGeom>
        </p:spPr>
      </p:pic>
      <p:pic>
        <p:nvPicPr>
          <p:cNvPr id="28" name="그림 27">
            <a:hlinkClick r:id="rId16" action="ppaction://hlinksldjump"/>
          </p:cNvPr>
          <p:cNvPicPr>
            <a:picLocks noChangeAspect="1"/>
          </p:cNvPicPr>
          <p:nvPr/>
        </p:nvPicPr>
        <p:blipFill>
          <a:blip r:embed="rId17"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76108922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그림 39">
            <a:hlinkClick r:id="rId2" action="ppaction://hlinksldjump"/>
          </p:cNvPr>
          <p:cNvPicPr>
            <a:picLocks noChangeAspect="1"/>
          </p:cNvPicPr>
          <p:nvPr/>
        </p:nvPicPr>
        <p:blipFill>
          <a:blip r:embed="rId3" cstate="print"/>
          <a:stretch>
            <a:fillRect/>
          </a:stretch>
        </p:blipFill>
        <p:spPr>
          <a:xfrm>
            <a:off x="2243077" y="360312"/>
            <a:ext cx="472500" cy="326250"/>
          </a:xfrm>
          <a:prstGeom prst="rect">
            <a:avLst/>
          </a:prstGeom>
        </p:spPr>
      </p:pic>
      <p:pic>
        <p:nvPicPr>
          <p:cNvPr id="43" name="그림 42">
            <a:hlinkClick r:id="rId4" action="ppaction://hlinksldjump"/>
          </p:cNvPr>
          <p:cNvPicPr>
            <a:picLocks noChangeAspect="1"/>
          </p:cNvPicPr>
          <p:nvPr/>
        </p:nvPicPr>
        <p:blipFill>
          <a:blip r:embed="rId5" cstate="print"/>
          <a:stretch>
            <a:fillRect/>
          </a:stretch>
        </p:blipFill>
        <p:spPr>
          <a:xfrm>
            <a:off x="3304633" y="269829"/>
            <a:ext cx="1203836" cy="548950"/>
          </a:xfrm>
          <a:prstGeom prst="rect">
            <a:avLst/>
          </a:prstGeom>
        </p:spPr>
      </p:pic>
      <p:pic>
        <p:nvPicPr>
          <p:cNvPr id="44" name="그림 43">
            <a:hlinkClick r:id="rId6" action="ppaction://hlinksldjump"/>
          </p:cNvPr>
          <p:cNvPicPr>
            <a:picLocks noChangeAspect="1"/>
          </p:cNvPicPr>
          <p:nvPr/>
        </p:nvPicPr>
        <p:blipFill>
          <a:blip r:embed="rId7" cstate="print"/>
          <a:stretch>
            <a:fillRect/>
          </a:stretch>
        </p:blipFill>
        <p:spPr>
          <a:xfrm>
            <a:off x="339958" y="360312"/>
            <a:ext cx="301984" cy="359941"/>
          </a:xfrm>
          <a:prstGeom prst="rect">
            <a:avLst/>
          </a:prstGeom>
        </p:spPr>
      </p:pic>
      <p:sp>
        <p:nvSpPr>
          <p:cNvPr id="48" name="직사각형 47"/>
          <p:cNvSpPr/>
          <p:nvPr/>
        </p:nvSpPr>
        <p:spPr>
          <a:xfrm>
            <a:off x="431800" y="2582147"/>
            <a:ext cx="3996876" cy="350865"/>
          </a:xfrm>
          <a:prstGeom prst="rect">
            <a:avLst/>
          </a:prstGeom>
        </p:spPr>
        <p:txBody>
          <a:bodyPr wrap="square">
            <a:spAutoFit/>
          </a:bodyPr>
          <a:lstStyle/>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c. What days and times is the museum open?</a:t>
            </a:r>
          </a:p>
        </p:txBody>
      </p:sp>
      <p:sp>
        <p:nvSpPr>
          <p:cNvPr id="49" name="직사각형 48"/>
          <p:cNvSpPr/>
          <p:nvPr/>
        </p:nvSpPr>
        <p:spPr>
          <a:xfrm>
            <a:off x="452226" y="5880302"/>
            <a:ext cx="7272549" cy="609398"/>
          </a:xfrm>
          <a:prstGeom prst="rect">
            <a:avLst/>
          </a:prstGeom>
        </p:spPr>
        <p:txBody>
          <a:bodyPr wrap="square">
            <a:spAutoFit/>
          </a:bodyPr>
          <a:lstStyle/>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Explanation.</a:t>
            </a:r>
          </a:p>
          <a:p>
            <a:pPr>
              <a:lnSpc>
                <a:spcPct val="120000"/>
              </a:lnSpc>
            </a:pP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Step5</a:t>
            </a:r>
            <a:r>
              <a:rPr lang="en-US" altLang="ko-KR" sz="1400" dirty="0">
                <a:solidFill>
                  <a:schemeClr val="bg1"/>
                </a:solidFill>
                <a:latin typeface="LG스마트체 SemiBold" panose="020B0600000101010101" pitchFamily="50" charset="-127"/>
                <a:ea typeface="LG스마트체 SemiBold" panose="020B0600000101010101" pitchFamily="50" charset="-127"/>
              </a:rPr>
              <a:t>: On the official website of the museum, go to “Visit” and check the opening time.</a:t>
            </a:r>
          </a:p>
        </p:txBody>
      </p:sp>
      <p:pic>
        <p:nvPicPr>
          <p:cNvPr id="17"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52226" y="3417407"/>
            <a:ext cx="3976450" cy="2077987"/>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20" name="Picture 3"/>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b="4878"/>
          <a:stretch/>
        </p:blipFill>
        <p:spPr bwMode="auto">
          <a:xfrm>
            <a:off x="4481062" y="3404595"/>
            <a:ext cx="4219575" cy="2391923"/>
          </a:xfrm>
          <a:prstGeom prst="rect">
            <a:avLst/>
          </a:prstGeom>
          <a:noFill/>
          <a:ln w="9525">
            <a:solidFill>
              <a:schemeClr val="bg1">
                <a:lumMod val="50000"/>
              </a:schemeClr>
            </a:solidFill>
            <a:miter lim="800000"/>
            <a:headEnd/>
            <a:tailEnd/>
          </a:ln>
          <a:extLst>
            <a:ext uri="{909E8E84-426E-40DD-AFC4-6F175D3DCCD1}">
              <a14:hiddenFill xmlns:a14="http://schemas.microsoft.com/office/drawing/2010/main">
                <a:solidFill>
                  <a:schemeClr val="accent1"/>
                </a:solidFill>
              </a14:hiddenFill>
            </a:ext>
          </a:extLst>
        </p:spPr>
      </p:pic>
      <p:sp>
        <p:nvSpPr>
          <p:cNvPr id="21" name="직사각형 20"/>
          <p:cNvSpPr/>
          <p:nvPr/>
        </p:nvSpPr>
        <p:spPr>
          <a:xfrm>
            <a:off x="4549202" y="2582147"/>
            <a:ext cx="3794698" cy="738664"/>
          </a:xfrm>
          <a:prstGeom prst="rect">
            <a:avLst/>
          </a:prstGeom>
        </p:spPr>
        <p:txBody>
          <a:bodyPr wrap="square">
            <a:spAutoFit/>
          </a:bodyPr>
          <a:lstStyle/>
          <a:p>
            <a:r>
              <a:rPr lang="en-US" altLang="ko-KR" sz="1400" dirty="0">
                <a:solidFill>
                  <a:schemeClr val="bg1"/>
                </a:solidFill>
                <a:latin typeface="LG스마트체 SemiBold" panose="020B0600000101010101" pitchFamily="50" charset="-127"/>
                <a:ea typeface="LG스마트체 SemiBold" panose="020B0600000101010101" pitchFamily="50" charset="-127"/>
              </a:rPr>
              <a:t>Answer: 9.30am to 6pm</a:t>
            </a:r>
            <a:br>
              <a:rPr lang="en-US" altLang="ko-KR" sz="1400" dirty="0">
                <a:solidFill>
                  <a:schemeClr val="bg1"/>
                </a:solidFill>
                <a:latin typeface="LG스마트체 SemiBold" panose="020B0600000101010101" pitchFamily="50" charset="-127"/>
                <a:ea typeface="LG스마트체 SemiBold" panose="020B0600000101010101" pitchFamily="50" charset="-127"/>
              </a:rPr>
            </a:b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               9.30am </a:t>
            </a:r>
            <a:r>
              <a:rPr lang="en-US" altLang="ko-KR" sz="1400" dirty="0">
                <a:solidFill>
                  <a:schemeClr val="bg1"/>
                </a:solidFill>
                <a:latin typeface="LG스마트체 SemiBold" panose="020B0600000101010101" pitchFamily="50" charset="-127"/>
                <a:ea typeface="LG스마트체 SemiBold" panose="020B0600000101010101" pitchFamily="50" charset="-127"/>
              </a:rPr>
              <a:t>to 9.45pm on Thursdays</a:t>
            </a:r>
            <a:br>
              <a:rPr lang="en-US" altLang="ko-KR" sz="1400" dirty="0">
                <a:solidFill>
                  <a:schemeClr val="bg1"/>
                </a:solidFill>
                <a:latin typeface="LG스마트체 SemiBold" panose="020B0600000101010101" pitchFamily="50" charset="-127"/>
                <a:ea typeface="LG스마트체 SemiBold" panose="020B0600000101010101" pitchFamily="50" charset="-127"/>
              </a:rPr>
            </a:b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               Closed </a:t>
            </a:r>
            <a:r>
              <a:rPr lang="en-US" altLang="ko-KR" sz="1400" dirty="0">
                <a:solidFill>
                  <a:schemeClr val="bg1"/>
                </a:solidFill>
                <a:latin typeface="LG스마트체 SemiBold" panose="020B0600000101010101" pitchFamily="50" charset="-127"/>
                <a:ea typeface="LG스마트체 SemiBold" panose="020B0600000101010101" pitchFamily="50" charset="-127"/>
              </a:rPr>
              <a:t>on Mondays</a:t>
            </a:r>
          </a:p>
        </p:txBody>
      </p:sp>
      <p:pic>
        <p:nvPicPr>
          <p:cNvPr id="19" name="그림 18">
            <a:hlinkClick r:id="rId10" action="ppaction://hlinksldjump"/>
          </p:cNvPr>
          <p:cNvPicPr>
            <a:picLocks noChangeAspect="1"/>
          </p:cNvPicPr>
          <p:nvPr/>
        </p:nvPicPr>
        <p:blipFill>
          <a:blip r:embed="rId11" cstate="print"/>
          <a:stretch>
            <a:fillRect/>
          </a:stretch>
        </p:blipFill>
        <p:spPr>
          <a:xfrm>
            <a:off x="1105515" y="390812"/>
            <a:ext cx="751326" cy="295750"/>
          </a:xfrm>
          <a:prstGeom prst="rect">
            <a:avLst/>
          </a:prstGeom>
        </p:spPr>
      </p:pic>
      <p:pic>
        <p:nvPicPr>
          <p:cNvPr id="22" name="그림 21"/>
          <p:cNvPicPr>
            <a:picLocks noChangeAspect="1"/>
          </p:cNvPicPr>
          <p:nvPr/>
        </p:nvPicPr>
        <p:blipFill>
          <a:blip r:embed="rId12" cstate="print"/>
          <a:stretch>
            <a:fillRect/>
          </a:stretch>
        </p:blipFill>
        <p:spPr>
          <a:xfrm>
            <a:off x="431800" y="1091974"/>
            <a:ext cx="1821786" cy="1211501"/>
          </a:xfrm>
          <a:prstGeom prst="rect">
            <a:avLst/>
          </a:prstGeom>
        </p:spPr>
      </p:pic>
      <p:sp>
        <p:nvSpPr>
          <p:cNvPr id="23" name="직사각형 22"/>
          <p:cNvSpPr/>
          <p:nvPr/>
        </p:nvSpPr>
        <p:spPr>
          <a:xfrm>
            <a:off x="476110" y="1125548"/>
            <a:ext cx="1683160" cy="738664"/>
          </a:xfrm>
          <a:prstGeom prst="rect">
            <a:avLst/>
          </a:prstGeom>
        </p:spPr>
        <p:txBody>
          <a:bodyPr wrap="square">
            <a:spAutoFit/>
          </a:bodyPr>
          <a:lstStyle/>
          <a:p>
            <a:r>
              <a:rPr lang="en-US" altLang="ko-KR" sz="2100" dirty="0">
                <a:solidFill>
                  <a:schemeClr val="tx1">
                    <a:lumMod val="75000"/>
                    <a:lumOff val="25000"/>
                  </a:schemeClr>
                </a:solidFill>
                <a:latin typeface="LG스마트체 Bold" panose="020B0600000101010101" pitchFamily="50" charset="-127"/>
                <a:ea typeface="LG스마트체 Bold" panose="020B0600000101010101" pitchFamily="50" charset="-127"/>
              </a:rPr>
              <a:t>Learning Evaluation</a:t>
            </a:r>
            <a:endParaRPr lang="ko-KR" altLang="en-US" sz="2100" dirty="0">
              <a:solidFill>
                <a:schemeClr val="tx1">
                  <a:lumMod val="75000"/>
                  <a:lumOff val="25000"/>
                </a:schemeClr>
              </a:solidFill>
              <a:latin typeface="LG스마트체 Bold" panose="020B0600000101010101" pitchFamily="50" charset="-127"/>
              <a:ea typeface="LG스마트체 Bold" panose="020B0600000101010101" pitchFamily="50" charset="-127"/>
            </a:endParaRPr>
          </a:p>
        </p:txBody>
      </p:sp>
      <p:sp>
        <p:nvSpPr>
          <p:cNvPr id="24" name="직사각형 23"/>
          <p:cNvSpPr/>
          <p:nvPr/>
        </p:nvSpPr>
        <p:spPr>
          <a:xfrm>
            <a:off x="476110" y="1795120"/>
            <a:ext cx="1683160" cy="400110"/>
          </a:xfrm>
          <a:prstGeom prst="rect">
            <a:avLst/>
          </a:prstGeom>
        </p:spPr>
        <p:txBody>
          <a:bodyPr wrap="square">
            <a:spAutoFit/>
          </a:bodyPr>
          <a:lstStyle/>
          <a:p>
            <a:r>
              <a:rPr lang="en-US" altLang="ko-KR" sz="2000" dirty="0" smtClean="0">
                <a:solidFill>
                  <a:schemeClr val="tx1">
                    <a:lumMod val="50000"/>
                    <a:lumOff val="50000"/>
                  </a:schemeClr>
                </a:solidFill>
                <a:latin typeface="LG스마트체 Bold" panose="020B0600000101010101" pitchFamily="50" charset="-127"/>
                <a:ea typeface="LG스마트체 Bold" panose="020B0600000101010101" pitchFamily="50" charset="-127"/>
              </a:rPr>
              <a:t>[Q1]</a:t>
            </a:r>
          </a:p>
        </p:txBody>
      </p:sp>
      <p:sp>
        <p:nvSpPr>
          <p:cNvPr id="25" name="TextBox 24"/>
          <p:cNvSpPr txBox="1"/>
          <p:nvPr/>
        </p:nvSpPr>
        <p:spPr>
          <a:xfrm>
            <a:off x="3076696" y="1536205"/>
            <a:ext cx="2973891" cy="400110"/>
          </a:xfrm>
          <a:prstGeom prst="rect">
            <a:avLst/>
          </a:prstGeom>
          <a:noFill/>
        </p:spPr>
        <p:txBody>
          <a:bodyPr wrap="none" rtlCol="0">
            <a:spAutoFit/>
          </a:bodyPr>
          <a:lstStyle/>
          <a:p>
            <a:r>
              <a:rPr lang="en-US" altLang="ko-KR" sz="2000" dirty="0">
                <a:solidFill>
                  <a:schemeClr val="bg1"/>
                </a:solidFill>
                <a:latin typeface="LG스마트체 SemiBold" panose="020B0600000101010101" pitchFamily="50" charset="-127"/>
                <a:ea typeface="LG스마트체 SemiBold" panose="020B0600000101010101" pitchFamily="50" charset="-127"/>
              </a:rPr>
              <a:t>Answer and explanation</a:t>
            </a:r>
            <a:endParaRPr lang="ko-KR" altLang="en-US" sz="2000" dirty="0">
              <a:solidFill>
                <a:schemeClr val="bg1"/>
              </a:solidFill>
              <a:latin typeface="LG스마트체 SemiBold" panose="020B0600000101010101" pitchFamily="50" charset="-127"/>
              <a:ea typeface="LG스마트체 SemiBold" panose="020B0600000101010101" pitchFamily="50" charset="-127"/>
            </a:endParaRPr>
          </a:p>
        </p:txBody>
      </p:sp>
      <p:pic>
        <p:nvPicPr>
          <p:cNvPr id="26" name="그림 25"/>
          <p:cNvPicPr>
            <a:picLocks noChangeAspect="1"/>
          </p:cNvPicPr>
          <p:nvPr/>
        </p:nvPicPr>
        <p:blipFill>
          <a:blip r:embed="rId13" cstate="print"/>
          <a:stretch>
            <a:fillRect/>
          </a:stretch>
        </p:blipFill>
        <p:spPr>
          <a:xfrm>
            <a:off x="2628694" y="1488760"/>
            <a:ext cx="348750" cy="495000"/>
          </a:xfrm>
          <a:prstGeom prst="rect">
            <a:avLst/>
          </a:prstGeom>
        </p:spPr>
      </p:pic>
      <p:pic>
        <p:nvPicPr>
          <p:cNvPr id="27" name="그림 26">
            <a:hlinkClick r:id="rId14" action="ppaction://hlinksldjump"/>
          </p:cNvPr>
          <p:cNvPicPr>
            <a:picLocks noChangeAspect="1"/>
          </p:cNvPicPr>
          <p:nvPr/>
        </p:nvPicPr>
        <p:blipFill>
          <a:blip r:embed="rId15" cstate="print"/>
          <a:stretch>
            <a:fillRect/>
          </a:stretch>
        </p:blipFill>
        <p:spPr>
          <a:xfrm>
            <a:off x="5960865" y="354688"/>
            <a:ext cx="759445" cy="328876"/>
          </a:xfrm>
          <a:prstGeom prst="rect">
            <a:avLst/>
          </a:prstGeom>
        </p:spPr>
      </p:pic>
      <p:pic>
        <p:nvPicPr>
          <p:cNvPr id="28" name="그림 27">
            <a:hlinkClick r:id="rId16" action="ppaction://hlinksldjump"/>
          </p:cNvPr>
          <p:cNvPicPr>
            <a:picLocks noChangeAspect="1"/>
          </p:cNvPicPr>
          <p:nvPr/>
        </p:nvPicPr>
        <p:blipFill>
          <a:blip r:embed="rId17"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174944441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그림 39">
            <a:hlinkClick r:id="rId2" action="ppaction://hlinksldjump"/>
          </p:cNvPr>
          <p:cNvPicPr>
            <a:picLocks noChangeAspect="1"/>
          </p:cNvPicPr>
          <p:nvPr/>
        </p:nvPicPr>
        <p:blipFill>
          <a:blip r:embed="rId3" cstate="print"/>
          <a:stretch>
            <a:fillRect/>
          </a:stretch>
        </p:blipFill>
        <p:spPr>
          <a:xfrm>
            <a:off x="2243077" y="360312"/>
            <a:ext cx="472500" cy="326250"/>
          </a:xfrm>
          <a:prstGeom prst="rect">
            <a:avLst/>
          </a:prstGeom>
        </p:spPr>
      </p:pic>
      <p:pic>
        <p:nvPicPr>
          <p:cNvPr id="43" name="그림 42">
            <a:hlinkClick r:id="rId4" action="ppaction://hlinksldjump"/>
          </p:cNvPr>
          <p:cNvPicPr>
            <a:picLocks noChangeAspect="1"/>
          </p:cNvPicPr>
          <p:nvPr/>
        </p:nvPicPr>
        <p:blipFill>
          <a:blip r:embed="rId5" cstate="print"/>
          <a:stretch>
            <a:fillRect/>
          </a:stretch>
        </p:blipFill>
        <p:spPr>
          <a:xfrm>
            <a:off x="3304633" y="269829"/>
            <a:ext cx="1203836" cy="548950"/>
          </a:xfrm>
          <a:prstGeom prst="rect">
            <a:avLst/>
          </a:prstGeom>
        </p:spPr>
      </p:pic>
      <p:pic>
        <p:nvPicPr>
          <p:cNvPr id="44" name="그림 43">
            <a:hlinkClick r:id="rId6" action="ppaction://hlinksldjump"/>
          </p:cNvPr>
          <p:cNvPicPr>
            <a:picLocks noChangeAspect="1"/>
          </p:cNvPicPr>
          <p:nvPr/>
        </p:nvPicPr>
        <p:blipFill>
          <a:blip r:embed="rId7" cstate="print"/>
          <a:stretch>
            <a:fillRect/>
          </a:stretch>
        </p:blipFill>
        <p:spPr>
          <a:xfrm>
            <a:off x="339958" y="360312"/>
            <a:ext cx="301984" cy="359941"/>
          </a:xfrm>
          <a:prstGeom prst="rect">
            <a:avLst/>
          </a:prstGeom>
        </p:spPr>
      </p:pic>
      <p:sp>
        <p:nvSpPr>
          <p:cNvPr id="48" name="직사각형 47"/>
          <p:cNvSpPr/>
          <p:nvPr/>
        </p:nvSpPr>
        <p:spPr>
          <a:xfrm>
            <a:off x="431800" y="2582147"/>
            <a:ext cx="4117402" cy="609398"/>
          </a:xfrm>
          <a:prstGeom prst="rect">
            <a:avLst/>
          </a:prstGeom>
        </p:spPr>
        <p:txBody>
          <a:bodyPr wrap="square">
            <a:spAutoFit/>
          </a:bodyPr>
          <a:lstStyle/>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d. If he takes the metro to go to the museum, </a:t>
            </a:r>
          </a:p>
          <a:p>
            <a:pPr>
              <a:lnSpc>
                <a:spcPct val="120000"/>
              </a:lnSpc>
            </a:pP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    what </a:t>
            </a:r>
            <a:r>
              <a:rPr lang="en-US" altLang="ko-KR" sz="1400" dirty="0">
                <a:solidFill>
                  <a:schemeClr val="bg1"/>
                </a:solidFill>
                <a:latin typeface="LG스마트체 SemiBold" panose="020B0600000101010101" pitchFamily="50" charset="-127"/>
                <a:ea typeface="LG스마트체 SemiBold" panose="020B0600000101010101" pitchFamily="50" charset="-127"/>
              </a:rPr>
              <a:t>line and station is his destination?</a:t>
            </a:r>
          </a:p>
        </p:txBody>
      </p:sp>
      <p:sp>
        <p:nvSpPr>
          <p:cNvPr id="49" name="직사각형 48"/>
          <p:cNvSpPr/>
          <p:nvPr/>
        </p:nvSpPr>
        <p:spPr>
          <a:xfrm>
            <a:off x="4549203" y="3378744"/>
            <a:ext cx="4162998" cy="867930"/>
          </a:xfrm>
          <a:prstGeom prst="rect">
            <a:avLst/>
          </a:prstGeom>
        </p:spPr>
        <p:txBody>
          <a:bodyPr wrap="square">
            <a:spAutoFit/>
          </a:bodyPr>
          <a:lstStyle/>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Explanation.</a:t>
            </a:r>
          </a:p>
          <a:p>
            <a:pPr>
              <a:lnSpc>
                <a:spcPct val="120000"/>
              </a:lnSpc>
            </a:pP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Step6</a:t>
            </a:r>
            <a:r>
              <a:rPr lang="en-US" altLang="ko-KR" sz="1400" dirty="0">
                <a:solidFill>
                  <a:schemeClr val="bg1"/>
                </a:solidFill>
                <a:latin typeface="LG스마트체 SemiBold" panose="020B0600000101010101" pitchFamily="50" charset="-127"/>
                <a:ea typeface="LG스마트체 SemiBold" panose="020B0600000101010101" pitchFamily="50" charset="-127"/>
              </a:rPr>
              <a:t>: On the official website of the museum, go </a:t>
            </a: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 </a:t>
            </a:r>
          </a:p>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 </a:t>
            </a: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           to </a:t>
            </a:r>
            <a:r>
              <a:rPr lang="en-US" altLang="ko-KR" sz="1400" dirty="0">
                <a:solidFill>
                  <a:schemeClr val="bg1"/>
                </a:solidFill>
                <a:latin typeface="LG스마트체 SemiBold" panose="020B0600000101010101" pitchFamily="50" charset="-127"/>
                <a:ea typeface="LG스마트체 SemiBold" panose="020B0600000101010101" pitchFamily="50" charset="-127"/>
              </a:rPr>
              <a:t>“Access” and check the transportation.</a:t>
            </a:r>
          </a:p>
        </p:txBody>
      </p:sp>
      <p:sp>
        <p:nvSpPr>
          <p:cNvPr id="21" name="직사각형 20"/>
          <p:cNvSpPr/>
          <p:nvPr/>
        </p:nvSpPr>
        <p:spPr>
          <a:xfrm>
            <a:off x="4549202" y="2582147"/>
            <a:ext cx="3086100" cy="333233"/>
          </a:xfrm>
          <a:prstGeom prst="rect">
            <a:avLst/>
          </a:prstGeom>
        </p:spPr>
        <p:txBody>
          <a:bodyPr wrap="square">
            <a:spAutoFit/>
          </a:bodyPr>
          <a:lstStyle/>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Answer:  line 12, to </a:t>
            </a:r>
            <a:r>
              <a:rPr lang="en-US" altLang="ko-KR" sz="1400" dirty="0" err="1">
                <a:solidFill>
                  <a:schemeClr val="bg1"/>
                </a:solidFill>
                <a:latin typeface="LG스마트체 SemiBold" panose="020B0600000101010101" pitchFamily="50" charset="-127"/>
                <a:ea typeface="LG스마트체 SemiBold" panose="020B0600000101010101" pitchFamily="50" charset="-127"/>
              </a:rPr>
              <a:t>Solférino</a:t>
            </a:r>
            <a:endParaRPr lang="en-US" altLang="ko-KR" sz="1400" dirty="0">
              <a:solidFill>
                <a:schemeClr val="bg1"/>
              </a:solidFill>
              <a:latin typeface="LG스마트체 SemiBold" panose="020B0600000101010101" pitchFamily="50" charset="-127"/>
              <a:ea typeface="LG스마트체 SemiBold" panose="020B0600000101010101" pitchFamily="50" charset="-127"/>
            </a:endParaRPr>
          </a:p>
        </p:txBody>
      </p:sp>
      <p:pic>
        <p:nvPicPr>
          <p:cNvPr id="16" name="그림 15">
            <a:hlinkClick r:id="rId8" action="ppaction://hlinksldjump"/>
          </p:cNvPr>
          <p:cNvPicPr>
            <a:picLocks noChangeAspect="1"/>
          </p:cNvPicPr>
          <p:nvPr/>
        </p:nvPicPr>
        <p:blipFill>
          <a:blip r:embed="rId9" cstate="print"/>
          <a:stretch>
            <a:fillRect/>
          </a:stretch>
        </p:blipFill>
        <p:spPr>
          <a:xfrm>
            <a:off x="1105515" y="390812"/>
            <a:ext cx="751326" cy="295750"/>
          </a:xfrm>
          <a:prstGeom prst="rect">
            <a:avLst/>
          </a:prstGeom>
        </p:spPr>
      </p:pic>
      <p:pic>
        <p:nvPicPr>
          <p:cNvPr id="19" name="그림 18"/>
          <p:cNvPicPr>
            <a:picLocks noChangeAspect="1"/>
          </p:cNvPicPr>
          <p:nvPr/>
        </p:nvPicPr>
        <p:blipFill>
          <a:blip r:embed="rId10" cstate="print"/>
          <a:stretch>
            <a:fillRect/>
          </a:stretch>
        </p:blipFill>
        <p:spPr>
          <a:xfrm>
            <a:off x="431800" y="1091974"/>
            <a:ext cx="1821786" cy="1211501"/>
          </a:xfrm>
          <a:prstGeom prst="rect">
            <a:avLst/>
          </a:prstGeom>
        </p:spPr>
      </p:pic>
      <p:sp>
        <p:nvSpPr>
          <p:cNvPr id="20" name="직사각형 19"/>
          <p:cNvSpPr/>
          <p:nvPr/>
        </p:nvSpPr>
        <p:spPr>
          <a:xfrm>
            <a:off x="476110" y="1125548"/>
            <a:ext cx="1683160" cy="738664"/>
          </a:xfrm>
          <a:prstGeom prst="rect">
            <a:avLst/>
          </a:prstGeom>
        </p:spPr>
        <p:txBody>
          <a:bodyPr wrap="square">
            <a:spAutoFit/>
          </a:bodyPr>
          <a:lstStyle/>
          <a:p>
            <a:r>
              <a:rPr lang="en-US" altLang="ko-KR" sz="2100" dirty="0">
                <a:solidFill>
                  <a:schemeClr val="tx1">
                    <a:lumMod val="75000"/>
                    <a:lumOff val="25000"/>
                  </a:schemeClr>
                </a:solidFill>
                <a:latin typeface="LG스마트체 Bold" panose="020B0600000101010101" pitchFamily="50" charset="-127"/>
                <a:ea typeface="LG스마트체 Bold" panose="020B0600000101010101" pitchFamily="50" charset="-127"/>
              </a:rPr>
              <a:t>Learning Evaluation</a:t>
            </a:r>
            <a:endParaRPr lang="ko-KR" altLang="en-US" sz="2100" dirty="0">
              <a:solidFill>
                <a:schemeClr val="tx1">
                  <a:lumMod val="75000"/>
                  <a:lumOff val="25000"/>
                </a:schemeClr>
              </a:solidFill>
              <a:latin typeface="LG스마트체 Bold" panose="020B0600000101010101" pitchFamily="50" charset="-127"/>
              <a:ea typeface="LG스마트체 Bold" panose="020B0600000101010101" pitchFamily="50" charset="-127"/>
            </a:endParaRPr>
          </a:p>
        </p:txBody>
      </p:sp>
      <p:sp>
        <p:nvSpPr>
          <p:cNvPr id="22" name="직사각형 21"/>
          <p:cNvSpPr/>
          <p:nvPr/>
        </p:nvSpPr>
        <p:spPr>
          <a:xfrm>
            <a:off x="476110" y="1795120"/>
            <a:ext cx="1683160" cy="400110"/>
          </a:xfrm>
          <a:prstGeom prst="rect">
            <a:avLst/>
          </a:prstGeom>
        </p:spPr>
        <p:txBody>
          <a:bodyPr wrap="square">
            <a:spAutoFit/>
          </a:bodyPr>
          <a:lstStyle/>
          <a:p>
            <a:r>
              <a:rPr lang="en-US" altLang="ko-KR" sz="2000" dirty="0" smtClean="0">
                <a:solidFill>
                  <a:schemeClr val="tx1">
                    <a:lumMod val="50000"/>
                    <a:lumOff val="50000"/>
                  </a:schemeClr>
                </a:solidFill>
                <a:latin typeface="LG스마트체 Bold" panose="020B0600000101010101" pitchFamily="50" charset="-127"/>
                <a:ea typeface="LG스마트체 Bold" panose="020B0600000101010101" pitchFamily="50" charset="-127"/>
              </a:rPr>
              <a:t>[Q1]</a:t>
            </a:r>
          </a:p>
        </p:txBody>
      </p:sp>
      <p:sp>
        <p:nvSpPr>
          <p:cNvPr id="23" name="TextBox 22"/>
          <p:cNvSpPr txBox="1"/>
          <p:nvPr/>
        </p:nvSpPr>
        <p:spPr>
          <a:xfrm>
            <a:off x="3076696" y="1536205"/>
            <a:ext cx="2973891" cy="400110"/>
          </a:xfrm>
          <a:prstGeom prst="rect">
            <a:avLst/>
          </a:prstGeom>
          <a:noFill/>
        </p:spPr>
        <p:txBody>
          <a:bodyPr wrap="none" rtlCol="0">
            <a:spAutoFit/>
          </a:bodyPr>
          <a:lstStyle/>
          <a:p>
            <a:r>
              <a:rPr lang="en-US" altLang="ko-KR" sz="2000" dirty="0">
                <a:solidFill>
                  <a:schemeClr val="bg1"/>
                </a:solidFill>
                <a:latin typeface="LG스마트체 SemiBold" panose="020B0600000101010101" pitchFamily="50" charset="-127"/>
                <a:ea typeface="LG스마트체 SemiBold" panose="020B0600000101010101" pitchFamily="50" charset="-127"/>
              </a:rPr>
              <a:t>Answer and explanation</a:t>
            </a:r>
            <a:endParaRPr lang="ko-KR" altLang="en-US" sz="2000" dirty="0">
              <a:solidFill>
                <a:schemeClr val="bg1"/>
              </a:solidFill>
              <a:latin typeface="LG스마트체 SemiBold" panose="020B0600000101010101" pitchFamily="50" charset="-127"/>
              <a:ea typeface="LG스마트체 SemiBold" panose="020B0600000101010101" pitchFamily="50" charset="-127"/>
            </a:endParaRPr>
          </a:p>
        </p:txBody>
      </p:sp>
      <p:pic>
        <p:nvPicPr>
          <p:cNvPr id="24" name="그림 23"/>
          <p:cNvPicPr>
            <a:picLocks noChangeAspect="1"/>
          </p:cNvPicPr>
          <p:nvPr/>
        </p:nvPicPr>
        <p:blipFill>
          <a:blip r:embed="rId11" cstate="print"/>
          <a:stretch>
            <a:fillRect/>
          </a:stretch>
        </p:blipFill>
        <p:spPr>
          <a:xfrm>
            <a:off x="2628694" y="1488760"/>
            <a:ext cx="348750" cy="495000"/>
          </a:xfrm>
          <a:prstGeom prst="rect">
            <a:avLst/>
          </a:prstGeom>
        </p:spPr>
      </p:pic>
      <p:pic>
        <p:nvPicPr>
          <p:cNvPr id="25" name="Picture 2"/>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78162" y="3392488"/>
            <a:ext cx="3392779" cy="3097212"/>
          </a:xfrm>
          <a:prstGeom prst="rect">
            <a:avLst/>
          </a:prstGeom>
          <a:noFill/>
          <a:ln w="9525">
            <a:solidFill>
              <a:schemeClr val="bg1">
                <a:lumMod val="50000"/>
              </a:schemeClr>
            </a:solidFill>
            <a:miter lim="800000"/>
            <a:headEnd/>
            <a:tailEnd/>
          </a:ln>
          <a:extLst>
            <a:ext uri="{909E8E84-426E-40DD-AFC4-6F175D3DCCD1}">
              <a14:hiddenFill xmlns:a14="http://schemas.microsoft.com/office/drawing/2010/main">
                <a:solidFill>
                  <a:schemeClr val="accent1"/>
                </a:solidFill>
              </a14:hiddenFill>
            </a:ext>
          </a:extLst>
        </p:spPr>
      </p:pic>
      <p:pic>
        <p:nvPicPr>
          <p:cNvPr id="18" name="그림 17">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pic>
        <p:nvPicPr>
          <p:cNvPr id="26" name="그림 25">
            <a:hlinkClick r:id="rId15" action="ppaction://hlinksldjump"/>
          </p:cNvPr>
          <p:cNvPicPr>
            <a:picLocks noChangeAspect="1"/>
          </p:cNvPicPr>
          <p:nvPr/>
        </p:nvPicPr>
        <p:blipFill>
          <a:blip r:embed="rId16"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261134667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그림 18">
            <a:hlinkClick r:id="rId2" action="ppaction://hlinksldjump"/>
          </p:cNvPr>
          <p:cNvPicPr>
            <a:picLocks noChangeAspect="1"/>
          </p:cNvPicPr>
          <p:nvPr/>
        </p:nvPicPr>
        <p:blipFill>
          <a:blip r:embed="rId3" cstate="print"/>
          <a:stretch>
            <a:fillRect/>
          </a:stretch>
        </p:blipFill>
        <p:spPr>
          <a:xfrm>
            <a:off x="2243077" y="360312"/>
            <a:ext cx="472500" cy="326250"/>
          </a:xfrm>
          <a:prstGeom prst="rect">
            <a:avLst/>
          </a:prstGeom>
        </p:spPr>
      </p:pic>
      <p:pic>
        <p:nvPicPr>
          <p:cNvPr id="22" name="그림 21">
            <a:hlinkClick r:id="rId4" action="ppaction://hlinksldjump"/>
          </p:cNvPr>
          <p:cNvPicPr>
            <a:picLocks noChangeAspect="1"/>
          </p:cNvPicPr>
          <p:nvPr/>
        </p:nvPicPr>
        <p:blipFill>
          <a:blip r:embed="rId5" cstate="print"/>
          <a:stretch>
            <a:fillRect/>
          </a:stretch>
        </p:blipFill>
        <p:spPr>
          <a:xfrm>
            <a:off x="3304633" y="269829"/>
            <a:ext cx="1203836" cy="548950"/>
          </a:xfrm>
          <a:prstGeom prst="rect">
            <a:avLst/>
          </a:prstGeom>
        </p:spPr>
      </p:pic>
      <p:pic>
        <p:nvPicPr>
          <p:cNvPr id="23" name="그림 22">
            <a:hlinkClick r:id="rId6" action="ppaction://hlinksldjump"/>
          </p:cNvPr>
          <p:cNvPicPr>
            <a:picLocks noChangeAspect="1"/>
          </p:cNvPicPr>
          <p:nvPr/>
        </p:nvPicPr>
        <p:blipFill>
          <a:blip r:embed="rId7" cstate="print"/>
          <a:stretch>
            <a:fillRect/>
          </a:stretch>
        </p:blipFill>
        <p:spPr>
          <a:xfrm>
            <a:off x="339958" y="360312"/>
            <a:ext cx="301984" cy="359941"/>
          </a:xfrm>
          <a:prstGeom prst="rect">
            <a:avLst/>
          </a:prstGeom>
        </p:spPr>
      </p:pic>
      <p:sp>
        <p:nvSpPr>
          <p:cNvPr id="28" name="직사각형 27"/>
          <p:cNvSpPr/>
          <p:nvPr/>
        </p:nvSpPr>
        <p:spPr>
          <a:xfrm>
            <a:off x="3687214" y="3060181"/>
            <a:ext cx="5136746" cy="848950"/>
          </a:xfrm>
          <a:prstGeom prst="rect">
            <a:avLst/>
          </a:prstGeom>
        </p:spPr>
        <p:txBody>
          <a:bodyPr wrap="square">
            <a:spAutoFit/>
          </a:bodyPr>
          <a:lstStyle/>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Jung-min will leave on a trip to see a soccer game played by León F.C. in </a:t>
            </a:r>
            <a:r>
              <a:rPr lang="en-US" altLang="ko-KR" sz="1400" dirty="0" err="1">
                <a:solidFill>
                  <a:schemeClr val="bg1"/>
                </a:solidFill>
                <a:latin typeface="LG스마트체 SemiBold" panose="020B0600000101010101" pitchFamily="50" charset="-127"/>
                <a:ea typeface="LG스마트체 SemiBold" panose="020B0600000101010101" pitchFamily="50" charset="-127"/>
              </a:rPr>
              <a:t>Nou</a:t>
            </a:r>
            <a:r>
              <a:rPr lang="en-US" altLang="ko-KR" sz="1400" dirty="0">
                <a:solidFill>
                  <a:schemeClr val="bg1"/>
                </a:solidFill>
                <a:latin typeface="LG스마트체 SemiBold" panose="020B0600000101010101" pitchFamily="50" charset="-127"/>
                <a:ea typeface="LG스마트체 SemiBold" panose="020B0600000101010101" pitchFamily="50" charset="-127"/>
              </a:rPr>
              <a:t> Camp (stadium) in Barcelona with his friend this summer.</a:t>
            </a:r>
          </a:p>
        </p:txBody>
      </p:sp>
      <p:sp>
        <p:nvSpPr>
          <p:cNvPr id="29" name="직사각형 28"/>
          <p:cNvSpPr/>
          <p:nvPr/>
        </p:nvSpPr>
        <p:spPr>
          <a:xfrm>
            <a:off x="3687214" y="3848100"/>
            <a:ext cx="5136746" cy="2908346"/>
          </a:xfrm>
          <a:prstGeom prst="rect">
            <a:avLst/>
          </a:prstGeom>
        </p:spPr>
        <p:txBody>
          <a:bodyPr wrap="square">
            <a:spAutoFit/>
          </a:bodyPr>
          <a:lstStyle/>
          <a:p>
            <a:pPr marL="342900" indent="-342900">
              <a:lnSpc>
                <a:spcPct val="120000"/>
              </a:lnSpc>
              <a:buFont typeface="+mj-lt"/>
              <a:buAutoNum type="alphaLcPeriod"/>
            </a:pP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Jung-min </a:t>
            </a:r>
            <a:r>
              <a:rPr lang="en-US" altLang="ko-KR" sz="1400" dirty="0">
                <a:solidFill>
                  <a:schemeClr val="bg1"/>
                </a:solidFill>
                <a:latin typeface="LG스마트체 SemiBold" panose="020B0600000101010101" pitchFamily="50" charset="-127"/>
                <a:ea typeface="LG스마트체 SemiBold" panose="020B0600000101010101" pitchFamily="50" charset="-127"/>
              </a:rPr>
              <a:t>wants to go to </a:t>
            </a:r>
            <a:r>
              <a:rPr lang="en-US" altLang="ko-KR" sz="1400" dirty="0" err="1">
                <a:solidFill>
                  <a:schemeClr val="bg1"/>
                </a:solidFill>
                <a:latin typeface="LG스마트체 SemiBold" panose="020B0600000101010101" pitchFamily="50" charset="-127"/>
                <a:ea typeface="LG스마트체 SemiBold" panose="020B0600000101010101" pitchFamily="50" charset="-127"/>
              </a:rPr>
              <a:t>Nou</a:t>
            </a:r>
            <a:r>
              <a:rPr lang="en-US" altLang="ko-KR" sz="1400" dirty="0">
                <a:solidFill>
                  <a:schemeClr val="bg1"/>
                </a:solidFill>
                <a:latin typeface="LG스마트체 SemiBold" panose="020B0600000101010101" pitchFamily="50" charset="-127"/>
                <a:ea typeface="LG스마트체 SemiBold" panose="020B0600000101010101" pitchFamily="50" charset="-127"/>
              </a:rPr>
              <a:t> Camp stadium from El Prat Airport in Barcelona. What transportation should he take to get there in the shortest time? (Only public transportation.)</a:t>
            </a:r>
          </a:p>
          <a:p>
            <a:pPr marL="342900" indent="-342900">
              <a:lnSpc>
                <a:spcPct val="120000"/>
              </a:lnSpc>
              <a:buFont typeface="+mj-lt"/>
              <a:buAutoNum type="alphaLcPeriod"/>
            </a:pP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How </a:t>
            </a:r>
            <a:r>
              <a:rPr lang="en-US" altLang="ko-KR" sz="1400" dirty="0">
                <a:solidFill>
                  <a:schemeClr val="bg1"/>
                </a:solidFill>
                <a:latin typeface="LG스마트체 SemiBold" panose="020B0600000101010101" pitchFamily="50" charset="-127"/>
                <a:ea typeface="LG스마트체 SemiBold" panose="020B0600000101010101" pitchFamily="50" charset="-127"/>
              </a:rPr>
              <a:t>much is the transportation cost (for a single ticket)?</a:t>
            </a:r>
          </a:p>
          <a:p>
            <a:pPr marL="342900" indent="-342900">
              <a:buFont typeface="+mj-lt"/>
              <a:buAutoNum type="alphaLcPeriod"/>
            </a:pP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He needs </a:t>
            </a:r>
            <a:r>
              <a:rPr lang="en-US" altLang="ko-KR" sz="1400" dirty="0">
                <a:solidFill>
                  <a:schemeClr val="bg1"/>
                </a:solidFill>
                <a:latin typeface="LG스마트체 SemiBold" panose="020B0600000101010101" pitchFamily="50" charset="-127"/>
                <a:ea typeface="LG스마트체 SemiBold" panose="020B0600000101010101" pitchFamily="50" charset="-127"/>
              </a:rPr>
              <a:t>to book a ticket for the game at 9:30 pm on August 18, 2014. How much will the most expensive and the least expensive tickets cost?</a:t>
            </a:r>
          </a:p>
          <a:p>
            <a:pPr marL="342900" indent="-342900">
              <a:lnSpc>
                <a:spcPct val="120000"/>
              </a:lnSpc>
              <a:buFont typeface="+mj-lt"/>
              <a:buAutoNum type="alphaLcPeriod"/>
            </a:pP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Name </a:t>
            </a:r>
            <a:r>
              <a:rPr lang="en-US" altLang="ko-KR" sz="1400" dirty="0">
                <a:solidFill>
                  <a:schemeClr val="bg1"/>
                </a:solidFill>
                <a:latin typeface="LG스마트체 SemiBold" panose="020B0600000101010101" pitchFamily="50" charset="-127"/>
                <a:ea typeface="LG스마트체 SemiBold" panose="020B0600000101010101" pitchFamily="50" charset="-127"/>
              </a:rPr>
              <a:t>more than two hotels around </a:t>
            </a:r>
            <a:r>
              <a:rPr lang="en-US" altLang="ko-KR" sz="1400" dirty="0" err="1">
                <a:solidFill>
                  <a:schemeClr val="bg1"/>
                </a:solidFill>
                <a:latin typeface="LG스마트체 SemiBold" panose="020B0600000101010101" pitchFamily="50" charset="-127"/>
                <a:ea typeface="LG스마트체 SemiBold" panose="020B0600000101010101" pitchFamily="50" charset="-127"/>
              </a:rPr>
              <a:t>Nou</a:t>
            </a:r>
            <a:r>
              <a:rPr lang="en-US" altLang="ko-KR" sz="1400" dirty="0">
                <a:solidFill>
                  <a:schemeClr val="bg1"/>
                </a:solidFill>
                <a:latin typeface="LG스마트체 SemiBold" panose="020B0600000101010101" pitchFamily="50" charset="-127"/>
                <a:ea typeface="LG스마트체 SemiBold" panose="020B0600000101010101" pitchFamily="50" charset="-127"/>
              </a:rPr>
              <a:t> </a:t>
            </a: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Camp</a:t>
            </a:r>
            <a:br>
              <a:rPr lang="en-US" altLang="ko-KR" sz="1400" dirty="0" smtClean="0">
                <a:solidFill>
                  <a:schemeClr val="bg1"/>
                </a:solidFill>
                <a:latin typeface="LG스마트체 SemiBold" panose="020B0600000101010101" pitchFamily="50" charset="-127"/>
                <a:ea typeface="LG스마트체 SemiBold" panose="020B0600000101010101" pitchFamily="50" charset="-127"/>
              </a:rPr>
            </a:b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(within </a:t>
            </a:r>
            <a:r>
              <a:rPr lang="en-US" altLang="ko-KR" sz="1400" dirty="0">
                <a:solidFill>
                  <a:schemeClr val="bg1"/>
                </a:solidFill>
                <a:latin typeface="LG스마트체 SemiBold" panose="020B0600000101010101" pitchFamily="50" charset="-127"/>
                <a:ea typeface="LG스마트체 SemiBold" panose="020B0600000101010101" pitchFamily="50" charset="-127"/>
              </a:rPr>
              <a:t>1km). </a:t>
            </a:r>
          </a:p>
        </p:txBody>
      </p:sp>
      <p:pic>
        <p:nvPicPr>
          <p:cNvPr id="1026" name="Picture 2" descr="FC Barcelonaì ëí ì´ë¯¸ì§ ê²ìê²°ê³¼"/>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31801" y="2570982"/>
            <a:ext cx="3168352" cy="2376265"/>
          </a:xfrm>
          <a:prstGeom prst="rect">
            <a:avLst/>
          </a:prstGeom>
          <a:noFill/>
          <a:extLst>
            <a:ext uri="{909E8E84-426E-40DD-AFC4-6F175D3DCCD1}">
              <a14:hiddenFill xmlns:a14="http://schemas.microsoft.com/office/drawing/2010/main">
                <a:solidFill>
                  <a:srgbClr val="FFFFFF"/>
                </a:solidFill>
              </a14:hiddenFill>
            </a:ext>
          </a:extLst>
        </p:spPr>
      </p:pic>
      <p:pic>
        <p:nvPicPr>
          <p:cNvPr id="17" name="그림 16">
            <a:hlinkClick r:id="rId9" action="ppaction://hlinksldjump"/>
          </p:cNvPr>
          <p:cNvPicPr>
            <a:picLocks noChangeAspect="1"/>
          </p:cNvPicPr>
          <p:nvPr/>
        </p:nvPicPr>
        <p:blipFill>
          <a:blip r:embed="rId10" cstate="print"/>
          <a:stretch>
            <a:fillRect/>
          </a:stretch>
        </p:blipFill>
        <p:spPr>
          <a:xfrm>
            <a:off x="1105515" y="390812"/>
            <a:ext cx="751326" cy="295750"/>
          </a:xfrm>
          <a:prstGeom prst="rect">
            <a:avLst/>
          </a:prstGeom>
        </p:spPr>
      </p:pic>
      <p:pic>
        <p:nvPicPr>
          <p:cNvPr id="20" name="그림 19"/>
          <p:cNvPicPr>
            <a:picLocks noChangeAspect="1"/>
          </p:cNvPicPr>
          <p:nvPr/>
        </p:nvPicPr>
        <p:blipFill>
          <a:blip r:embed="rId11" cstate="print"/>
          <a:stretch>
            <a:fillRect/>
          </a:stretch>
        </p:blipFill>
        <p:spPr>
          <a:xfrm>
            <a:off x="431800" y="1091974"/>
            <a:ext cx="1821786" cy="1211501"/>
          </a:xfrm>
          <a:prstGeom prst="rect">
            <a:avLst/>
          </a:prstGeom>
        </p:spPr>
      </p:pic>
      <p:sp>
        <p:nvSpPr>
          <p:cNvPr id="21" name="직사각형 20"/>
          <p:cNvSpPr/>
          <p:nvPr/>
        </p:nvSpPr>
        <p:spPr>
          <a:xfrm>
            <a:off x="476110" y="1125548"/>
            <a:ext cx="1683160" cy="738664"/>
          </a:xfrm>
          <a:prstGeom prst="rect">
            <a:avLst/>
          </a:prstGeom>
        </p:spPr>
        <p:txBody>
          <a:bodyPr wrap="square">
            <a:spAutoFit/>
          </a:bodyPr>
          <a:lstStyle/>
          <a:p>
            <a:r>
              <a:rPr lang="en-US" altLang="ko-KR" sz="2100" dirty="0">
                <a:solidFill>
                  <a:schemeClr val="tx1">
                    <a:lumMod val="75000"/>
                    <a:lumOff val="25000"/>
                  </a:schemeClr>
                </a:solidFill>
                <a:latin typeface="LG스마트체 Bold" panose="020B0600000101010101" pitchFamily="50" charset="-127"/>
                <a:ea typeface="LG스마트체 Bold" panose="020B0600000101010101" pitchFamily="50" charset="-127"/>
              </a:rPr>
              <a:t>Learning Evaluation</a:t>
            </a:r>
            <a:endParaRPr lang="ko-KR" altLang="en-US" sz="2100" dirty="0">
              <a:solidFill>
                <a:schemeClr val="tx1">
                  <a:lumMod val="75000"/>
                  <a:lumOff val="25000"/>
                </a:schemeClr>
              </a:solidFill>
              <a:latin typeface="LG스마트체 Bold" panose="020B0600000101010101" pitchFamily="50" charset="-127"/>
              <a:ea typeface="LG스마트체 Bold" panose="020B0600000101010101" pitchFamily="50" charset="-127"/>
            </a:endParaRPr>
          </a:p>
        </p:txBody>
      </p:sp>
      <p:sp>
        <p:nvSpPr>
          <p:cNvPr id="25" name="직사각형 24"/>
          <p:cNvSpPr/>
          <p:nvPr/>
        </p:nvSpPr>
        <p:spPr>
          <a:xfrm>
            <a:off x="476110" y="1795120"/>
            <a:ext cx="1683160" cy="400110"/>
          </a:xfrm>
          <a:prstGeom prst="rect">
            <a:avLst/>
          </a:prstGeom>
        </p:spPr>
        <p:txBody>
          <a:bodyPr wrap="square">
            <a:spAutoFit/>
          </a:bodyPr>
          <a:lstStyle/>
          <a:p>
            <a:r>
              <a:rPr lang="en-US" altLang="ko-KR" sz="2000" dirty="0" smtClean="0">
                <a:solidFill>
                  <a:schemeClr val="tx1">
                    <a:lumMod val="50000"/>
                    <a:lumOff val="50000"/>
                  </a:schemeClr>
                </a:solidFill>
                <a:latin typeface="LG스마트체 Bold" panose="020B0600000101010101" pitchFamily="50" charset="-127"/>
                <a:ea typeface="LG스마트체 Bold" panose="020B0600000101010101" pitchFamily="50" charset="-127"/>
              </a:rPr>
              <a:t>[Q2]</a:t>
            </a:r>
          </a:p>
        </p:txBody>
      </p:sp>
      <p:sp>
        <p:nvSpPr>
          <p:cNvPr id="27" name="TextBox 26"/>
          <p:cNvSpPr txBox="1"/>
          <p:nvPr/>
        </p:nvSpPr>
        <p:spPr>
          <a:xfrm>
            <a:off x="4108680" y="2504854"/>
            <a:ext cx="1526380" cy="461665"/>
          </a:xfrm>
          <a:prstGeom prst="rect">
            <a:avLst/>
          </a:prstGeom>
          <a:noFill/>
        </p:spPr>
        <p:txBody>
          <a:bodyPr wrap="none" rtlCol="0">
            <a:spAutoFit/>
          </a:bodyPr>
          <a:lstStyle/>
          <a:p>
            <a:r>
              <a:rPr lang="en-US" altLang="ko-KR" sz="2400" dirty="0" smtClean="0">
                <a:solidFill>
                  <a:schemeClr val="bg1"/>
                </a:solidFill>
                <a:latin typeface="LG스마트체 SemiBold" panose="020B0600000101010101" pitchFamily="50" charset="-127"/>
                <a:ea typeface="LG스마트체 SemiBold" panose="020B0600000101010101" pitchFamily="50" charset="-127"/>
              </a:rPr>
              <a:t>Question!</a:t>
            </a:r>
            <a:endParaRPr lang="ko-KR" altLang="en-US" sz="2400" dirty="0">
              <a:solidFill>
                <a:schemeClr val="bg1"/>
              </a:solidFill>
              <a:latin typeface="LG스마트체 SemiBold" panose="020B0600000101010101" pitchFamily="50" charset="-127"/>
              <a:ea typeface="LG스마트체 SemiBold" panose="020B0600000101010101" pitchFamily="50" charset="-127"/>
            </a:endParaRPr>
          </a:p>
        </p:txBody>
      </p:sp>
      <p:pic>
        <p:nvPicPr>
          <p:cNvPr id="30" name="그림 29"/>
          <p:cNvPicPr>
            <a:picLocks noChangeAspect="1"/>
          </p:cNvPicPr>
          <p:nvPr/>
        </p:nvPicPr>
        <p:blipFill>
          <a:blip r:embed="rId12" cstate="print"/>
          <a:stretch>
            <a:fillRect/>
          </a:stretch>
        </p:blipFill>
        <p:spPr>
          <a:xfrm>
            <a:off x="3776087" y="2570982"/>
            <a:ext cx="306951" cy="329411"/>
          </a:xfrm>
          <a:prstGeom prst="rect">
            <a:avLst/>
          </a:prstGeom>
        </p:spPr>
      </p:pic>
      <p:pic>
        <p:nvPicPr>
          <p:cNvPr id="31" name="그림 30"/>
          <p:cNvPicPr>
            <a:picLocks noChangeAspect="1"/>
          </p:cNvPicPr>
          <p:nvPr/>
        </p:nvPicPr>
        <p:blipFill>
          <a:blip r:embed="rId13" cstate="print"/>
          <a:stretch>
            <a:fillRect/>
          </a:stretch>
        </p:blipFill>
        <p:spPr>
          <a:xfrm>
            <a:off x="2577482" y="1499316"/>
            <a:ext cx="451174" cy="461666"/>
          </a:xfrm>
          <a:prstGeom prst="rect">
            <a:avLst/>
          </a:prstGeom>
          <a:effectLst/>
        </p:spPr>
      </p:pic>
      <p:sp>
        <p:nvSpPr>
          <p:cNvPr id="32" name="TextBox 31"/>
          <p:cNvSpPr txBox="1"/>
          <p:nvPr/>
        </p:nvSpPr>
        <p:spPr>
          <a:xfrm>
            <a:off x="3076696" y="1530094"/>
            <a:ext cx="4637808" cy="400110"/>
          </a:xfrm>
          <a:prstGeom prst="rect">
            <a:avLst/>
          </a:prstGeom>
          <a:noFill/>
        </p:spPr>
        <p:txBody>
          <a:bodyPr wrap="none" rtlCol="0">
            <a:spAutoFit/>
          </a:bodyPr>
          <a:lstStyle/>
          <a:p>
            <a:r>
              <a:rPr lang="en-US" altLang="ko-KR" sz="2000" dirty="0">
                <a:solidFill>
                  <a:schemeClr val="bg1"/>
                </a:solidFill>
                <a:latin typeface="LG스마트체 SemiBold" panose="020B0600000101010101" pitchFamily="50" charset="-127"/>
                <a:ea typeface="LG스마트체 SemiBold" panose="020B0600000101010101" pitchFamily="50" charset="-127"/>
              </a:rPr>
              <a:t>Please answer the following questions</a:t>
            </a:r>
            <a:endParaRPr lang="ko-KR" altLang="en-US" sz="2000" dirty="0">
              <a:solidFill>
                <a:schemeClr val="bg1"/>
              </a:solidFill>
              <a:latin typeface="LG스마트체 SemiBold" panose="020B0600000101010101" pitchFamily="50" charset="-127"/>
              <a:ea typeface="LG스마트체 SemiBold" panose="020B0600000101010101" pitchFamily="50" charset="-127"/>
            </a:endParaRPr>
          </a:p>
        </p:txBody>
      </p:sp>
      <p:pic>
        <p:nvPicPr>
          <p:cNvPr id="18" name="그림 17">
            <a:hlinkClick r:id="rId14" action="ppaction://hlinksldjump"/>
          </p:cNvPr>
          <p:cNvPicPr>
            <a:picLocks noChangeAspect="1"/>
          </p:cNvPicPr>
          <p:nvPr/>
        </p:nvPicPr>
        <p:blipFill>
          <a:blip r:embed="rId15" cstate="print"/>
          <a:stretch>
            <a:fillRect/>
          </a:stretch>
        </p:blipFill>
        <p:spPr>
          <a:xfrm>
            <a:off x="5960865" y="354688"/>
            <a:ext cx="759445" cy="328876"/>
          </a:xfrm>
          <a:prstGeom prst="rect">
            <a:avLst/>
          </a:prstGeom>
        </p:spPr>
      </p:pic>
      <p:pic>
        <p:nvPicPr>
          <p:cNvPr id="26" name="그림 25">
            <a:hlinkClick r:id="rId16" action="ppaction://hlinksldjump"/>
          </p:cNvPr>
          <p:cNvPicPr>
            <a:picLocks noChangeAspect="1"/>
          </p:cNvPicPr>
          <p:nvPr/>
        </p:nvPicPr>
        <p:blipFill>
          <a:blip r:embed="rId17"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186445007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그림 39">
            <a:hlinkClick r:id="rId2" action="ppaction://hlinksldjump"/>
          </p:cNvPr>
          <p:cNvPicPr>
            <a:picLocks noChangeAspect="1"/>
          </p:cNvPicPr>
          <p:nvPr/>
        </p:nvPicPr>
        <p:blipFill>
          <a:blip r:embed="rId3" cstate="print"/>
          <a:stretch>
            <a:fillRect/>
          </a:stretch>
        </p:blipFill>
        <p:spPr>
          <a:xfrm>
            <a:off x="2243077" y="360312"/>
            <a:ext cx="472500" cy="326250"/>
          </a:xfrm>
          <a:prstGeom prst="rect">
            <a:avLst/>
          </a:prstGeom>
        </p:spPr>
      </p:pic>
      <p:pic>
        <p:nvPicPr>
          <p:cNvPr id="43" name="그림 42">
            <a:hlinkClick r:id="rId4" action="ppaction://hlinksldjump"/>
          </p:cNvPr>
          <p:cNvPicPr>
            <a:picLocks noChangeAspect="1"/>
          </p:cNvPicPr>
          <p:nvPr/>
        </p:nvPicPr>
        <p:blipFill>
          <a:blip r:embed="rId5" cstate="print"/>
          <a:stretch>
            <a:fillRect/>
          </a:stretch>
        </p:blipFill>
        <p:spPr>
          <a:xfrm>
            <a:off x="3304633" y="269829"/>
            <a:ext cx="1203836" cy="548950"/>
          </a:xfrm>
          <a:prstGeom prst="rect">
            <a:avLst/>
          </a:prstGeom>
        </p:spPr>
      </p:pic>
      <p:pic>
        <p:nvPicPr>
          <p:cNvPr id="44" name="그림 43">
            <a:hlinkClick r:id="rId6" action="ppaction://hlinksldjump"/>
          </p:cNvPr>
          <p:cNvPicPr>
            <a:picLocks noChangeAspect="1"/>
          </p:cNvPicPr>
          <p:nvPr/>
        </p:nvPicPr>
        <p:blipFill>
          <a:blip r:embed="rId7" cstate="print"/>
          <a:stretch>
            <a:fillRect/>
          </a:stretch>
        </p:blipFill>
        <p:spPr>
          <a:xfrm>
            <a:off x="339958" y="360312"/>
            <a:ext cx="301984" cy="359941"/>
          </a:xfrm>
          <a:prstGeom prst="rect">
            <a:avLst/>
          </a:prstGeom>
        </p:spPr>
      </p:pic>
      <p:sp>
        <p:nvSpPr>
          <p:cNvPr id="48" name="직사각형 47"/>
          <p:cNvSpPr/>
          <p:nvPr/>
        </p:nvSpPr>
        <p:spPr>
          <a:xfrm>
            <a:off x="431800" y="2582147"/>
            <a:ext cx="3940175" cy="1384995"/>
          </a:xfrm>
          <a:prstGeom prst="rect">
            <a:avLst/>
          </a:prstGeom>
        </p:spPr>
        <p:txBody>
          <a:bodyPr wrap="square">
            <a:spAutoFit/>
          </a:bodyPr>
          <a:lstStyle/>
          <a:p>
            <a:pPr>
              <a:lnSpc>
                <a:spcPct val="120000"/>
              </a:lnSpc>
            </a:pP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a. Jung-min </a:t>
            </a:r>
            <a:r>
              <a:rPr lang="en-US" altLang="ko-KR" sz="1400" dirty="0">
                <a:solidFill>
                  <a:schemeClr val="bg1"/>
                </a:solidFill>
                <a:latin typeface="LG스마트체 SemiBold" panose="020B0600000101010101" pitchFamily="50" charset="-127"/>
                <a:ea typeface="LG스마트체 SemiBold" panose="020B0600000101010101" pitchFamily="50" charset="-127"/>
              </a:rPr>
              <a:t>wants to go to </a:t>
            </a:r>
            <a:r>
              <a:rPr lang="en-US" altLang="ko-KR" sz="1400" dirty="0" err="1">
                <a:solidFill>
                  <a:schemeClr val="bg1"/>
                </a:solidFill>
                <a:latin typeface="LG스마트체 SemiBold" panose="020B0600000101010101" pitchFamily="50" charset="-127"/>
                <a:ea typeface="LG스마트체 SemiBold" panose="020B0600000101010101" pitchFamily="50" charset="-127"/>
              </a:rPr>
              <a:t>Nou</a:t>
            </a:r>
            <a:r>
              <a:rPr lang="en-US" altLang="ko-KR" sz="1400" dirty="0">
                <a:solidFill>
                  <a:schemeClr val="bg1"/>
                </a:solidFill>
                <a:latin typeface="LG스마트체 SemiBold" panose="020B0600000101010101" pitchFamily="50" charset="-127"/>
                <a:ea typeface="LG스마트체 SemiBold" panose="020B0600000101010101" pitchFamily="50" charset="-127"/>
              </a:rPr>
              <a:t> Camp stadium </a:t>
            </a:r>
            <a:endParaRPr lang="en-US" altLang="ko-KR" sz="1400" dirty="0" smtClean="0">
              <a:solidFill>
                <a:schemeClr val="bg1"/>
              </a:solidFill>
              <a:latin typeface="LG스마트체 SemiBold" panose="020B0600000101010101" pitchFamily="50" charset="-127"/>
              <a:ea typeface="LG스마트체 SemiBold" panose="020B0600000101010101" pitchFamily="50" charset="-127"/>
            </a:endParaRPr>
          </a:p>
          <a:p>
            <a:pPr>
              <a:lnSpc>
                <a:spcPct val="120000"/>
              </a:lnSpc>
            </a:pP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    from </a:t>
            </a:r>
            <a:r>
              <a:rPr lang="en-US" altLang="ko-KR" sz="1400" dirty="0">
                <a:solidFill>
                  <a:schemeClr val="bg1"/>
                </a:solidFill>
                <a:latin typeface="LG스마트체 SemiBold" panose="020B0600000101010101" pitchFamily="50" charset="-127"/>
                <a:ea typeface="LG스마트체 SemiBold" panose="020B0600000101010101" pitchFamily="50" charset="-127"/>
              </a:rPr>
              <a:t>El Prat Airport in Barcelona. What </a:t>
            </a: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  </a:t>
            </a:r>
          </a:p>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 </a:t>
            </a: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   transportation </a:t>
            </a:r>
            <a:r>
              <a:rPr lang="en-US" altLang="ko-KR" sz="1400" dirty="0">
                <a:solidFill>
                  <a:schemeClr val="bg1"/>
                </a:solidFill>
                <a:latin typeface="LG스마트체 SemiBold" panose="020B0600000101010101" pitchFamily="50" charset="-127"/>
                <a:ea typeface="LG스마트체 SemiBold" panose="020B0600000101010101" pitchFamily="50" charset="-127"/>
              </a:rPr>
              <a:t>should he take to get there </a:t>
            </a:r>
            <a:endParaRPr lang="en-US" altLang="ko-KR" sz="1400" dirty="0" smtClean="0">
              <a:solidFill>
                <a:schemeClr val="bg1"/>
              </a:solidFill>
              <a:latin typeface="LG스마트체 SemiBold" panose="020B0600000101010101" pitchFamily="50" charset="-127"/>
              <a:ea typeface="LG스마트체 SemiBold" panose="020B0600000101010101" pitchFamily="50" charset="-127"/>
            </a:endParaRPr>
          </a:p>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 </a:t>
            </a: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   in </a:t>
            </a:r>
            <a:r>
              <a:rPr lang="en-US" altLang="ko-KR" sz="1400" dirty="0">
                <a:solidFill>
                  <a:schemeClr val="bg1"/>
                </a:solidFill>
                <a:latin typeface="LG스마트체 SemiBold" panose="020B0600000101010101" pitchFamily="50" charset="-127"/>
                <a:ea typeface="LG스마트체 SemiBold" panose="020B0600000101010101" pitchFamily="50" charset="-127"/>
              </a:rPr>
              <a:t>the shortest time? (Only public </a:t>
            </a:r>
            <a:endParaRPr lang="en-US" altLang="ko-KR" sz="1400" dirty="0" smtClean="0">
              <a:solidFill>
                <a:schemeClr val="bg1"/>
              </a:solidFill>
              <a:latin typeface="LG스마트체 SemiBold" panose="020B0600000101010101" pitchFamily="50" charset="-127"/>
              <a:ea typeface="LG스마트체 SemiBold" panose="020B0600000101010101" pitchFamily="50" charset="-127"/>
            </a:endParaRPr>
          </a:p>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 </a:t>
            </a: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   transportation</a:t>
            </a:r>
            <a:r>
              <a:rPr lang="en-US" altLang="ko-KR" sz="1400" dirty="0">
                <a:solidFill>
                  <a:schemeClr val="bg1"/>
                </a:solidFill>
                <a:latin typeface="LG스마트체 SemiBold" panose="020B0600000101010101" pitchFamily="50" charset="-127"/>
                <a:ea typeface="LG스마트체 SemiBold" panose="020B0600000101010101" pitchFamily="50" charset="-127"/>
              </a:rPr>
              <a:t>.)</a:t>
            </a:r>
          </a:p>
        </p:txBody>
      </p:sp>
      <p:sp>
        <p:nvSpPr>
          <p:cNvPr id="49" name="직사각형 48"/>
          <p:cNvSpPr/>
          <p:nvPr/>
        </p:nvSpPr>
        <p:spPr>
          <a:xfrm>
            <a:off x="4549203" y="3856567"/>
            <a:ext cx="4162998" cy="1902059"/>
          </a:xfrm>
          <a:prstGeom prst="rect">
            <a:avLst/>
          </a:prstGeom>
        </p:spPr>
        <p:txBody>
          <a:bodyPr wrap="square">
            <a:spAutoFit/>
          </a:bodyPr>
          <a:lstStyle/>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Explanation.</a:t>
            </a:r>
          </a:p>
          <a:p>
            <a:pPr>
              <a:lnSpc>
                <a:spcPct val="120000"/>
              </a:lnSpc>
            </a:pP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Step1</a:t>
            </a:r>
            <a:r>
              <a:rPr lang="en-US" altLang="ko-KR" sz="1400" dirty="0">
                <a:solidFill>
                  <a:schemeClr val="bg1"/>
                </a:solidFill>
                <a:latin typeface="LG스마트체 SemiBold" panose="020B0600000101010101" pitchFamily="50" charset="-127"/>
                <a:ea typeface="LG스마트체 SemiBold" panose="020B0600000101010101" pitchFamily="50" charset="-127"/>
              </a:rPr>
              <a:t>: Go to Google maps.</a:t>
            </a:r>
          </a:p>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Step2: Select Camp </a:t>
            </a:r>
            <a:r>
              <a:rPr lang="en-US" altLang="ko-KR" sz="1400" dirty="0" err="1">
                <a:solidFill>
                  <a:schemeClr val="bg1"/>
                </a:solidFill>
                <a:latin typeface="LG스마트체 SemiBold" panose="020B0600000101010101" pitchFamily="50" charset="-127"/>
                <a:ea typeface="LG스마트체 SemiBold" panose="020B0600000101010101" pitchFamily="50" charset="-127"/>
              </a:rPr>
              <a:t>Nou</a:t>
            </a:r>
            <a:r>
              <a:rPr lang="en-US" altLang="ko-KR" sz="1400" dirty="0">
                <a:solidFill>
                  <a:schemeClr val="bg1"/>
                </a:solidFill>
                <a:latin typeface="LG스마트체 SemiBold" panose="020B0600000101010101" pitchFamily="50" charset="-127"/>
                <a:ea typeface="LG스마트체 SemiBold" panose="020B0600000101010101" pitchFamily="50" charset="-127"/>
              </a:rPr>
              <a:t> as the destination and </a:t>
            </a: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    </a:t>
            </a:r>
          </a:p>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 </a:t>
            </a: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           </a:t>
            </a:r>
            <a:r>
              <a:rPr lang="en-US" altLang="ko-KR" sz="1400" dirty="0" err="1" smtClean="0">
                <a:solidFill>
                  <a:schemeClr val="bg1"/>
                </a:solidFill>
                <a:latin typeface="LG스마트체 SemiBold" panose="020B0600000101010101" pitchFamily="50" charset="-127"/>
                <a:ea typeface="LG스마트체 SemiBold" panose="020B0600000101010101" pitchFamily="50" charset="-127"/>
              </a:rPr>
              <a:t>Aeroport</a:t>
            </a: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 </a:t>
            </a:r>
            <a:r>
              <a:rPr lang="en-US" altLang="ko-KR" sz="1400" dirty="0">
                <a:solidFill>
                  <a:schemeClr val="bg1"/>
                </a:solidFill>
                <a:latin typeface="LG스마트체 SemiBold" panose="020B0600000101010101" pitchFamily="50" charset="-127"/>
                <a:ea typeface="LG스마트체 SemiBold" panose="020B0600000101010101" pitchFamily="50" charset="-127"/>
              </a:rPr>
              <a:t>El </a:t>
            </a:r>
            <a:r>
              <a:rPr lang="en-US" altLang="ko-KR" sz="1400" dirty="0" err="1">
                <a:solidFill>
                  <a:schemeClr val="bg1"/>
                </a:solidFill>
                <a:latin typeface="LG스마트체 SemiBold" panose="020B0600000101010101" pitchFamily="50" charset="-127"/>
                <a:ea typeface="LG스마트체 SemiBold" panose="020B0600000101010101" pitchFamily="50" charset="-127"/>
              </a:rPr>
              <a:t>Prata</a:t>
            </a:r>
            <a:r>
              <a:rPr lang="en-US" altLang="ko-KR" sz="1400" dirty="0">
                <a:solidFill>
                  <a:schemeClr val="bg1"/>
                </a:solidFill>
                <a:latin typeface="LG스마트체 SemiBold" panose="020B0600000101010101" pitchFamily="50" charset="-127"/>
                <a:ea typeface="LG스마트체 SemiBold" panose="020B0600000101010101" pitchFamily="50" charset="-127"/>
              </a:rPr>
              <a:t> as the departure point. </a:t>
            </a:r>
            <a:endParaRPr lang="en-US" altLang="ko-KR" sz="1400" dirty="0" smtClean="0">
              <a:solidFill>
                <a:schemeClr val="bg1"/>
              </a:solidFill>
              <a:latin typeface="LG스마트체 SemiBold" panose="020B0600000101010101" pitchFamily="50" charset="-127"/>
              <a:ea typeface="LG스마트체 SemiBold" panose="020B0600000101010101" pitchFamily="50" charset="-127"/>
            </a:endParaRPr>
          </a:p>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 </a:t>
            </a: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           Then</a:t>
            </a:r>
            <a:r>
              <a:rPr lang="en-US" altLang="ko-KR" sz="1400" dirty="0">
                <a:solidFill>
                  <a:schemeClr val="bg1"/>
                </a:solidFill>
                <a:latin typeface="LG스마트체 SemiBold" panose="020B0600000101010101" pitchFamily="50" charset="-127"/>
                <a:ea typeface="LG스마트체 SemiBold" panose="020B0600000101010101" pitchFamily="50" charset="-127"/>
              </a:rPr>
              <a:t>, search the routes and check the </a:t>
            </a:r>
            <a:endParaRPr lang="en-US" altLang="ko-KR" sz="1400" dirty="0" smtClean="0">
              <a:solidFill>
                <a:schemeClr val="bg1"/>
              </a:solidFill>
              <a:latin typeface="LG스마트체 SemiBold" panose="020B0600000101010101" pitchFamily="50" charset="-127"/>
              <a:ea typeface="LG스마트체 SemiBold" panose="020B0600000101010101" pitchFamily="50" charset="-127"/>
            </a:endParaRPr>
          </a:p>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 </a:t>
            </a: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           public </a:t>
            </a:r>
            <a:r>
              <a:rPr lang="en-US" altLang="ko-KR" sz="1400" dirty="0">
                <a:solidFill>
                  <a:schemeClr val="bg1"/>
                </a:solidFill>
                <a:latin typeface="LG스마트체 SemiBold" panose="020B0600000101010101" pitchFamily="50" charset="-127"/>
                <a:ea typeface="LG스마트체 SemiBold" panose="020B0600000101010101" pitchFamily="50" charset="-127"/>
              </a:rPr>
              <a:t>transportation that takes the </a:t>
            </a:r>
            <a:endParaRPr lang="en-US" altLang="ko-KR" sz="1400" dirty="0" smtClean="0">
              <a:solidFill>
                <a:schemeClr val="bg1"/>
              </a:solidFill>
              <a:latin typeface="LG스마트체 SemiBold" panose="020B0600000101010101" pitchFamily="50" charset="-127"/>
              <a:ea typeface="LG스마트체 SemiBold" panose="020B0600000101010101" pitchFamily="50" charset="-127"/>
            </a:endParaRPr>
          </a:p>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 </a:t>
            </a: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           shortest </a:t>
            </a:r>
            <a:r>
              <a:rPr lang="en-US" altLang="ko-KR" sz="1400" dirty="0">
                <a:solidFill>
                  <a:schemeClr val="bg1"/>
                </a:solidFill>
                <a:latin typeface="LG스마트체 SemiBold" panose="020B0600000101010101" pitchFamily="50" charset="-127"/>
                <a:ea typeface="LG스마트체 SemiBold" panose="020B0600000101010101" pitchFamily="50" charset="-127"/>
              </a:rPr>
              <a:t>time.</a:t>
            </a:r>
          </a:p>
        </p:txBody>
      </p:sp>
      <p:sp>
        <p:nvSpPr>
          <p:cNvPr id="21" name="직사각형 20"/>
          <p:cNvSpPr/>
          <p:nvPr/>
        </p:nvSpPr>
        <p:spPr>
          <a:xfrm>
            <a:off x="4549202" y="2582147"/>
            <a:ext cx="3086100" cy="331886"/>
          </a:xfrm>
          <a:prstGeom prst="rect">
            <a:avLst/>
          </a:prstGeom>
        </p:spPr>
        <p:txBody>
          <a:bodyPr wrap="square">
            <a:spAutoFit/>
          </a:bodyPr>
          <a:lstStyle/>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Answer:  Bus L77+Metro L5</a:t>
            </a:r>
          </a:p>
        </p:txBody>
      </p:sp>
      <p:pic>
        <p:nvPicPr>
          <p:cNvPr id="17"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05003" y="3967142"/>
            <a:ext cx="3393767" cy="25225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그림 15">
            <a:hlinkClick r:id="rId9" action="ppaction://hlinksldjump"/>
          </p:cNvPr>
          <p:cNvPicPr>
            <a:picLocks noChangeAspect="1"/>
          </p:cNvPicPr>
          <p:nvPr/>
        </p:nvPicPr>
        <p:blipFill>
          <a:blip r:embed="rId10" cstate="print"/>
          <a:stretch>
            <a:fillRect/>
          </a:stretch>
        </p:blipFill>
        <p:spPr>
          <a:xfrm>
            <a:off x="1105515" y="390812"/>
            <a:ext cx="751326" cy="295750"/>
          </a:xfrm>
          <a:prstGeom prst="rect">
            <a:avLst/>
          </a:prstGeom>
        </p:spPr>
      </p:pic>
      <p:pic>
        <p:nvPicPr>
          <p:cNvPr id="19" name="그림 18"/>
          <p:cNvPicPr>
            <a:picLocks noChangeAspect="1"/>
          </p:cNvPicPr>
          <p:nvPr/>
        </p:nvPicPr>
        <p:blipFill>
          <a:blip r:embed="rId11" cstate="print"/>
          <a:stretch>
            <a:fillRect/>
          </a:stretch>
        </p:blipFill>
        <p:spPr>
          <a:xfrm>
            <a:off x="431800" y="1091974"/>
            <a:ext cx="1821786" cy="1211501"/>
          </a:xfrm>
          <a:prstGeom prst="rect">
            <a:avLst/>
          </a:prstGeom>
        </p:spPr>
      </p:pic>
      <p:sp>
        <p:nvSpPr>
          <p:cNvPr id="20" name="직사각형 19"/>
          <p:cNvSpPr/>
          <p:nvPr/>
        </p:nvSpPr>
        <p:spPr>
          <a:xfrm>
            <a:off x="476110" y="1125548"/>
            <a:ext cx="1683160" cy="738664"/>
          </a:xfrm>
          <a:prstGeom prst="rect">
            <a:avLst/>
          </a:prstGeom>
        </p:spPr>
        <p:txBody>
          <a:bodyPr wrap="square">
            <a:spAutoFit/>
          </a:bodyPr>
          <a:lstStyle/>
          <a:p>
            <a:r>
              <a:rPr lang="en-US" altLang="ko-KR" sz="2100" dirty="0">
                <a:solidFill>
                  <a:schemeClr val="tx1">
                    <a:lumMod val="75000"/>
                    <a:lumOff val="25000"/>
                  </a:schemeClr>
                </a:solidFill>
                <a:latin typeface="LG스마트체 Bold" panose="020B0600000101010101" pitchFamily="50" charset="-127"/>
                <a:ea typeface="LG스마트체 Bold" panose="020B0600000101010101" pitchFamily="50" charset="-127"/>
              </a:rPr>
              <a:t>Learning Evaluation</a:t>
            </a:r>
            <a:endParaRPr lang="ko-KR" altLang="en-US" sz="2100" dirty="0">
              <a:solidFill>
                <a:schemeClr val="tx1">
                  <a:lumMod val="75000"/>
                  <a:lumOff val="25000"/>
                </a:schemeClr>
              </a:solidFill>
              <a:latin typeface="LG스마트체 Bold" panose="020B0600000101010101" pitchFamily="50" charset="-127"/>
              <a:ea typeface="LG스마트체 Bold" panose="020B0600000101010101" pitchFamily="50" charset="-127"/>
            </a:endParaRPr>
          </a:p>
        </p:txBody>
      </p:sp>
      <p:sp>
        <p:nvSpPr>
          <p:cNvPr id="22" name="직사각형 21"/>
          <p:cNvSpPr/>
          <p:nvPr/>
        </p:nvSpPr>
        <p:spPr>
          <a:xfrm>
            <a:off x="476110" y="1795120"/>
            <a:ext cx="1683160" cy="400110"/>
          </a:xfrm>
          <a:prstGeom prst="rect">
            <a:avLst/>
          </a:prstGeom>
        </p:spPr>
        <p:txBody>
          <a:bodyPr wrap="square">
            <a:spAutoFit/>
          </a:bodyPr>
          <a:lstStyle/>
          <a:p>
            <a:r>
              <a:rPr lang="en-US" altLang="ko-KR" sz="2000" dirty="0" smtClean="0">
                <a:solidFill>
                  <a:schemeClr val="tx1">
                    <a:lumMod val="50000"/>
                    <a:lumOff val="50000"/>
                  </a:schemeClr>
                </a:solidFill>
                <a:latin typeface="LG스마트체 Bold" panose="020B0600000101010101" pitchFamily="50" charset="-127"/>
                <a:ea typeface="LG스마트체 Bold" panose="020B0600000101010101" pitchFamily="50" charset="-127"/>
              </a:rPr>
              <a:t>[Q2]</a:t>
            </a:r>
          </a:p>
        </p:txBody>
      </p:sp>
      <p:sp>
        <p:nvSpPr>
          <p:cNvPr id="23" name="TextBox 22"/>
          <p:cNvSpPr txBox="1"/>
          <p:nvPr/>
        </p:nvSpPr>
        <p:spPr>
          <a:xfrm>
            <a:off x="3076696" y="1536205"/>
            <a:ext cx="2973891" cy="400110"/>
          </a:xfrm>
          <a:prstGeom prst="rect">
            <a:avLst/>
          </a:prstGeom>
          <a:noFill/>
        </p:spPr>
        <p:txBody>
          <a:bodyPr wrap="none" rtlCol="0">
            <a:spAutoFit/>
          </a:bodyPr>
          <a:lstStyle/>
          <a:p>
            <a:r>
              <a:rPr lang="en-US" altLang="ko-KR" sz="2000" dirty="0">
                <a:solidFill>
                  <a:schemeClr val="bg1"/>
                </a:solidFill>
                <a:latin typeface="LG스마트체 SemiBold" panose="020B0600000101010101" pitchFamily="50" charset="-127"/>
                <a:ea typeface="LG스마트체 SemiBold" panose="020B0600000101010101" pitchFamily="50" charset="-127"/>
              </a:rPr>
              <a:t>Answer and explanation</a:t>
            </a:r>
            <a:endParaRPr lang="ko-KR" altLang="en-US" sz="2000" dirty="0">
              <a:solidFill>
                <a:schemeClr val="bg1"/>
              </a:solidFill>
              <a:latin typeface="LG스마트체 SemiBold" panose="020B0600000101010101" pitchFamily="50" charset="-127"/>
              <a:ea typeface="LG스마트체 SemiBold" panose="020B0600000101010101" pitchFamily="50" charset="-127"/>
            </a:endParaRPr>
          </a:p>
        </p:txBody>
      </p:sp>
      <p:pic>
        <p:nvPicPr>
          <p:cNvPr id="24" name="그림 23"/>
          <p:cNvPicPr>
            <a:picLocks noChangeAspect="1"/>
          </p:cNvPicPr>
          <p:nvPr/>
        </p:nvPicPr>
        <p:blipFill>
          <a:blip r:embed="rId12" cstate="print"/>
          <a:stretch>
            <a:fillRect/>
          </a:stretch>
        </p:blipFill>
        <p:spPr>
          <a:xfrm>
            <a:off x="2628694" y="1488760"/>
            <a:ext cx="348750" cy="495000"/>
          </a:xfrm>
          <a:prstGeom prst="rect">
            <a:avLst/>
          </a:prstGeom>
        </p:spPr>
      </p:pic>
      <p:pic>
        <p:nvPicPr>
          <p:cNvPr id="25" name="그림 24">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pic>
        <p:nvPicPr>
          <p:cNvPr id="26" name="그림 25">
            <a:hlinkClick r:id="rId15" action="ppaction://hlinksldjump"/>
          </p:cNvPr>
          <p:cNvPicPr>
            <a:picLocks noChangeAspect="1"/>
          </p:cNvPicPr>
          <p:nvPr/>
        </p:nvPicPr>
        <p:blipFill>
          <a:blip r:embed="rId16"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207298292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그림 39">
            <a:hlinkClick r:id="rId2" action="ppaction://hlinksldjump"/>
          </p:cNvPr>
          <p:cNvPicPr>
            <a:picLocks noChangeAspect="1"/>
          </p:cNvPicPr>
          <p:nvPr/>
        </p:nvPicPr>
        <p:blipFill>
          <a:blip r:embed="rId3" cstate="print"/>
          <a:stretch>
            <a:fillRect/>
          </a:stretch>
        </p:blipFill>
        <p:spPr>
          <a:xfrm>
            <a:off x="2243077" y="360312"/>
            <a:ext cx="472500" cy="326250"/>
          </a:xfrm>
          <a:prstGeom prst="rect">
            <a:avLst/>
          </a:prstGeom>
        </p:spPr>
      </p:pic>
      <p:pic>
        <p:nvPicPr>
          <p:cNvPr id="43" name="그림 42">
            <a:hlinkClick r:id="rId4" action="ppaction://hlinksldjump"/>
          </p:cNvPr>
          <p:cNvPicPr>
            <a:picLocks noChangeAspect="1"/>
          </p:cNvPicPr>
          <p:nvPr/>
        </p:nvPicPr>
        <p:blipFill>
          <a:blip r:embed="rId5" cstate="print"/>
          <a:stretch>
            <a:fillRect/>
          </a:stretch>
        </p:blipFill>
        <p:spPr>
          <a:xfrm>
            <a:off x="3304633" y="269829"/>
            <a:ext cx="1203836" cy="548950"/>
          </a:xfrm>
          <a:prstGeom prst="rect">
            <a:avLst/>
          </a:prstGeom>
        </p:spPr>
      </p:pic>
      <p:pic>
        <p:nvPicPr>
          <p:cNvPr id="44" name="그림 43">
            <a:hlinkClick r:id="rId6" action="ppaction://hlinksldjump"/>
          </p:cNvPr>
          <p:cNvPicPr>
            <a:picLocks noChangeAspect="1"/>
          </p:cNvPicPr>
          <p:nvPr/>
        </p:nvPicPr>
        <p:blipFill>
          <a:blip r:embed="rId7" cstate="print"/>
          <a:stretch>
            <a:fillRect/>
          </a:stretch>
        </p:blipFill>
        <p:spPr>
          <a:xfrm>
            <a:off x="339958" y="360312"/>
            <a:ext cx="301984" cy="359941"/>
          </a:xfrm>
          <a:prstGeom prst="rect">
            <a:avLst/>
          </a:prstGeom>
        </p:spPr>
      </p:pic>
      <p:sp>
        <p:nvSpPr>
          <p:cNvPr id="49" name="직사각형 48"/>
          <p:cNvSpPr/>
          <p:nvPr/>
        </p:nvSpPr>
        <p:spPr>
          <a:xfrm>
            <a:off x="4549203" y="3429000"/>
            <a:ext cx="4162998" cy="2160591"/>
          </a:xfrm>
          <a:prstGeom prst="rect">
            <a:avLst/>
          </a:prstGeom>
        </p:spPr>
        <p:txBody>
          <a:bodyPr wrap="square">
            <a:spAutoFit/>
          </a:bodyPr>
          <a:lstStyle/>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Explanation.</a:t>
            </a:r>
          </a:p>
          <a:p>
            <a:pPr>
              <a:lnSpc>
                <a:spcPct val="120000"/>
              </a:lnSpc>
            </a:pP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Step3</a:t>
            </a:r>
            <a:r>
              <a:rPr lang="en-US" altLang="ko-KR" sz="1400" dirty="0">
                <a:solidFill>
                  <a:schemeClr val="bg1"/>
                </a:solidFill>
                <a:latin typeface="LG스마트체 SemiBold" panose="020B0600000101010101" pitchFamily="50" charset="-127"/>
                <a:ea typeface="LG스마트체 SemiBold" panose="020B0600000101010101" pitchFamily="50" charset="-127"/>
              </a:rPr>
              <a:t>: Go to http://tmb.cat, the official website </a:t>
            </a:r>
            <a:endParaRPr lang="en-US" altLang="ko-KR" sz="1400" dirty="0" smtClean="0">
              <a:solidFill>
                <a:schemeClr val="bg1"/>
              </a:solidFill>
              <a:latin typeface="LG스마트체 SemiBold" panose="020B0600000101010101" pitchFamily="50" charset="-127"/>
              <a:ea typeface="LG스마트체 SemiBold" panose="020B0600000101010101" pitchFamily="50" charset="-127"/>
            </a:endParaRPr>
          </a:p>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 </a:t>
            </a: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           for </a:t>
            </a:r>
            <a:r>
              <a:rPr lang="en-US" altLang="ko-KR" sz="1400" dirty="0">
                <a:solidFill>
                  <a:schemeClr val="bg1"/>
                </a:solidFill>
                <a:latin typeface="LG스마트체 SemiBold" panose="020B0600000101010101" pitchFamily="50" charset="-127"/>
                <a:ea typeface="LG스마트체 SemiBold" panose="020B0600000101010101" pitchFamily="50" charset="-127"/>
              </a:rPr>
              <a:t>public transportation in Barcelona, </a:t>
            </a:r>
            <a:endParaRPr lang="en-US" altLang="ko-KR" sz="1400" dirty="0" smtClean="0">
              <a:solidFill>
                <a:schemeClr val="bg1"/>
              </a:solidFill>
              <a:latin typeface="LG스마트체 SemiBold" panose="020B0600000101010101" pitchFamily="50" charset="-127"/>
              <a:ea typeface="LG스마트체 SemiBold" panose="020B0600000101010101" pitchFamily="50" charset="-127"/>
            </a:endParaRPr>
          </a:p>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 </a:t>
            </a: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           and </a:t>
            </a:r>
            <a:r>
              <a:rPr lang="en-US" altLang="ko-KR" sz="1400" dirty="0">
                <a:solidFill>
                  <a:schemeClr val="bg1"/>
                </a:solidFill>
                <a:latin typeface="LG스마트체 SemiBold" panose="020B0600000101010101" pitchFamily="50" charset="-127"/>
                <a:ea typeface="LG스마트체 SemiBold" panose="020B0600000101010101" pitchFamily="50" charset="-127"/>
              </a:rPr>
              <a:t>change the language to English. </a:t>
            </a:r>
          </a:p>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Step4: Go to “tickets and fares” on the </a:t>
            </a:r>
            <a:endParaRPr lang="en-US" altLang="ko-KR" sz="1400" dirty="0" smtClean="0">
              <a:solidFill>
                <a:schemeClr val="bg1"/>
              </a:solidFill>
              <a:latin typeface="LG스마트체 SemiBold" panose="020B0600000101010101" pitchFamily="50" charset="-127"/>
              <a:ea typeface="LG스마트체 SemiBold" panose="020B0600000101010101" pitchFamily="50" charset="-127"/>
            </a:endParaRPr>
          </a:p>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 </a:t>
            </a: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           homepage</a:t>
            </a:r>
            <a:r>
              <a:rPr lang="en-US" altLang="ko-KR" sz="1400" dirty="0">
                <a:solidFill>
                  <a:schemeClr val="bg1"/>
                </a:solidFill>
                <a:latin typeface="LG스마트체 SemiBold" panose="020B0600000101010101" pitchFamily="50" charset="-127"/>
                <a:ea typeface="LG스마트체 SemiBold" panose="020B0600000101010101" pitchFamily="50" charset="-127"/>
              </a:rPr>
              <a:t>.</a:t>
            </a:r>
          </a:p>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Step5: Check the price for “Single tickets-single </a:t>
            </a:r>
            <a:endParaRPr lang="en-US" altLang="ko-KR" sz="1400" dirty="0" smtClean="0">
              <a:solidFill>
                <a:schemeClr val="bg1"/>
              </a:solidFill>
              <a:latin typeface="LG스마트체 SemiBold" panose="020B0600000101010101" pitchFamily="50" charset="-127"/>
              <a:ea typeface="LG스마트체 SemiBold" panose="020B0600000101010101" pitchFamily="50" charset="-127"/>
            </a:endParaRPr>
          </a:p>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 </a:t>
            </a: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           ticket</a:t>
            </a:r>
            <a:r>
              <a:rPr lang="en-US" altLang="ko-KR" sz="1400" dirty="0">
                <a:solidFill>
                  <a:schemeClr val="bg1"/>
                </a:solidFill>
                <a:latin typeface="LG스마트체 SemiBold" panose="020B0600000101010101" pitchFamily="50" charset="-127"/>
                <a:ea typeface="LG스마트체 SemiBold" panose="020B0600000101010101" pitchFamily="50" charset="-127"/>
              </a:rPr>
              <a:t>.”</a:t>
            </a:r>
          </a:p>
        </p:txBody>
      </p:sp>
      <p:sp>
        <p:nvSpPr>
          <p:cNvPr id="21" name="직사각형 20"/>
          <p:cNvSpPr/>
          <p:nvPr/>
        </p:nvSpPr>
        <p:spPr>
          <a:xfrm>
            <a:off x="4549202" y="2582147"/>
            <a:ext cx="4162998" cy="330540"/>
          </a:xfrm>
          <a:prstGeom prst="rect">
            <a:avLst/>
          </a:prstGeom>
        </p:spPr>
        <p:txBody>
          <a:bodyPr wrap="square">
            <a:spAutoFit/>
          </a:bodyPr>
          <a:lstStyle/>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Answer:  Metro 2.15€+Bus 2.15€=4.30 €</a:t>
            </a:r>
          </a:p>
        </p:txBody>
      </p:sp>
      <p:sp>
        <p:nvSpPr>
          <p:cNvPr id="18" name="직사각형 17"/>
          <p:cNvSpPr/>
          <p:nvPr/>
        </p:nvSpPr>
        <p:spPr>
          <a:xfrm>
            <a:off x="431800" y="2582147"/>
            <a:ext cx="4117402" cy="609398"/>
          </a:xfrm>
          <a:prstGeom prst="rect">
            <a:avLst/>
          </a:prstGeom>
        </p:spPr>
        <p:txBody>
          <a:bodyPr wrap="square">
            <a:spAutoFit/>
          </a:bodyPr>
          <a:lstStyle/>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b. How much is the transportation </a:t>
            </a: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cost</a:t>
            </a:r>
          </a:p>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 </a:t>
            </a: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   (for </a:t>
            </a:r>
            <a:r>
              <a:rPr lang="en-US" altLang="ko-KR" sz="1400" dirty="0">
                <a:solidFill>
                  <a:schemeClr val="bg1"/>
                </a:solidFill>
                <a:latin typeface="LG스마트체 SemiBold" panose="020B0600000101010101" pitchFamily="50" charset="-127"/>
                <a:ea typeface="LG스마트체 SemiBold" panose="020B0600000101010101" pitchFamily="50" charset="-127"/>
              </a:rPr>
              <a:t>a single ticket)?</a:t>
            </a:r>
          </a:p>
        </p:txBody>
      </p:sp>
      <p:pic>
        <p:nvPicPr>
          <p:cNvPr id="19"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52084" y="3436631"/>
            <a:ext cx="3959896" cy="10748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그림 15">
            <a:hlinkClick r:id="rId9" action="ppaction://hlinksldjump"/>
          </p:cNvPr>
          <p:cNvPicPr>
            <a:picLocks noChangeAspect="1"/>
          </p:cNvPicPr>
          <p:nvPr/>
        </p:nvPicPr>
        <p:blipFill>
          <a:blip r:embed="rId10" cstate="print"/>
          <a:stretch>
            <a:fillRect/>
          </a:stretch>
        </p:blipFill>
        <p:spPr>
          <a:xfrm>
            <a:off x="1105515" y="390812"/>
            <a:ext cx="751326" cy="295750"/>
          </a:xfrm>
          <a:prstGeom prst="rect">
            <a:avLst/>
          </a:prstGeom>
        </p:spPr>
      </p:pic>
      <p:pic>
        <p:nvPicPr>
          <p:cNvPr id="20" name="그림 19"/>
          <p:cNvPicPr>
            <a:picLocks noChangeAspect="1"/>
          </p:cNvPicPr>
          <p:nvPr/>
        </p:nvPicPr>
        <p:blipFill>
          <a:blip r:embed="rId11" cstate="print"/>
          <a:stretch>
            <a:fillRect/>
          </a:stretch>
        </p:blipFill>
        <p:spPr>
          <a:xfrm>
            <a:off x="431800" y="1091974"/>
            <a:ext cx="1821786" cy="1211501"/>
          </a:xfrm>
          <a:prstGeom prst="rect">
            <a:avLst/>
          </a:prstGeom>
        </p:spPr>
      </p:pic>
      <p:sp>
        <p:nvSpPr>
          <p:cNvPr id="22" name="직사각형 21"/>
          <p:cNvSpPr/>
          <p:nvPr/>
        </p:nvSpPr>
        <p:spPr>
          <a:xfrm>
            <a:off x="476110" y="1125548"/>
            <a:ext cx="1683160" cy="738664"/>
          </a:xfrm>
          <a:prstGeom prst="rect">
            <a:avLst/>
          </a:prstGeom>
        </p:spPr>
        <p:txBody>
          <a:bodyPr wrap="square">
            <a:spAutoFit/>
          </a:bodyPr>
          <a:lstStyle/>
          <a:p>
            <a:r>
              <a:rPr lang="en-US" altLang="ko-KR" sz="2100" dirty="0">
                <a:solidFill>
                  <a:schemeClr val="tx1">
                    <a:lumMod val="75000"/>
                    <a:lumOff val="25000"/>
                  </a:schemeClr>
                </a:solidFill>
                <a:latin typeface="LG스마트체 Bold" panose="020B0600000101010101" pitchFamily="50" charset="-127"/>
                <a:ea typeface="LG스마트체 Bold" panose="020B0600000101010101" pitchFamily="50" charset="-127"/>
              </a:rPr>
              <a:t>Learning Evaluation</a:t>
            </a:r>
            <a:endParaRPr lang="ko-KR" altLang="en-US" sz="2100" dirty="0">
              <a:solidFill>
                <a:schemeClr val="tx1">
                  <a:lumMod val="75000"/>
                  <a:lumOff val="25000"/>
                </a:schemeClr>
              </a:solidFill>
              <a:latin typeface="LG스마트체 Bold" panose="020B0600000101010101" pitchFamily="50" charset="-127"/>
              <a:ea typeface="LG스마트체 Bold" panose="020B0600000101010101" pitchFamily="50" charset="-127"/>
            </a:endParaRPr>
          </a:p>
        </p:txBody>
      </p:sp>
      <p:sp>
        <p:nvSpPr>
          <p:cNvPr id="23" name="직사각형 22"/>
          <p:cNvSpPr/>
          <p:nvPr/>
        </p:nvSpPr>
        <p:spPr>
          <a:xfrm>
            <a:off x="476110" y="1795120"/>
            <a:ext cx="1683160" cy="400110"/>
          </a:xfrm>
          <a:prstGeom prst="rect">
            <a:avLst/>
          </a:prstGeom>
        </p:spPr>
        <p:txBody>
          <a:bodyPr wrap="square">
            <a:spAutoFit/>
          </a:bodyPr>
          <a:lstStyle/>
          <a:p>
            <a:r>
              <a:rPr lang="en-US" altLang="ko-KR" sz="2000" dirty="0" smtClean="0">
                <a:solidFill>
                  <a:schemeClr val="tx1">
                    <a:lumMod val="50000"/>
                    <a:lumOff val="50000"/>
                  </a:schemeClr>
                </a:solidFill>
                <a:latin typeface="LG스마트체 Bold" panose="020B0600000101010101" pitchFamily="50" charset="-127"/>
                <a:ea typeface="LG스마트체 Bold" panose="020B0600000101010101" pitchFamily="50" charset="-127"/>
              </a:rPr>
              <a:t>[Q2]</a:t>
            </a:r>
          </a:p>
        </p:txBody>
      </p:sp>
      <p:sp>
        <p:nvSpPr>
          <p:cNvPr id="24" name="TextBox 23"/>
          <p:cNvSpPr txBox="1"/>
          <p:nvPr/>
        </p:nvSpPr>
        <p:spPr>
          <a:xfrm>
            <a:off x="3076696" y="1536205"/>
            <a:ext cx="2973891" cy="400110"/>
          </a:xfrm>
          <a:prstGeom prst="rect">
            <a:avLst/>
          </a:prstGeom>
          <a:noFill/>
        </p:spPr>
        <p:txBody>
          <a:bodyPr wrap="none" rtlCol="0">
            <a:spAutoFit/>
          </a:bodyPr>
          <a:lstStyle/>
          <a:p>
            <a:r>
              <a:rPr lang="en-US" altLang="ko-KR" sz="2000" dirty="0">
                <a:solidFill>
                  <a:schemeClr val="bg1"/>
                </a:solidFill>
                <a:latin typeface="LG스마트체 SemiBold" panose="020B0600000101010101" pitchFamily="50" charset="-127"/>
                <a:ea typeface="LG스마트체 SemiBold" panose="020B0600000101010101" pitchFamily="50" charset="-127"/>
              </a:rPr>
              <a:t>Answer and explanation</a:t>
            </a:r>
            <a:endParaRPr lang="ko-KR" altLang="en-US" sz="2000" dirty="0">
              <a:solidFill>
                <a:schemeClr val="bg1"/>
              </a:solidFill>
              <a:latin typeface="LG스마트체 SemiBold" panose="020B0600000101010101" pitchFamily="50" charset="-127"/>
              <a:ea typeface="LG스마트체 SemiBold" panose="020B0600000101010101" pitchFamily="50" charset="-127"/>
            </a:endParaRPr>
          </a:p>
        </p:txBody>
      </p:sp>
      <p:pic>
        <p:nvPicPr>
          <p:cNvPr id="25" name="그림 24"/>
          <p:cNvPicPr>
            <a:picLocks noChangeAspect="1"/>
          </p:cNvPicPr>
          <p:nvPr/>
        </p:nvPicPr>
        <p:blipFill>
          <a:blip r:embed="rId12" cstate="print"/>
          <a:stretch>
            <a:fillRect/>
          </a:stretch>
        </p:blipFill>
        <p:spPr>
          <a:xfrm>
            <a:off x="2628694" y="1488760"/>
            <a:ext cx="348750" cy="495000"/>
          </a:xfrm>
          <a:prstGeom prst="rect">
            <a:avLst/>
          </a:prstGeom>
        </p:spPr>
      </p:pic>
      <p:pic>
        <p:nvPicPr>
          <p:cNvPr id="26" name="그림 25">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pic>
        <p:nvPicPr>
          <p:cNvPr id="27" name="그림 26">
            <a:hlinkClick r:id="rId15" action="ppaction://hlinksldjump"/>
          </p:cNvPr>
          <p:cNvPicPr>
            <a:picLocks noChangeAspect="1"/>
          </p:cNvPicPr>
          <p:nvPr/>
        </p:nvPicPr>
        <p:blipFill>
          <a:blip r:embed="rId16"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29796206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그림 39">
            <a:hlinkClick r:id="rId2" action="ppaction://hlinksldjump"/>
          </p:cNvPr>
          <p:cNvPicPr>
            <a:picLocks noChangeAspect="1"/>
          </p:cNvPicPr>
          <p:nvPr/>
        </p:nvPicPr>
        <p:blipFill>
          <a:blip r:embed="rId3" cstate="print"/>
          <a:stretch>
            <a:fillRect/>
          </a:stretch>
        </p:blipFill>
        <p:spPr>
          <a:xfrm>
            <a:off x="2243077" y="360312"/>
            <a:ext cx="472500" cy="326250"/>
          </a:xfrm>
          <a:prstGeom prst="rect">
            <a:avLst/>
          </a:prstGeom>
        </p:spPr>
      </p:pic>
      <p:pic>
        <p:nvPicPr>
          <p:cNvPr id="43" name="그림 42">
            <a:hlinkClick r:id="rId4" action="ppaction://hlinksldjump"/>
          </p:cNvPr>
          <p:cNvPicPr>
            <a:picLocks noChangeAspect="1"/>
          </p:cNvPicPr>
          <p:nvPr/>
        </p:nvPicPr>
        <p:blipFill>
          <a:blip r:embed="rId5" cstate="print"/>
          <a:stretch>
            <a:fillRect/>
          </a:stretch>
        </p:blipFill>
        <p:spPr>
          <a:xfrm>
            <a:off x="3304633" y="269829"/>
            <a:ext cx="1203836" cy="548950"/>
          </a:xfrm>
          <a:prstGeom prst="rect">
            <a:avLst/>
          </a:prstGeom>
        </p:spPr>
      </p:pic>
      <p:pic>
        <p:nvPicPr>
          <p:cNvPr id="44" name="그림 43">
            <a:hlinkClick r:id="rId6" action="ppaction://hlinksldjump"/>
          </p:cNvPr>
          <p:cNvPicPr>
            <a:picLocks noChangeAspect="1"/>
          </p:cNvPicPr>
          <p:nvPr/>
        </p:nvPicPr>
        <p:blipFill>
          <a:blip r:embed="rId7" cstate="print"/>
          <a:stretch>
            <a:fillRect/>
          </a:stretch>
        </p:blipFill>
        <p:spPr>
          <a:xfrm>
            <a:off x="339958" y="360312"/>
            <a:ext cx="301984" cy="359941"/>
          </a:xfrm>
          <a:prstGeom prst="rect">
            <a:avLst/>
          </a:prstGeom>
        </p:spPr>
      </p:pic>
      <p:sp>
        <p:nvSpPr>
          <p:cNvPr id="49" name="직사각형 48"/>
          <p:cNvSpPr/>
          <p:nvPr/>
        </p:nvSpPr>
        <p:spPr>
          <a:xfrm>
            <a:off x="4676775" y="3705225"/>
            <a:ext cx="4035426" cy="1384995"/>
          </a:xfrm>
          <a:prstGeom prst="rect">
            <a:avLst/>
          </a:prstGeom>
        </p:spPr>
        <p:txBody>
          <a:bodyPr wrap="square">
            <a:spAutoFit/>
          </a:bodyPr>
          <a:lstStyle/>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Explanation.</a:t>
            </a:r>
          </a:p>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Step6: Go to the website of Camp </a:t>
            </a:r>
            <a:r>
              <a:rPr lang="en-US" altLang="ko-KR" sz="1400" dirty="0" err="1">
                <a:solidFill>
                  <a:schemeClr val="bg1"/>
                </a:solidFill>
                <a:latin typeface="LG스마트체 SemiBold" panose="020B0600000101010101" pitchFamily="50" charset="-127"/>
                <a:ea typeface="LG스마트체 SemiBold" panose="020B0600000101010101" pitchFamily="50" charset="-127"/>
              </a:rPr>
              <a:t>Nou</a:t>
            </a:r>
            <a:r>
              <a:rPr lang="en-US" altLang="ko-KR" sz="1400" dirty="0">
                <a:solidFill>
                  <a:schemeClr val="bg1"/>
                </a:solidFill>
                <a:latin typeface="LG스마트체 SemiBold" panose="020B0600000101010101" pitchFamily="50" charset="-127"/>
                <a:ea typeface="LG스마트체 SemiBold" panose="020B0600000101010101" pitchFamily="50" charset="-127"/>
              </a:rPr>
              <a:t> and </a:t>
            </a:r>
            <a:endParaRPr lang="en-US" altLang="ko-KR" sz="1400" dirty="0" smtClean="0">
              <a:solidFill>
                <a:schemeClr val="bg1"/>
              </a:solidFill>
              <a:latin typeface="LG스마트체 SemiBold" panose="020B0600000101010101" pitchFamily="50" charset="-127"/>
              <a:ea typeface="LG스마트체 SemiBold" panose="020B0600000101010101" pitchFamily="50" charset="-127"/>
            </a:endParaRPr>
          </a:p>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 </a:t>
            </a: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         select </a:t>
            </a:r>
            <a:r>
              <a:rPr lang="en-US" altLang="ko-KR" sz="1400" dirty="0">
                <a:solidFill>
                  <a:schemeClr val="bg1"/>
                </a:solidFill>
                <a:latin typeface="LG스마트체 SemiBold" panose="020B0600000101010101" pitchFamily="50" charset="-127"/>
                <a:ea typeface="LG스마트체 SemiBold" panose="020B0600000101010101" pitchFamily="50" charset="-127"/>
              </a:rPr>
              <a:t>“tickets.” Then, go to “</a:t>
            </a: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start- </a:t>
            </a:r>
          </a:p>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 </a:t>
            </a: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         purchasing</a:t>
            </a:r>
            <a:r>
              <a:rPr lang="en-US" altLang="ko-KR" sz="1400" dirty="0">
                <a:solidFill>
                  <a:schemeClr val="bg1"/>
                </a:solidFill>
                <a:latin typeface="LG스마트체 SemiBold" panose="020B0600000101010101" pitchFamily="50" charset="-127"/>
                <a:ea typeface="LG스마트체 SemiBold" panose="020B0600000101010101" pitchFamily="50" charset="-127"/>
              </a:rPr>
              <a:t>” and check the show price list </a:t>
            </a: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to </a:t>
            </a:r>
            <a:r>
              <a:rPr lang="en-US" altLang="ko-KR" sz="1400" dirty="0">
                <a:solidFill>
                  <a:schemeClr val="bg1"/>
                </a:solidFill>
                <a:latin typeface="LG스마트체 SemiBold" panose="020B0600000101010101" pitchFamily="50" charset="-127"/>
                <a:ea typeface="LG스마트체 SemiBold" panose="020B0600000101010101" pitchFamily="50" charset="-127"/>
              </a:rPr>
              <a:t>find the highest and lowest prices.</a:t>
            </a:r>
          </a:p>
        </p:txBody>
      </p:sp>
      <p:sp>
        <p:nvSpPr>
          <p:cNvPr id="21" name="직사각형 20"/>
          <p:cNvSpPr/>
          <p:nvPr/>
        </p:nvSpPr>
        <p:spPr>
          <a:xfrm>
            <a:off x="4549202" y="2582147"/>
            <a:ext cx="4162998" cy="589072"/>
          </a:xfrm>
          <a:prstGeom prst="rect">
            <a:avLst/>
          </a:prstGeom>
        </p:spPr>
        <p:txBody>
          <a:bodyPr wrap="square">
            <a:spAutoFit/>
          </a:bodyPr>
          <a:lstStyle/>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Answer: Max. 450 € , </a:t>
            </a:r>
          </a:p>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               Min. 19.00€</a:t>
            </a:r>
          </a:p>
        </p:txBody>
      </p:sp>
      <p:sp>
        <p:nvSpPr>
          <p:cNvPr id="18" name="직사각형 17"/>
          <p:cNvSpPr/>
          <p:nvPr/>
        </p:nvSpPr>
        <p:spPr>
          <a:xfrm>
            <a:off x="431800" y="2524125"/>
            <a:ext cx="4117402" cy="1126462"/>
          </a:xfrm>
          <a:prstGeom prst="rect">
            <a:avLst/>
          </a:prstGeom>
        </p:spPr>
        <p:txBody>
          <a:bodyPr wrap="square">
            <a:spAutoFit/>
          </a:bodyPr>
          <a:lstStyle/>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c. He </a:t>
            </a: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needs </a:t>
            </a:r>
            <a:r>
              <a:rPr lang="en-US" altLang="ko-KR" sz="1400" dirty="0">
                <a:solidFill>
                  <a:schemeClr val="bg1"/>
                </a:solidFill>
                <a:latin typeface="LG스마트체 SemiBold" panose="020B0600000101010101" pitchFamily="50" charset="-127"/>
                <a:ea typeface="LG스마트체 SemiBold" panose="020B0600000101010101" pitchFamily="50" charset="-127"/>
              </a:rPr>
              <a:t>to book a ticket for the game at 9:30 pm </a:t>
            </a: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on </a:t>
            </a:r>
            <a:r>
              <a:rPr lang="en-US" altLang="ko-KR" sz="1400" dirty="0">
                <a:solidFill>
                  <a:schemeClr val="bg1"/>
                </a:solidFill>
                <a:latin typeface="LG스마트체 SemiBold" panose="020B0600000101010101" pitchFamily="50" charset="-127"/>
                <a:ea typeface="LG스마트체 SemiBold" panose="020B0600000101010101" pitchFamily="50" charset="-127"/>
              </a:rPr>
              <a:t>August 18, 2014. How much will the most </a:t>
            </a: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expensive </a:t>
            </a:r>
            <a:r>
              <a:rPr lang="en-US" altLang="ko-KR" sz="1400" dirty="0">
                <a:solidFill>
                  <a:schemeClr val="bg1"/>
                </a:solidFill>
                <a:latin typeface="LG스마트체 SemiBold" panose="020B0600000101010101" pitchFamily="50" charset="-127"/>
                <a:ea typeface="LG스마트체 SemiBold" panose="020B0600000101010101" pitchFamily="50" charset="-127"/>
              </a:rPr>
              <a:t>and the least expensive tickets cost?</a:t>
            </a:r>
          </a:p>
        </p:txBody>
      </p:sp>
      <p:pic>
        <p:nvPicPr>
          <p:cNvPr id="17"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13860" y="4375128"/>
            <a:ext cx="3835342" cy="190310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20" name="Picture 4"/>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818760" y="3466042"/>
            <a:ext cx="2733675" cy="800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2" name="그림 21">
            <a:hlinkClick r:id="rId10" action="ppaction://hlinksldjump"/>
          </p:cNvPr>
          <p:cNvPicPr>
            <a:picLocks noChangeAspect="1"/>
          </p:cNvPicPr>
          <p:nvPr/>
        </p:nvPicPr>
        <p:blipFill>
          <a:blip r:embed="rId11" cstate="print"/>
          <a:stretch>
            <a:fillRect/>
          </a:stretch>
        </p:blipFill>
        <p:spPr>
          <a:xfrm>
            <a:off x="1105515" y="390812"/>
            <a:ext cx="751326" cy="295750"/>
          </a:xfrm>
          <a:prstGeom prst="rect">
            <a:avLst/>
          </a:prstGeom>
        </p:spPr>
      </p:pic>
      <p:pic>
        <p:nvPicPr>
          <p:cNvPr id="23" name="그림 22"/>
          <p:cNvPicPr>
            <a:picLocks noChangeAspect="1"/>
          </p:cNvPicPr>
          <p:nvPr/>
        </p:nvPicPr>
        <p:blipFill>
          <a:blip r:embed="rId12" cstate="print"/>
          <a:stretch>
            <a:fillRect/>
          </a:stretch>
        </p:blipFill>
        <p:spPr>
          <a:xfrm>
            <a:off x="431800" y="1091974"/>
            <a:ext cx="1821786" cy="1211501"/>
          </a:xfrm>
          <a:prstGeom prst="rect">
            <a:avLst/>
          </a:prstGeom>
        </p:spPr>
      </p:pic>
      <p:sp>
        <p:nvSpPr>
          <p:cNvPr id="24" name="직사각형 23"/>
          <p:cNvSpPr/>
          <p:nvPr/>
        </p:nvSpPr>
        <p:spPr>
          <a:xfrm>
            <a:off x="476110" y="1125548"/>
            <a:ext cx="1683160" cy="738664"/>
          </a:xfrm>
          <a:prstGeom prst="rect">
            <a:avLst/>
          </a:prstGeom>
        </p:spPr>
        <p:txBody>
          <a:bodyPr wrap="square">
            <a:spAutoFit/>
          </a:bodyPr>
          <a:lstStyle/>
          <a:p>
            <a:r>
              <a:rPr lang="en-US" altLang="ko-KR" sz="2100" dirty="0">
                <a:solidFill>
                  <a:schemeClr val="tx1">
                    <a:lumMod val="75000"/>
                    <a:lumOff val="25000"/>
                  </a:schemeClr>
                </a:solidFill>
                <a:latin typeface="LG스마트체 Bold" panose="020B0600000101010101" pitchFamily="50" charset="-127"/>
                <a:ea typeface="LG스마트체 Bold" panose="020B0600000101010101" pitchFamily="50" charset="-127"/>
              </a:rPr>
              <a:t>Learning Evaluation</a:t>
            </a:r>
            <a:endParaRPr lang="ko-KR" altLang="en-US" sz="2100" dirty="0">
              <a:solidFill>
                <a:schemeClr val="tx1">
                  <a:lumMod val="75000"/>
                  <a:lumOff val="25000"/>
                </a:schemeClr>
              </a:solidFill>
              <a:latin typeface="LG스마트체 Bold" panose="020B0600000101010101" pitchFamily="50" charset="-127"/>
              <a:ea typeface="LG스마트체 Bold" panose="020B0600000101010101" pitchFamily="50" charset="-127"/>
            </a:endParaRPr>
          </a:p>
        </p:txBody>
      </p:sp>
      <p:sp>
        <p:nvSpPr>
          <p:cNvPr id="25" name="직사각형 24"/>
          <p:cNvSpPr/>
          <p:nvPr/>
        </p:nvSpPr>
        <p:spPr>
          <a:xfrm>
            <a:off x="476110" y="1795120"/>
            <a:ext cx="1683160" cy="400110"/>
          </a:xfrm>
          <a:prstGeom prst="rect">
            <a:avLst/>
          </a:prstGeom>
        </p:spPr>
        <p:txBody>
          <a:bodyPr wrap="square">
            <a:spAutoFit/>
          </a:bodyPr>
          <a:lstStyle/>
          <a:p>
            <a:r>
              <a:rPr lang="en-US" altLang="ko-KR" sz="2000" dirty="0" smtClean="0">
                <a:solidFill>
                  <a:schemeClr val="tx1">
                    <a:lumMod val="50000"/>
                    <a:lumOff val="50000"/>
                  </a:schemeClr>
                </a:solidFill>
                <a:latin typeface="LG스마트체 Bold" panose="020B0600000101010101" pitchFamily="50" charset="-127"/>
                <a:ea typeface="LG스마트체 Bold" panose="020B0600000101010101" pitchFamily="50" charset="-127"/>
              </a:rPr>
              <a:t>[Q2]</a:t>
            </a:r>
          </a:p>
        </p:txBody>
      </p:sp>
      <p:sp>
        <p:nvSpPr>
          <p:cNvPr id="26" name="TextBox 25"/>
          <p:cNvSpPr txBox="1"/>
          <p:nvPr/>
        </p:nvSpPr>
        <p:spPr>
          <a:xfrm>
            <a:off x="3076696" y="1536205"/>
            <a:ext cx="2973891" cy="400110"/>
          </a:xfrm>
          <a:prstGeom prst="rect">
            <a:avLst/>
          </a:prstGeom>
          <a:noFill/>
        </p:spPr>
        <p:txBody>
          <a:bodyPr wrap="none" rtlCol="0">
            <a:spAutoFit/>
          </a:bodyPr>
          <a:lstStyle/>
          <a:p>
            <a:r>
              <a:rPr lang="en-US" altLang="ko-KR" sz="2000" dirty="0">
                <a:solidFill>
                  <a:schemeClr val="bg1"/>
                </a:solidFill>
                <a:latin typeface="LG스마트체 SemiBold" panose="020B0600000101010101" pitchFamily="50" charset="-127"/>
                <a:ea typeface="LG스마트체 SemiBold" panose="020B0600000101010101" pitchFamily="50" charset="-127"/>
              </a:rPr>
              <a:t>Answer and explanation</a:t>
            </a:r>
            <a:endParaRPr lang="ko-KR" altLang="en-US" sz="2000" dirty="0">
              <a:solidFill>
                <a:schemeClr val="bg1"/>
              </a:solidFill>
              <a:latin typeface="LG스마트체 SemiBold" panose="020B0600000101010101" pitchFamily="50" charset="-127"/>
              <a:ea typeface="LG스마트체 SemiBold" panose="020B0600000101010101" pitchFamily="50" charset="-127"/>
            </a:endParaRPr>
          </a:p>
        </p:txBody>
      </p:sp>
      <p:pic>
        <p:nvPicPr>
          <p:cNvPr id="27" name="그림 26"/>
          <p:cNvPicPr>
            <a:picLocks noChangeAspect="1"/>
          </p:cNvPicPr>
          <p:nvPr/>
        </p:nvPicPr>
        <p:blipFill>
          <a:blip r:embed="rId13" cstate="print"/>
          <a:stretch>
            <a:fillRect/>
          </a:stretch>
        </p:blipFill>
        <p:spPr>
          <a:xfrm>
            <a:off x="2628694" y="1488760"/>
            <a:ext cx="348750" cy="495000"/>
          </a:xfrm>
          <a:prstGeom prst="rect">
            <a:avLst/>
          </a:prstGeom>
        </p:spPr>
      </p:pic>
      <p:pic>
        <p:nvPicPr>
          <p:cNvPr id="28" name="그림 27">
            <a:hlinkClick r:id="rId14" action="ppaction://hlinksldjump"/>
          </p:cNvPr>
          <p:cNvPicPr>
            <a:picLocks noChangeAspect="1"/>
          </p:cNvPicPr>
          <p:nvPr/>
        </p:nvPicPr>
        <p:blipFill>
          <a:blip r:embed="rId15" cstate="print"/>
          <a:stretch>
            <a:fillRect/>
          </a:stretch>
        </p:blipFill>
        <p:spPr>
          <a:xfrm>
            <a:off x="5960865" y="354688"/>
            <a:ext cx="759445" cy="328876"/>
          </a:xfrm>
          <a:prstGeom prst="rect">
            <a:avLst/>
          </a:prstGeom>
        </p:spPr>
      </p:pic>
      <p:pic>
        <p:nvPicPr>
          <p:cNvPr id="29" name="그림 28">
            <a:hlinkClick r:id="rId16" action="ppaction://hlinksldjump"/>
          </p:cNvPr>
          <p:cNvPicPr>
            <a:picLocks noChangeAspect="1"/>
          </p:cNvPicPr>
          <p:nvPr/>
        </p:nvPicPr>
        <p:blipFill>
          <a:blip r:embed="rId17"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371229240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그림 39">
            <a:hlinkClick r:id="rId2" action="ppaction://hlinksldjump"/>
          </p:cNvPr>
          <p:cNvPicPr>
            <a:picLocks noChangeAspect="1"/>
          </p:cNvPicPr>
          <p:nvPr/>
        </p:nvPicPr>
        <p:blipFill>
          <a:blip r:embed="rId3" cstate="print"/>
          <a:stretch>
            <a:fillRect/>
          </a:stretch>
        </p:blipFill>
        <p:spPr>
          <a:xfrm>
            <a:off x="2243077" y="360312"/>
            <a:ext cx="472500" cy="326250"/>
          </a:xfrm>
          <a:prstGeom prst="rect">
            <a:avLst/>
          </a:prstGeom>
        </p:spPr>
      </p:pic>
      <p:pic>
        <p:nvPicPr>
          <p:cNvPr id="43" name="그림 42">
            <a:hlinkClick r:id="rId4" action="ppaction://hlinksldjump"/>
          </p:cNvPr>
          <p:cNvPicPr>
            <a:picLocks noChangeAspect="1"/>
          </p:cNvPicPr>
          <p:nvPr/>
        </p:nvPicPr>
        <p:blipFill>
          <a:blip r:embed="rId5" cstate="print"/>
          <a:stretch>
            <a:fillRect/>
          </a:stretch>
        </p:blipFill>
        <p:spPr>
          <a:xfrm>
            <a:off x="3304633" y="269829"/>
            <a:ext cx="1203836" cy="548950"/>
          </a:xfrm>
          <a:prstGeom prst="rect">
            <a:avLst/>
          </a:prstGeom>
        </p:spPr>
      </p:pic>
      <p:pic>
        <p:nvPicPr>
          <p:cNvPr id="44" name="그림 43">
            <a:hlinkClick r:id="rId6" action="ppaction://hlinksldjump"/>
          </p:cNvPr>
          <p:cNvPicPr>
            <a:picLocks noChangeAspect="1"/>
          </p:cNvPicPr>
          <p:nvPr/>
        </p:nvPicPr>
        <p:blipFill>
          <a:blip r:embed="rId7" cstate="print"/>
          <a:stretch>
            <a:fillRect/>
          </a:stretch>
        </p:blipFill>
        <p:spPr>
          <a:xfrm>
            <a:off x="339958" y="360312"/>
            <a:ext cx="301984" cy="359941"/>
          </a:xfrm>
          <a:prstGeom prst="rect">
            <a:avLst/>
          </a:prstGeom>
        </p:spPr>
      </p:pic>
      <p:sp>
        <p:nvSpPr>
          <p:cNvPr id="49" name="직사각형 48"/>
          <p:cNvSpPr/>
          <p:nvPr/>
        </p:nvSpPr>
        <p:spPr>
          <a:xfrm>
            <a:off x="4549203" y="3429000"/>
            <a:ext cx="4162998" cy="867930"/>
          </a:xfrm>
          <a:prstGeom prst="rect">
            <a:avLst/>
          </a:prstGeom>
        </p:spPr>
        <p:txBody>
          <a:bodyPr wrap="square">
            <a:spAutoFit/>
          </a:bodyPr>
          <a:lstStyle/>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Explanation.</a:t>
            </a:r>
          </a:p>
          <a:p>
            <a:pPr>
              <a:lnSpc>
                <a:spcPct val="120000"/>
              </a:lnSpc>
            </a:pP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Step7</a:t>
            </a:r>
            <a:r>
              <a:rPr lang="en-US" altLang="ko-KR" sz="1400" dirty="0">
                <a:solidFill>
                  <a:schemeClr val="bg1"/>
                </a:solidFill>
                <a:latin typeface="LG스마트체 SemiBold" panose="020B0600000101010101" pitchFamily="50" charset="-127"/>
                <a:ea typeface="LG스마트체 SemiBold" panose="020B0600000101010101" pitchFamily="50" charset="-127"/>
              </a:rPr>
              <a:t>: Go to Google maps and search for Camp </a:t>
            </a:r>
            <a:endParaRPr lang="en-US" altLang="ko-KR" sz="1400" dirty="0" smtClean="0">
              <a:solidFill>
                <a:schemeClr val="bg1"/>
              </a:solidFill>
              <a:latin typeface="LG스마트체 SemiBold" panose="020B0600000101010101" pitchFamily="50" charset="-127"/>
              <a:ea typeface="LG스마트체 SemiBold" panose="020B0600000101010101" pitchFamily="50" charset="-127"/>
            </a:endParaRPr>
          </a:p>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 </a:t>
            </a: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           </a:t>
            </a:r>
            <a:r>
              <a:rPr lang="en-US" altLang="ko-KR" sz="1400" dirty="0" err="1" smtClean="0">
                <a:solidFill>
                  <a:schemeClr val="bg1"/>
                </a:solidFill>
                <a:latin typeface="LG스마트체 SemiBold" panose="020B0600000101010101" pitchFamily="50" charset="-127"/>
                <a:ea typeface="LG스마트체 SemiBold" panose="020B0600000101010101" pitchFamily="50" charset="-127"/>
              </a:rPr>
              <a:t>Nou</a:t>
            </a:r>
            <a:r>
              <a:rPr lang="en-US" altLang="ko-KR" sz="1400" dirty="0">
                <a:solidFill>
                  <a:schemeClr val="bg1"/>
                </a:solidFill>
                <a:latin typeface="LG스마트체 SemiBold" panose="020B0600000101010101" pitchFamily="50" charset="-127"/>
                <a:ea typeface="LG스마트체 SemiBold" panose="020B0600000101010101" pitchFamily="50" charset="-127"/>
              </a:rPr>
              <a:t>. Then, look for hotels around it.</a:t>
            </a:r>
          </a:p>
        </p:txBody>
      </p:sp>
      <p:sp>
        <p:nvSpPr>
          <p:cNvPr id="21" name="직사각형 20"/>
          <p:cNvSpPr/>
          <p:nvPr/>
        </p:nvSpPr>
        <p:spPr>
          <a:xfrm>
            <a:off x="4549202" y="2582147"/>
            <a:ext cx="4297618" cy="590418"/>
          </a:xfrm>
          <a:prstGeom prst="rect">
            <a:avLst/>
          </a:prstGeom>
        </p:spPr>
        <p:txBody>
          <a:bodyPr wrap="square">
            <a:spAutoFit/>
          </a:bodyPr>
          <a:lstStyle/>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Answer:  Hotel </a:t>
            </a:r>
            <a:r>
              <a:rPr lang="en-US" altLang="ko-KR" sz="1400" dirty="0" err="1">
                <a:solidFill>
                  <a:schemeClr val="bg1"/>
                </a:solidFill>
                <a:latin typeface="LG스마트체 SemiBold" panose="020B0600000101010101" pitchFamily="50" charset="-127"/>
                <a:ea typeface="LG스마트체 SemiBold" panose="020B0600000101010101" pitchFamily="50" charset="-127"/>
              </a:rPr>
              <a:t>Madanis</a:t>
            </a:r>
            <a:r>
              <a:rPr lang="en-US" altLang="ko-KR" sz="1400" dirty="0">
                <a:solidFill>
                  <a:schemeClr val="bg1"/>
                </a:solidFill>
                <a:latin typeface="LG스마트체 SemiBold" panose="020B0600000101010101" pitchFamily="50" charset="-127"/>
                <a:ea typeface="LG스마트체 SemiBold" panose="020B0600000101010101" pitchFamily="50" charset="-127"/>
              </a:rPr>
              <a:t>, Hotel </a:t>
            </a:r>
            <a:r>
              <a:rPr lang="en-US" altLang="ko-KR" sz="1400" dirty="0" err="1">
                <a:solidFill>
                  <a:schemeClr val="bg1"/>
                </a:solidFill>
                <a:latin typeface="LG스마트체 SemiBold" panose="020B0600000101010101" pitchFamily="50" charset="-127"/>
                <a:ea typeface="LG스마트체 SemiBold" panose="020B0600000101010101" pitchFamily="50" charset="-127"/>
              </a:rPr>
              <a:t>Madanis</a:t>
            </a:r>
            <a:r>
              <a:rPr lang="en-US" altLang="ko-KR" sz="1400" dirty="0">
                <a:solidFill>
                  <a:schemeClr val="bg1"/>
                </a:solidFill>
                <a:latin typeface="LG스마트체 SemiBold" panose="020B0600000101010101" pitchFamily="50" charset="-127"/>
                <a:ea typeface="LG스마트체 SemiBold" panose="020B0600000101010101" pitchFamily="50" charset="-127"/>
              </a:rPr>
              <a:t> </a:t>
            </a:r>
            <a:r>
              <a:rPr lang="en-US" altLang="ko-KR" sz="1400" dirty="0" err="1">
                <a:solidFill>
                  <a:schemeClr val="bg1"/>
                </a:solidFill>
                <a:latin typeface="LG스마트체 SemiBold" panose="020B0600000101010101" pitchFamily="50" charset="-127"/>
                <a:ea typeface="LG스마트체 SemiBold" panose="020B0600000101010101" pitchFamily="50" charset="-127"/>
              </a:rPr>
              <a:t>Liceo</a:t>
            </a:r>
            <a:r>
              <a:rPr lang="en-US" altLang="ko-KR" sz="1400" dirty="0">
                <a:solidFill>
                  <a:schemeClr val="bg1"/>
                </a:solidFill>
                <a:latin typeface="LG스마트체 SemiBold" panose="020B0600000101010101" pitchFamily="50" charset="-127"/>
                <a:ea typeface="LG스마트체 SemiBold" panose="020B0600000101010101" pitchFamily="50" charset="-127"/>
              </a:rPr>
              <a:t>, NH </a:t>
            </a:r>
            <a:endParaRPr lang="en-US" altLang="ko-KR" sz="1400" dirty="0" smtClean="0">
              <a:solidFill>
                <a:schemeClr val="bg1"/>
              </a:solidFill>
              <a:latin typeface="LG스마트체 SemiBold" panose="020B0600000101010101" pitchFamily="50" charset="-127"/>
              <a:ea typeface="LG스마트체 SemiBold" panose="020B0600000101010101" pitchFamily="50" charset="-127"/>
            </a:endParaRPr>
          </a:p>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 </a:t>
            </a: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              </a:t>
            </a:r>
            <a:r>
              <a:rPr lang="en-US" altLang="ko-KR" sz="1400" dirty="0" err="1" smtClean="0">
                <a:solidFill>
                  <a:schemeClr val="bg1"/>
                </a:solidFill>
                <a:latin typeface="LG스마트체 SemiBold" panose="020B0600000101010101" pitchFamily="50" charset="-127"/>
                <a:ea typeface="LG스마트체 SemiBold" panose="020B0600000101010101" pitchFamily="50" charset="-127"/>
              </a:rPr>
              <a:t>Rallye</a:t>
            </a:r>
            <a:endParaRPr lang="en-US" altLang="ko-KR" sz="1400" dirty="0">
              <a:solidFill>
                <a:schemeClr val="bg1"/>
              </a:solidFill>
              <a:latin typeface="LG스마트체 SemiBold" panose="020B0600000101010101" pitchFamily="50" charset="-127"/>
              <a:ea typeface="LG스마트체 SemiBold" panose="020B0600000101010101" pitchFamily="50" charset="-127"/>
            </a:endParaRPr>
          </a:p>
        </p:txBody>
      </p:sp>
      <p:sp>
        <p:nvSpPr>
          <p:cNvPr id="18" name="직사각형 17"/>
          <p:cNvSpPr/>
          <p:nvPr/>
        </p:nvSpPr>
        <p:spPr>
          <a:xfrm>
            <a:off x="431800" y="2582147"/>
            <a:ext cx="4117402" cy="590418"/>
          </a:xfrm>
          <a:prstGeom prst="rect">
            <a:avLst/>
          </a:prstGeom>
        </p:spPr>
        <p:txBody>
          <a:bodyPr wrap="square">
            <a:spAutoFit/>
          </a:bodyPr>
          <a:lstStyle/>
          <a:p>
            <a:pPr>
              <a:lnSpc>
                <a:spcPct val="120000"/>
              </a:lnSpc>
            </a:pP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d</a:t>
            </a:r>
            <a:r>
              <a:rPr lang="en-US" altLang="ko-KR" sz="1400" dirty="0">
                <a:solidFill>
                  <a:schemeClr val="bg1"/>
                </a:solidFill>
                <a:latin typeface="LG스마트체 SemiBold" panose="020B0600000101010101" pitchFamily="50" charset="-127"/>
                <a:ea typeface="LG스마트체 SemiBold" panose="020B0600000101010101" pitchFamily="50" charset="-127"/>
              </a:rPr>
              <a:t>. Name more than two hotels around </a:t>
            </a:r>
            <a:r>
              <a:rPr lang="en-US" altLang="ko-KR" sz="1400" dirty="0" err="1">
                <a:solidFill>
                  <a:schemeClr val="bg1"/>
                </a:solidFill>
                <a:latin typeface="LG스마트체 SemiBold" panose="020B0600000101010101" pitchFamily="50" charset="-127"/>
                <a:ea typeface="LG스마트체 SemiBold" panose="020B0600000101010101" pitchFamily="50" charset="-127"/>
              </a:rPr>
              <a:t>Nou</a:t>
            </a:r>
            <a:r>
              <a:rPr lang="en-US" altLang="ko-KR" sz="1400" dirty="0">
                <a:solidFill>
                  <a:schemeClr val="bg1"/>
                </a:solidFill>
                <a:latin typeface="LG스마트체 SemiBold" panose="020B0600000101010101" pitchFamily="50" charset="-127"/>
                <a:ea typeface="LG스마트체 SemiBold" panose="020B0600000101010101" pitchFamily="50" charset="-127"/>
              </a:rPr>
              <a:t> </a:t>
            </a:r>
            <a:endParaRPr lang="en-US" altLang="ko-KR" sz="1400" dirty="0" smtClean="0">
              <a:solidFill>
                <a:schemeClr val="bg1"/>
              </a:solidFill>
              <a:latin typeface="LG스마트체 SemiBold" panose="020B0600000101010101" pitchFamily="50" charset="-127"/>
              <a:ea typeface="LG스마트체 SemiBold" panose="020B0600000101010101" pitchFamily="50" charset="-127"/>
            </a:endParaRPr>
          </a:p>
          <a:p>
            <a:pPr>
              <a:lnSpc>
                <a:spcPct val="120000"/>
              </a:lnSpc>
            </a:pPr>
            <a:r>
              <a:rPr lang="en-US" altLang="ko-KR" sz="1400" dirty="0">
                <a:solidFill>
                  <a:schemeClr val="bg1"/>
                </a:solidFill>
                <a:latin typeface="LG스마트체 SemiBold" panose="020B0600000101010101" pitchFamily="50" charset="-127"/>
                <a:ea typeface="LG스마트체 SemiBold" panose="020B0600000101010101" pitchFamily="50" charset="-127"/>
              </a:rPr>
              <a:t> </a:t>
            </a: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   Camp </a:t>
            </a:r>
            <a:r>
              <a:rPr lang="en-US" altLang="ko-KR" sz="1400" dirty="0">
                <a:solidFill>
                  <a:schemeClr val="bg1"/>
                </a:solidFill>
                <a:latin typeface="LG스마트체 SemiBold" panose="020B0600000101010101" pitchFamily="50" charset="-127"/>
                <a:ea typeface="LG스마트체 SemiBold" panose="020B0600000101010101" pitchFamily="50" charset="-127"/>
              </a:rPr>
              <a:t>(within 1km). </a:t>
            </a:r>
          </a:p>
        </p:txBody>
      </p:sp>
      <p:pic>
        <p:nvPicPr>
          <p:cNvPr id="19"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10353" y="3436631"/>
            <a:ext cx="3253348" cy="28018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그림 15">
            <a:hlinkClick r:id="rId9" action="ppaction://hlinksldjump"/>
          </p:cNvPr>
          <p:cNvPicPr>
            <a:picLocks noChangeAspect="1"/>
          </p:cNvPicPr>
          <p:nvPr/>
        </p:nvPicPr>
        <p:blipFill>
          <a:blip r:embed="rId10" cstate="print"/>
          <a:stretch>
            <a:fillRect/>
          </a:stretch>
        </p:blipFill>
        <p:spPr>
          <a:xfrm>
            <a:off x="1105515" y="390812"/>
            <a:ext cx="751326" cy="295750"/>
          </a:xfrm>
          <a:prstGeom prst="rect">
            <a:avLst/>
          </a:prstGeom>
        </p:spPr>
      </p:pic>
      <p:pic>
        <p:nvPicPr>
          <p:cNvPr id="20" name="그림 19"/>
          <p:cNvPicPr>
            <a:picLocks noChangeAspect="1"/>
          </p:cNvPicPr>
          <p:nvPr/>
        </p:nvPicPr>
        <p:blipFill>
          <a:blip r:embed="rId11" cstate="print"/>
          <a:stretch>
            <a:fillRect/>
          </a:stretch>
        </p:blipFill>
        <p:spPr>
          <a:xfrm>
            <a:off x="431800" y="1091974"/>
            <a:ext cx="1821786" cy="1211501"/>
          </a:xfrm>
          <a:prstGeom prst="rect">
            <a:avLst/>
          </a:prstGeom>
        </p:spPr>
      </p:pic>
      <p:sp>
        <p:nvSpPr>
          <p:cNvPr id="22" name="직사각형 21"/>
          <p:cNvSpPr/>
          <p:nvPr/>
        </p:nvSpPr>
        <p:spPr>
          <a:xfrm>
            <a:off x="476110" y="1125548"/>
            <a:ext cx="1683160" cy="738664"/>
          </a:xfrm>
          <a:prstGeom prst="rect">
            <a:avLst/>
          </a:prstGeom>
        </p:spPr>
        <p:txBody>
          <a:bodyPr wrap="square">
            <a:spAutoFit/>
          </a:bodyPr>
          <a:lstStyle/>
          <a:p>
            <a:r>
              <a:rPr lang="en-US" altLang="ko-KR" sz="2100" dirty="0">
                <a:solidFill>
                  <a:schemeClr val="tx1">
                    <a:lumMod val="75000"/>
                    <a:lumOff val="25000"/>
                  </a:schemeClr>
                </a:solidFill>
                <a:latin typeface="LG스마트체 Bold" panose="020B0600000101010101" pitchFamily="50" charset="-127"/>
                <a:ea typeface="LG스마트체 Bold" panose="020B0600000101010101" pitchFamily="50" charset="-127"/>
              </a:rPr>
              <a:t>Learning Evaluation</a:t>
            </a:r>
            <a:endParaRPr lang="ko-KR" altLang="en-US" sz="2100" dirty="0">
              <a:solidFill>
                <a:schemeClr val="tx1">
                  <a:lumMod val="75000"/>
                  <a:lumOff val="25000"/>
                </a:schemeClr>
              </a:solidFill>
              <a:latin typeface="LG스마트체 Bold" panose="020B0600000101010101" pitchFamily="50" charset="-127"/>
              <a:ea typeface="LG스마트체 Bold" panose="020B0600000101010101" pitchFamily="50" charset="-127"/>
            </a:endParaRPr>
          </a:p>
        </p:txBody>
      </p:sp>
      <p:sp>
        <p:nvSpPr>
          <p:cNvPr id="23" name="직사각형 22"/>
          <p:cNvSpPr/>
          <p:nvPr/>
        </p:nvSpPr>
        <p:spPr>
          <a:xfrm>
            <a:off x="476110" y="1795120"/>
            <a:ext cx="1683160" cy="400110"/>
          </a:xfrm>
          <a:prstGeom prst="rect">
            <a:avLst/>
          </a:prstGeom>
        </p:spPr>
        <p:txBody>
          <a:bodyPr wrap="square">
            <a:spAutoFit/>
          </a:bodyPr>
          <a:lstStyle/>
          <a:p>
            <a:r>
              <a:rPr lang="en-US" altLang="ko-KR" sz="2000" dirty="0" smtClean="0">
                <a:solidFill>
                  <a:schemeClr val="tx1">
                    <a:lumMod val="50000"/>
                    <a:lumOff val="50000"/>
                  </a:schemeClr>
                </a:solidFill>
                <a:latin typeface="LG스마트체 Bold" panose="020B0600000101010101" pitchFamily="50" charset="-127"/>
                <a:ea typeface="LG스마트체 Bold" panose="020B0600000101010101" pitchFamily="50" charset="-127"/>
              </a:rPr>
              <a:t>[Q2]</a:t>
            </a:r>
          </a:p>
        </p:txBody>
      </p:sp>
      <p:sp>
        <p:nvSpPr>
          <p:cNvPr id="24" name="TextBox 23"/>
          <p:cNvSpPr txBox="1"/>
          <p:nvPr/>
        </p:nvSpPr>
        <p:spPr>
          <a:xfrm>
            <a:off x="3076696" y="1536205"/>
            <a:ext cx="2973891" cy="400110"/>
          </a:xfrm>
          <a:prstGeom prst="rect">
            <a:avLst/>
          </a:prstGeom>
          <a:noFill/>
        </p:spPr>
        <p:txBody>
          <a:bodyPr wrap="none" rtlCol="0">
            <a:spAutoFit/>
          </a:bodyPr>
          <a:lstStyle/>
          <a:p>
            <a:r>
              <a:rPr lang="en-US" altLang="ko-KR" sz="2000" dirty="0">
                <a:solidFill>
                  <a:schemeClr val="bg1"/>
                </a:solidFill>
                <a:latin typeface="LG스마트체 SemiBold" panose="020B0600000101010101" pitchFamily="50" charset="-127"/>
                <a:ea typeface="LG스마트체 SemiBold" panose="020B0600000101010101" pitchFamily="50" charset="-127"/>
              </a:rPr>
              <a:t>Answer and explanation</a:t>
            </a:r>
            <a:endParaRPr lang="ko-KR" altLang="en-US" sz="2000" dirty="0">
              <a:solidFill>
                <a:schemeClr val="bg1"/>
              </a:solidFill>
              <a:latin typeface="LG스마트체 SemiBold" panose="020B0600000101010101" pitchFamily="50" charset="-127"/>
              <a:ea typeface="LG스마트체 SemiBold" panose="020B0600000101010101" pitchFamily="50" charset="-127"/>
            </a:endParaRPr>
          </a:p>
        </p:txBody>
      </p:sp>
      <p:pic>
        <p:nvPicPr>
          <p:cNvPr id="25" name="그림 24"/>
          <p:cNvPicPr>
            <a:picLocks noChangeAspect="1"/>
          </p:cNvPicPr>
          <p:nvPr/>
        </p:nvPicPr>
        <p:blipFill>
          <a:blip r:embed="rId12" cstate="print"/>
          <a:stretch>
            <a:fillRect/>
          </a:stretch>
        </p:blipFill>
        <p:spPr>
          <a:xfrm>
            <a:off x="2628694" y="1488760"/>
            <a:ext cx="348750" cy="495000"/>
          </a:xfrm>
          <a:prstGeom prst="rect">
            <a:avLst/>
          </a:prstGeom>
        </p:spPr>
      </p:pic>
      <p:pic>
        <p:nvPicPr>
          <p:cNvPr id="26" name="그림 25">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pic>
        <p:nvPicPr>
          <p:cNvPr id="27" name="그림 26">
            <a:hlinkClick r:id="rId15" action="ppaction://hlinksldjump"/>
          </p:cNvPr>
          <p:cNvPicPr>
            <a:picLocks noChangeAspect="1"/>
          </p:cNvPicPr>
          <p:nvPr/>
        </p:nvPicPr>
        <p:blipFill>
          <a:blip r:embed="rId16"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385362863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그림 6">
            <a:hlinkClick r:id="rId2" action="ppaction://hlinksldjump"/>
          </p:cNvPr>
          <p:cNvPicPr>
            <a:picLocks noChangeAspect="1"/>
          </p:cNvPicPr>
          <p:nvPr/>
        </p:nvPicPr>
        <p:blipFill>
          <a:blip r:embed="rId3" cstate="print"/>
          <a:stretch>
            <a:fillRect/>
          </a:stretch>
        </p:blipFill>
        <p:spPr>
          <a:xfrm>
            <a:off x="2243077" y="360312"/>
            <a:ext cx="472500" cy="326250"/>
          </a:xfrm>
          <a:prstGeom prst="rect">
            <a:avLst/>
          </a:prstGeom>
        </p:spPr>
      </p:pic>
      <p:pic>
        <p:nvPicPr>
          <p:cNvPr id="8" name="그림 7">
            <a:hlinkClick r:id="rId4" action="ppaction://hlinksldjump"/>
          </p:cNvPr>
          <p:cNvPicPr>
            <a:picLocks noChangeAspect="1"/>
          </p:cNvPicPr>
          <p:nvPr/>
        </p:nvPicPr>
        <p:blipFill>
          <a:blip r:embed="rId5" cstate="print"/>
          <a:stretch>
            <a:fillRect/>
          </a:stretch>
        </p:blipFill>
        <p:spPr>
          <a:xfrm>
            <a:off x="3180363" y="360312"/>
            <a:ext cx="461250" cy="326250"/>
          </a:xfrm>
          <a:prstGeom prst="rect">
            <a:avLst/>
          </a:prstGeom>
        </p:spPr>
      </p:pic>
      <p:pic>
        <p:nvPicPr>
          <p:cNvPr id="11" name="그림 10">
            <a:hlinkClick r:id="rId6" action="ppaction://hlinksldjump"/>
          </p:cNvPr>
          <p:cNvPicPr>
            <a:picLocks noChangeAspect="1"/>
          </p:cNvPicPr>
          <p:nvPr/>
        </p:nvPicPr>
        <p:blipFill>
          <a:blip r:embed="rId7" cstate="print"/>
          <a:stretch>
            <a:fillRect/>
          </a:stretch>
        </p:blipFill>
        <p:spPr>
          <a:xfrm>
            <a:off x="4288621" y="274645"/>
            <a:ext cx="1203836" cy="539318"/>
          </a:xfrm>
          <a:prstGeom prst="rect">
            <a:avLst/>
          </a:prstGeom>
        </p:spPr>
      </p:pic>
      <p:pic>
        <p:nvPicPr>
          <p:cNvPr id="12" name="그림 11">
            <a:hlinkClick r:id="rId8" action="ppaction://hlinksldjump"/>
          </p:cNvPr>
          <p:cNvPicPr>
            <a:picLocks noChangeAspect="1"/>
          </p:cNvPicPr>
          <p:nvPr/>
        </p:nvPicPr>
        <p:blipFill>
          <a:blip r:embed="rId9" cstate="print"/>
          <a:stretch>
            <a:fillRect/>
          </a:stretch>
        </p:blipFill>
        <p:spPr>
          <a:xfrm>
            <a:off x="339958" y="360312"/>
            <a:ext cx="301984" cy="359941"/>
          </a:xfrm>
          <a:prstGeom prst="rect">
            <a:avLst/>
          </a:prstGeom>
        </p:spPr>
      </p:pic>
      <p:pic>
        <p:nvPicPr>
          <p:cNvPr id="9" name="그림 8">
            <a:hlinkClick r:id="rId10" action="ppaction://hlinksldjump"/>
          </p:cNvPr>
          <p:cNvPicPr>
            <a:picLocks noChangeAspect="1"/>
          </p:cNvPicPr>
          <p:nvPr/>
        </p:nvPicPr>
        <p:blipFill>
          <a:blip r:embed="rId11" cstate="print"/>
          <a:stretch>
            <a:fillRect/>
          </a:stretch>
        </p:blipFill>
        <p:spPr>
          <a:xfrm>
            <a:off x="1105515" y="390812"/>
            <a:ext cx="751326" cy="295750"/>
          </a:xfrm>
          <a:prstGeom prst="rect">
            <a:avLst/>
          </a:prstGeom>
        </p:spPr>
      </p:pic>
      <p:sp>
        <p:nvSpPr>
          <p:cNvPr id="14" name="직사각형 13"/>
          <p:cNvSpPr/>
          <p:nvPr/>
        </p:nvSpPr>
        <p:spPr>
          <a:xfrm>
            <a:off x="650538" y="1466585"/>
            <a:ext cx="2505875" cy="1323439"/>
          </a:xfrm>
          <a:prstGeom prst="rect">
            <a:avLst/>
          </a:prstGeom>
        </p:spPr>
        <p:txBody>
          <a:bodyPr wrap="square">
            <a:spAutoFit/>
          </a:bodyPr>
          <a:lstStyle/>
          <a:p>
            <a:r>
              <a:rPr lang="en-US" altLang="ko-KR" sz="4000" dirty="0" err="1">
                <a:solidFill>
                  <a:schemeClr val="bg1"/>
                </a:solidFill>
                <a:latin typeface="LG스마트체 Bold" panose="020B0600000101010101" pitchFamily="50" charset="-127"/>
                <a:ea typeface="LG스마트체 Bold" panose="020B0600000101010101" pitchFamily="50" charset="-127"/>
              </a:rPr>
              <a:t>eCreative</a:t>
            </a:r>
            <a:endParaRPr lang="en-US" altLang="ko-KR" sz="4000" dirty="0">
              <a:solidFill>
                <a:schemeClr val="bg1"/>
              </a:solidFill>
              <a:latin typeface="LG스마트체 Bold" panose="020B0600000101010101" pitchFamily="50" charset="-127"/>
              <a:ea typeface="LG스마트체 Bold" panose="020B0600000101010101" pitchFamily="50" charset="-127"/>
            </a:endParaRPr>
          </a:p>
          <a:p>
            <a:r>
              <a:rPr lang="en-US" altLang="ko-KR" sz="4000" dirty="0">
                <a:solidFill>
                  <a:schemeClr val="bg1"/>
                </a:solidFill>
                <a:latin typeface="LG스마트체 Bold" panose="020B0600000101010101" pitchFamily="50" charset="-127"/>
                <a:ea typeface="LG스마트체 Bold" panose="020B0600000101010101" pitchFamily="50" charset="-127"/>
              </a:rPr>
              <a:t>Challenge</a:t>
            </a:r>
            <a:endParaRPr lang="ko-KR" altLang="en-US" sz="4000" dirty="0">
              <a:solidFill>
                <a:schemeClr val="bg1"/>
              </a:solidFill>
              <a:latin typeface="LG스마트체 Bold" panose="020B0600000101010101" pitchFamily="50" charset="-127"/>
              <a:ea typeface="LG스마트체 Bold" panose="020B0600000101010101" pitchFamily="50" charset="-127"/>
            </a:endParaRPr>
          </a:p>
        </p:txBody>
      </p:sp>
      <p:pic>
        <p:nvPicPr>
          <p:cNvPr id="15" name="그림 14"/>
          <p:cNvPicPr>
            <a:picLocks noChangeAspect="1"/>
          </p:cNvPicPr>
          <p:nvPr/>
        </p:nvPicPr>
        <p:blipFill>
          <a:blip r:embed="rId12" cstate="print"/>
          <a:stretch>
            <a:fillRect/>
          </a:stretch>
        </p:blipFill>
        <p:spPr>
          <a:xfrm>
            <a:off x="4877846" y="1255411"/>
            <a:ext cx="3477844" cy="5013528"/>
          </a:xfrm>
          <a:prstGeom prst="rect">
            <a:avLst/>
          </a:prstGeom>
        </p:spPr>
      </p:pic>
      <p:pic>
        <p:nvPicPr>
          <p:cNvPr id="19" name="그림 18">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grpSp>
        <p:nvGrpSpPr>
          <p:cNvPr id="20" name="그룹 19"/>
          <p:cNvGrpSpPr/>
          <p:nvPr/>
        </p:nvGrpSpPr>
        <p:grpSpPr>
          <a:xfrm>
            <a:off x="5795457" y="1658122"/>
            <a:ext cx="1750200" cy="4511332"/>
            <a:chOff x="5544598" y="2132545"/>
            <a:chExt cx="1750200" cy="4455030"/>
          </a:xfrm>
        </p:grpSpPr>
        <p:pic>
          <p:nvPicPr>
            <p:cNvPr id="21" name="그림 20"/>
            <p:cNvPicPr>
              <a:picLocks noChangeAspect="1"/>
            </p:cNvPicPr>
            <p:nvPr/>
          </p:nvPicPr>
          <p:blipFill>
            <a:blip r:embed="rId15" cstate="print"/>
            <a:stretch>
              <a:fillRect/>
            </a:stretch>
          </p:blipFill>
          <p:spPr>
            <a:xfrm>
              <a:off x="5544598" y="2132545"/>
              <a:ext cx="1605667" cy="4455030"/>
            </a:xfrm>
            <a:prstGeom prst="rect">
              <a:avLst/>
            </a:prstGeom>
          </p:spPr>
        </p:pic>
        <p:pic>
          <p:nvPicPr>
            <p:cNvPr id="22" name="그림 21">
              <a:hlinkClick r:id="rId16" action="ppaction://hlinksldjump"/>
            </p:cNvPr>
            <p:cNvPicPr>
              <a:picLocks noChangeAspect="1"/>
            </p:cNvPicPr>
            <p:nvPr/>
          </p:nvPicPr>
          <p:blipFill>
            <a:blip r:embed="rId17" cstate="print"/>
            <a:stretch>
              <a:fillRect/>
            </a:stretch>
          </p:blipFill>
          <p:spPr>
            <a:xfrm>
              <a:off x="5805583" y="2764234"/>
              <a:ext cx="1083696" cy="262314"/>
            </a:xfrm>
            <a:prstGeom prst="rect">
              <a:avLst/>
            </a:prstGeom>
          </p:spPr>
        </p:pic>
        <p:sp>
          <p:nvSpPr>
            <p:cNvPr id="23" name="직사각형 22"/>
            <p:cNvSpPr/>
            <p:nvPr/>
          </p:nvSpPr>
          <p:spPr>
            <a:xfrm>
              <a:off x="5810250" y="3162300"/>
              <a:ext cx="1114424" cy="261610"/>
            </a:xfrm>
            <a:prstGeom prst="rect">
              <a:avLst/>
            </a:prstGeom>
          </p:spPr>
          <p:txBody>
            <a:bodyPr wrap="square">
              <a:spAutoFit/>
            </a:bodyPr>
            <a:lstStyle/>
            <a:p>
              <a:r>
                <a:rPr lang="en-US" altLang="ko-KR" sz="1100" b="1" dirty="0" smtClean="0">
                  <a:solidFill>
                    <a:schemeClr val="accent1">
                      <a:lumMod val="50000"/>
                    </a:schemeClr>
                  </a:solidFill>
                  <a:latin typeface="LG스마트체 SemiBold" panose="020B0600000101010101" pitchFamily="50" charset="-127"/>
                  <a:ea typeface="LG스마트체 SemiBold" panose="020B0600000101010101" pitchFamily="50" charset="-127"/>
                </a:rPr>
                <a:t>How to Start</a:t>
              </a:r>
              <a:endParaRPr lang="ko-KR" altLang="en-US" sz="1100" b="1" dirty="0">
                <a:solidFill>
                  <a:schemeClr val="accent1">
                    <a:lumMod val="50000"/>
                  </a:schemeClr>
                </a:solidFill>
              </a:endParaRPr>
            </a:p>
          </p:txBody>
        </p:sp>
        <p:sp>
          <p:nvSpPr>
            <p:cNvPr id="24" name="TextBox 23"/>
            <p:cNvSpPr txBox="1"/>
            <p:nvPr/>
          </p:nvSpPr>
          <p:spPr>
            <a:xfrm>
              <a:off x="5739046" y="3406688"/>
              <a:ext cx="1502718" cy="425509"/>
            </a:xfrm>
            <a:prstGeom prst="rect">
              <a:avLst/>
            </a:prstGeom>
            <a:noFill/>
          </p:spPr>
          <p:txBody>
            <a:bodyPr wrap="square" rtlCol="0">
              <a:spAutoFit/>
            </a:bodyPr>
            <a:lstStyle/>
            <a:p>
              <a:r>
                <a:rPr lang="en-US" altLang="ko-KR" sz="1100" dirty="0" smtClean="0"/>
                <a:t>Assembly Guide</a:t>
              </a:r>
            </a:p>
            <a:p>
              <a:r>
                <a:rPr lang="en-US" altLang="ko-KR" sz="1100" dirty="0" err="1" smtClean="0"/>
                <a:t>Assembly_smartcar</a:t>
              </a:r>
              <a:endParaRPr lang="ko-KR" altLang="en-US" sz="1100" dirty="0"/>
            </a:p>
          </p:txBody>
        </p:sp>
        <p:sp>
          <p:nvSpPr>
            <p:cNvPr id="25" name="TextBox 24"/>
            <p:cNvSpPr txBox="1"/>
            <p:nvPr/>
          </p:nvSpPr>
          <p:spPr>
            <a:xfrm>
              <a:off x="5711914" y="3880121"/>
              <a:ext cx="1290288" cy="276999"/>
            </a:xfrm>
            <a:prstGeom prst="rect">
              <a:avLst/>
            </a:prstGeom>
            <a:noFill/>
          </p:spPr>
          <p:txBody>
            <a:bodyPr wrap="square" rtlCol="0">
              <a:spAutoFit/>
            </a:bodyPr>
            <a:lstStyle/>
            <a:p>
              <a:r>
                <a:rPr lang="en-US" altLang="ko-KR" sz="1200" dirty="0" smtClean="0"/>
                <a:t>Getting Started</a:t>
              </a:r>
              <a:endParaRPr lang="ko-KR" altLang="en-US" sz="1200" dirty="0"/>
            </a:p>
          </p:txBody>
        </p:sp>
        <p:sp>
          <p:nvSpPr>
            <p:cNvPr id="26" name="TextBox 25"/>
            <p:cNvSpPr txBox="1"/>
            <p:nvPr/>
          </p:nvSpPr>
          <p:spPr>
            <a:xfrm>
              <a:off x="5823282" y="4250588"/>
              <a:ext cx="1029247" cy="276999"/>
            </a:xfrm>
            <a:prstGeom prst="rect">
              <a:avLst/>
            </a:prstGeom>
            <a:noFill/>
          </p:spPr>
          <p:txBody>
            <a:bodyPr wrap="square" rtlCol="0">
              <a:spAutoFit/>
            </a:bodyPr>
            <a:lstStyle/>
            <a:p>
              <a:r>
                <a:rPr lang="en-US" altLang="ko-KR" sz="1200" dirty="0" err="1" smtClean="0"/>
                <a:t>Rokit</a:t>
              </a:r>
              <a:r>
                <a:rPr lang="en-US" altLang="ko-KR" sz="1200" dirty="0" smtClean="0"/>
                <a:t> brick</a:t>
              </a:r>
              <a:endParaRPr lang="ko-KR" altLang="en-US" sz="1200" dirty="0"/>
            </a:p>
          </p:txBody>
        </p:sp>
        <p:sp>
          <p:nvSpPr>
            <p:cNvPr id="36" name="TextBox 35"/>
            <p:cNvSpPr txBox="1"/>
            <p:nvPr/>
          </p:nvSpPr>
          <p:spPr>
            <a:xfrm>
              <a:off x="5841324" y="4526623"/>
              <a:ext cx="897028" cy="276999"/>
            </a:xfrm>
            <a:prstGeom prst="rect">
              <a:avLst/>
            </a:prstGeom>
            <a:noFill/>
          </p:spPr>
          <p:txBody>
            <a:bodyPr wrap="square" rtlCol="0">
              <a:spAutoFit/>
            </a:bodyPr>
            <a:lstStyle/>
            <a:p>
              <a:r>
                <a:rPr lang="en-US" altLang="ko-KR" sz="1200" dirty="0" smtClean="0"/>
                <a:t>Go &amp; Back</a:t>
              </a:r>
              <a:endParaRPr lang="ko-KR" altLang="en-US" sz="1200" dirty="0"/>
            </a:p>
          </p:txBody>
        </p:sp>
        <p:sp>
          <p:nvSpPr>
            <p:cNvPr id="37" name="TextBox 36"/>
            <p:cNvSpPr txBox="1"/>
            <p:nvPr/>
          </p:nvSpPr>
          <p:spPr>
            <a:xfrm>
              <a:off x="6014515" y="4707074"/>
              <a:ext cx="520617" cy="276999"/>
            </a:xfrm>
            <a:prstGeom prst="rect">
              <a:avLst/>
            </a:prstGeom>
            <a:noFill/>
          </p:spPr>
          <p:txBody>
            <a:bodyPr wrap="square" rtlCol="0">
              <a:spAutoFit/>
            </a:bodyPr>
            <a:lstStyle/>
            <a:p>
              <a:r>
                <a:rPr lang="en-US" altLang="ko-KR" sz="1200" dirty="0" smtClean="0"/>
                <a:t>Turn</a:t>
              </a:r>
              <a:endParaRPr lang="ko-KR" altLang="en-US" sz="1200" dirty="0"/>
            </a:p>
          </p:txBody>
        </p:sp>
        <p:sp>
          <p:nvSpPr>
            <p:cNvPr id="38" name="TextBox 37"/>
            <p:cNvSpPr txBox="1"/>
            <p:nvPr/>
          </p:nvSpPr>
          <p:spPr>
            <a:xfrm>
              <a:off x="5711914" y="4936044"/>
              <a:ext cx="1556982" cy="276999"/>
            </a:xfrm>
            <a:prstGeom prst="rect">
              <a:avLst/>
            </a:prstGeom>
            <a:noFill/>
          </p:spPr>
          <p:txBody>
            <a:bodyPr wrap="square" rtlCol="0">
              <a:spAutoFit/>
            </a:bodyPr>
            <a:lstStyle/>
            <a:p>
              <a:r>
                <a:rPr lang="en-US" altLang="ko-KR" sz="1200" dirty="0" smtClean="0"/>
                <a:t>Stop at stop line</a:t>
              </a:r>
              <a:endParaRPr lang="ko-KR" altLang="en-US" sz="1200" dirty="0"/>
            </a:p>
          </p:txBody>
        </p:sp>
        <p:sp>
          <p:nvSpPr>
            <p:cNvPr id="39" name="TextBox 38"/>
            <p:cNvSpPr txBox="1"/>
            <p:nvPr/>
          </p:nvSpPr>
          <p:spPr>
            <a:xfrm>
              <a:off x="5628158" y="5116495"/>
              <a:ext cx="1666640" cy="276999"/>
            </a:xfrm>
            <a:prstGeom prst="rect">
              <a:avLst/>
            </a:prstGeom>
            <a:noFill/>
          </p:spPr>
          <p:txBody>
            <a:bodyPr wrap="square" rtlCol="0">
              <a:spAutoFit/>
            </a:bodyPr>
            <a:lstStyle/>
            <a:p>
              <a:r>
                <a:rPr lang="en-US" altLang="ko-KR" sz="1200" dirty="0" smtClean="0"/>
                <a:t>Counting stop line2</a:t>
              </a:r>
              <a:endParaRPr lang="ko-KR" altLang="en-US" sz="1200" dirty="0"/>
            </a:p>
          </p:txBody>
        </p:sp>
        <p:sp>
          <p:nvSpPr>
            <p:cNvPr id="40" name="TextBox 39"/>
            <p:cNvSpPr txBox="1"/>
            <p:nvPr/>
          </p:nvSpPr>
          <p:spPr>
            <a:xfrm>
              <a:off x="5823492" y="5356875"/>
              <a:ext cx="932693" cy="276999"/>
            </a:xfrm>
            <a:prstGeom prst="rect">
              <a:avLst/>
            </a:prstGeom>
            <a:noFill/>
          </p:spPr>
          <p:txBody>
            <a:bodyPr wrap="square" rtlCol="0">
              <a:spAutoFit/>
            </a:bodyPr>
            <a:lstStyle/>
            <a:p>
              <a:r>
                <a:rPr lang="en-US" altLang="ko-KR" sz="1200" dirty="0" smtClean="0"/>
                <a:t>Line tracing</a:t>
              </a:r>
              <a:endParaRPr lang="ko-KR" altLang="en-US" sz="1200" dirty="0"/>
            </a:p>
          </p:txBody>
        </p:sp>
        <p:sp>
          <p:nvSpPr>
            <p:cNvPr id="41" name="TextBox 40"/>
            <p:cNvSpPr txBox="1"/>
            <p:nvPr/>
          </p:nvSpPr>
          <p:spPr>
            <a:xfrm>
              <a:off x="5631704" y="5758016"/>
              <a:ext cx="1471516" cy="276999"/>
            </a:xfrm>
            <a:prstGeom prst="rect">
              <a:avLst/>
            </a:prstGeom>
            <a:noFill/>
          </p:spPr>
          <p:txBody>
            <a:bodyPr wrap="square" rtlCol="0">
              <a:spAutoFit/>
            </a:bodyPr>
            <a:lstStyle/>
            <a:p>
              <a:r>
                <a:rPr lang="en-US" altLang="ko-KR" sz="1200" dirty="0" smtClean="0"/>
                <a:t>Obstacle avoidance</a:t>
              </a:r>
              <a:endParaRPr lang="ko-KR" altLang="en-US" sz="1200" dirty="0"/>
            </a:p>
          </p:txBody>
        </p:sp>
        <p:sp>
          <p:nvSpPr>
            <p:cNvPr id="42" name="TextBox 41"/>
            <p:cNvSpPr txBox="1"/>
            <p:nvPr/>
          </p:nvSpPr>
          <p:spPr>
            <a:xfrm>
              <a:off x="5805583" y="6071292"/>
              <a:ext cx="1299852" cy="461665"/>
            </a:xfrm>
            <a:prstGeom prst="rect">
              <a:avLst/>
            </a:prstGeom>
            <a:noFill/>
          </p:spPr>
          <p:txBody>
            <a:bodyPr wrap="square" rtlCol="0">
              <a:spAutoFit/>
            </a:bodyPr>
            <a:lstStyle/>
            <a:p>
              <a:r>
                <a:rPr lang="en-US" altLang="ko-KR" sz="1200" dirty="0" smtClean="0"/>
                <a:t>Maze escape</a:t>
              </a:r>
            </a:p>
            <a:p>
              <a:r>
                <a:rPr lang="en-US" altLang="ko-KR" sz="1200" dirty="0" err="1" smtClean="0"/>
                <a:t>Mission_map</a:t>
              </a:r>
              <a:endParaRPr lang="en-US" altLang="ko-KR" sz="1200" dirty="0" smtClean="0"/>
            </a:p>
          </p:txBody>
        </p:sp>
      </p:grpSp>
      <p:pic>
        <p:nvPicPr>
          <p:cNvPr id="16" name="그림 15"/>
          <p:cNvPicPr>
            <a:picLocks noChangeAspect="1"/>
          </p:cNvPicPr>
          <p:nvPr/>
        </p:nvPicPr>
        <p:blipFill>
          <a:blip r:embed="rId18" cstate="print">
            <a:lum bright="-40000" contrast="-40000"/>
          </a:blip>
          <a:stretch>
            <a:fillRect/>
          </a:stretch>
        </p:blipFill>
        <p:spPr>
          <a:xfrm>
            <a:off x="6130172" y="1447869"/>
            <a:ext cx="1080770" cy="420506"/>
          </a:xfrm>
          <a:prstGeom prst="rect">
            <a:avLst/>
          </a:prstGeom>
        </p:spPr>
      </p:pic>
    </p:spTree>
    <p:extLst>
      <p:ext uri="{BB962C8B-B14F-4D97-AF65-F5344CB8AC3E}">
        <p14:creationId xmlns:p14="http://schemas.microsoft.com/office/powerpoint/2010/main" val="317119691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그림 16"/>
          <p:cNvPicPr>
            <a:picLocks noChangeAspect="1"/>
          </p:cNvPicPr>
          <p:nvPr/>
        </p:nvPicPr>
        <p:blipFill>
          <a:blip r:embed="rId2" cstate="print"/>
          <a:stretch>
            <a:fillRect/>
          </a:stretch>
        </p:blipFill>
        <p:spPr>
          <a:xfrm>
            <a:off x="2590448" y="1112097"/>
            <a:ext cx="6121752" cy="5425665"/>
          </a:xfrm>
          <a:prstGeom prst="rect">
            <a:avLst/>
          </a:prstGeom>
        </p:spPr>
      </p:pic>
      <p:pic>
        <p:nvPicPr>
          <p:cNvPr id="9" name="그림 8">
            <a:hlinkClick r:id="rId3" action="ppaction://hlinksldjump"/>
          </p:cNvPr>
          <p:cNvPicPr>
            <a:picLocks noChangeAspect="1"/>
          </p:cNvPicPr>
          <p:nvPr/>
        </p:nvPicPr>
        <p:blipFill>
          <a:blip r:embed="rId4" cstate="print"/>
          <a:stretch>
            <a:fillRect/>
          </a:stretch>
        </p:blipFill>
        <p:spPr>
          <a:xfrm>
            <a:off x="4184166" y="360312"/>
            <a:ext cx="461250" cy="326250"/>
          </a:xfrm>
          <a:prstGeom prst="rect">
            <a:avLst/>
          </a:prstGeom>
        </p:spPr>
      </p:pic>
      <p:pic>
        <p:nvPicPr>
          <p:cNvPr id="2" name="그림 1">
            <a:hlinkClick r:id="rId5" action="ppaction://hlinksldjump"/>
          </p:cNvPr>
          <p:cNvPicPr>
            <a:picLocks noChangeAspect="1"/>
          </p:cNvPicPr>
          <p:nvPr/>
        </p:nvPicPr>
        <p:blipFill>
          <a:blip r:embed="rId6" cstate="print"/>
          <a:stretch>
            <a:fillRect/>
          </a:stretch>
        </p:blipFill>
        <p:spPr>
          <a:xfrm>
            <a:off x="2320414" y="269829"/>
            <a:ext cx="1203836" cy="548950"/>
          </a:xfrm>
          <a:prstGeom prst="rect">
            <a:avLst/>
          </a:prstGeom>
        </p:spPr>
      </p:pic>
      <p:pic>
        <p:nvPicPr>
          <p:cNvPr id="11" name="그림 10">
            <a:hlinkClick r:id="rId7" action="ppaction://hlinksldjump"/>
          </p:cNvPr>
          <p:cNvPicPr>
            <a:picLocks noChangeAspect="1"/>
          </p:cNvPicPr>
          <p:nvPr/>
        </p:nvPicPr>
        <p:blipFill>
          <a:blip r:embed="rId8" cstate="print"/>
          <a:stretch>
            <a:fillRect/>
          </a:stretch>
        </p:blipFill>
        <p:spPr>
          <a:xfrm>
            <a:off x="339958" y="360312"/>
            <a:ext cx="301984" cy="359941"/>
          </a:xfrm>
          <a:prstGeom prst="rect">
            <a:avLst/>
          </a:prstGeom>
        </p:spPr>
      </p:pic>
      <p:pic>
        <p:nvPicPr>
          <p:cNvPr id="14" name="그림 13"/>
          <p:cNvPicPr>
            <a:picLocks noChangeAspect="1"/>
          </p:cNvPicPr>
          <p:nvPr/>
        </p:nvPicPr>
        <p:blipFill>
          <a:blip r:embed="rId9" cstate="print"/>
          <a:stretch>
            <a:fillRect/>
          </a:stretch>
        </p:blipFill>
        <p:spPr>
          <a:xfrm>
            <a:off x="201758" y="1112097"/>
            <a:ext cx="2946401" cy="2225040"/>
          </a:xfrm>
          <a:prstGeom prst="rect">
            <a:avLst/>
          </a:prstGeom>
        </p:spPr>
      </p:pic>
      <p:sp>
        <p:nvSpPr>
          <p:cNvPr id="15" name="직사각형 14"/>
          <p:cNvSpPr/>
          <p:nvPr/>
        </p:nvSpPr>
        <p:spPr>
          <a:xfrm>
            <a:off x="422020" y="1254706"/>
            <a:ext cx="2505875" cy="1323439"/>
          </a:xfrm>
          <a:prstGeom prst="rect">
            <a:avLst/>
          </a:prstGeom>
        </p:spPr>
        <p:txBody>
          <a:bodyPr wrap="square">
            <a:spAutoFit/>
          </a:bodyPr>
          <a:lstStyle/>
          <a:p>
            <a:r>
              <a:rPr lang="en-US" altLang="ko-KR" sz="4000" dirty="0" err="1" smtClean="0">
                <a:solidFill>
                  <a:schemeClr val="tx1">
                    <a:lumMod val="75000"/>
                    <a:lumOff val="25000"/>
                  </a:schemeClr>
                </a:solidFill>
                <a:latin typeface="LG스마트체 Bold" panose="020B0600000101010101" pitchFamily="50" charset="-127"/>
                <a:ea typeface="LG스마트체 Bold" panose="020B0600000101010101" pitchFamily="50" charset="-127"/>
              </a:rPr>
              <a:t>eTool</a:t>
            </a:r>
            <a:endParaRPr lang="en-US" altLang="ko-KR" sz="4000" dirty="0" smtClean="0">
              <a:solidFill>
                <a:schemeClr val="tx1">
                  <a:lumMod val="75000"/>
                  <a:lumOff val="25000"/>
                </a:schemeClr>
              </a:solidFill>
              <a:latin typeface="LG스마트체 Bold" panose="020B0600000101010101" pitchFamily="50" charset="-127"/>
              <a:ea typeface="LG스마트체 Bold" panose="020B0600000101010101" pitchFamily="50" charset="-127"/>
            </a:endParaRPr>
          </a:p>
          <a:p>
            <a:r>
              <a:rPr lang="en-US" altLang="ko-KR" sz="4000" dirty="0" smtClean="0">
                <a:solidFill>
                  <a:schemeClr val="tx1">
                    <a:lumMod val="75000"/>
                    <a:lumOff val="25000"/>
                  </a:schemeClr>
                </a:solidFill>
                <a:latin typeface="LG스마트체 Bold" panose="020B0600000101010101" pitchFamily="50" charset="-127"/>
                <a:ea typeface="LG스마트체 Bold" panose="020B0600000101010101" pitchFamily="50" charset="-127"/>
              </a:rPr>
              <a:t>Challenge</a:t>
            </a:r>
            <a:endParaRPr lang="ko-KR" altLang="en-US" sz="4000" dirty="0">
              <a:solidFill>
                <a:schemeClr val="tx1">
                  <a:lumMod val="75000"/>
                  <a:lumOff val="25000"/>
                </a:schemeClr>
              </a:solidFill>
              <a:latin typeface="LG스마트체 Bold" panose="020B0600000101010101" pitchFamily="50" charset="-127"/>
              <a:ea typeface="LG스마트체 Bold" panose="020B0600000101010101" pitchFamily="50" charset="-127"/>
            </a:endParaRPr>
          </a:p>
        </p:txBody>
      </p:sp>
      <p:sp>
        <p:nvSpPr>
          <p:cNvPr id="16" name="직사각형 15"/>
          <p:cNvSpPr/>
          <p:nvPr/>
        </p:nvSpPr>
        <p:spPr>
          <a:xfrm>
            <a:off x="422020" y="2743614"/>
            <a:ext cx="902125" cy="369332"/>
          </a:xfrm>
          <a:prstGeom prst="rect">
            <a:avLst/>
          </a:prstGeom>
        </p:spPr>
        <p:txBody>
          <a:bodyPr wrap="square">
            <a:spAutoFit/>
          </a:bodyPr>
          <a:lstStyle/>
          <a:p>
            <a:r>
              <a:rPr lang="en-US" altLang="ko-KR" dirty="0" smtClean="0">
                <a:solidFill>
                  <a:schemeClr val="tx1">
                    <a:lumMod val="50000"/>
                    <a:lumOff val="50000"/>
                  </a:schemeClr>
                </a:solidFill>
                <a:latin typeface="LG스마트체 Bold" panose="020B0600000101010101" pitchFamily="50" charset="-127"/>
                <a:ea typeface="LG스마트체 Bold" panose="020B0600000101010101" pitchFamily="50" charset="-127"/>
              </a:rPr>
              <a:t>- Excel</a:t>
            </a:r>
            <a:endParaRPr lang="ko-KR" altLang="en-US" dirty="0">
              <a:solidFill>
                <a:schemeClr val="tx1">
                  <a:lumMod val="50000"/>
                  <a:lumOff val="50000"/>
                </a:schemeClr>
              </a:solidFill>
              <a:latin typeface="LG스마트체 Bold" panose="020B0600000101010101" pitchFamily="50" charset="-127"/>
              <a:ea typeface="LG스마트체 Bold" panose="020B0600000101010101" pitchFamily="50" charset="-127"/>
            </a:endParaRPr>
          </a:p>
        </p:txBody>
      </p:sp>
      <p:sp>
        <p:nvSpPr>
          <p:cNvPr id="18" name="직사각형 17"/>
          <p:cNvSpPr/>
          <p:nvPr/>
        </p:nvSpPr>
        <p:spPr>
          <a:xfrm>
            <a:off x="1342473" y="2743614"/>
            <a:ext cx="1585422" cy="369332"/>
          </a:xfrm>
          <a:prstGeom prst="rect">
            <a:avLst/>
          </a:prstGeom>
        </p:spPr>
        <p:txBody>
          <a:bodyPr wrap="square">
            <a:spAutoFit/>
          </a:bodyPr>
          <a:lstStyle/>
          <a:p>
            <a:r>
              <a:rPr lang="en-US" altLang="ko-KR" dirty="0" smtClean="0">
                <a:solidFill>
                  <a:schemeClr val="tx1">
                    <a:lumMod val="50000"/>
                    <a:lumOff val="50000"/>
                  </a:schemeClr>
                </a:solidFill>
                <a:latin typeface="LG스마트체 Bold" panose="020B0600000101010101" pitchFamily="50" charset="-127"/>
                <a:ea typeface="LG스마트체 Bold" panose="020B0600000101010101" pitchFamily="50" charset="-127"/>
              </a:rPr>
              <a:t>- </a:t>
            </a:r>
            <a:r>
              <a:rPr lang="en-US" altLang="ko-KR" dirty="0" err="1" smtClean="0">
                <a:solidFill>
                  <a:schemeClr val="tx1">
                    <a:lumMod val="50000"/>
                    <a:lumOff val="50000"/>
                  </a:schemeClr>
                </a:solidFill>
                <a:latin typeface="LG스마트체 Bold" panose="020B0600000101010101" pitchFamily="50" charset="-127"/>
                <a:ea typeface="LG스마트체 Bold" panose="020B0600000101010101" pitchFamily="50" charset="-127"/>
              </a:rPr>
              <a:t>Powerpoint</a:t>
            </a:r>
            <a:endParaRPr lang="ko-KR" altLang="en-US" dirty="0">
              <a:solidFill>
                <a:schemeClr val="tx1">
                  <a:lumMod val="50000"/>
                  <a:lumOff val="50000"/>
                </a:schemeClr>
              </a:solidFill>
              <a:latin typeface="LG스마트체 Bold" panose="020B0600000101010101" pitchFamily="50" charset="-127"/>
              <a:ea typeface="LG스마트체 Bold" panose="020B0600000101010101" pitchFamily="50" charset="-127"/>
            </a:endParaRPr>
          </a:p>
        </p:txBody>
      </p:sp>
      <p:pic>
        <p:nvPicPr>
          <p:cNvPr id="3" name="그림 2"/>
          <p:cNvPicPr>
            <a:picLocks noChangeAspect="1"/>
          </p:cNvPicPr>
          <p:nvPr/>
        </p:nvPicPr>
        <p:blipFill>
          <a:blip r:embed="rId10" cstate="print"/>
          <a:stretch>
            <a:fillRect/>
          </a:stretch>
        </p:blipFill>
        <p:spPr>
          <a:xfrm>
            <a:off x="788110" y="4595887"/>
            <a:ext cx="1773694" cy="1928738"/>
          </a:xfrm>
          <a:prstGeom prst="rect">
            <a:avLst/>
          </a:prstGeom>
          <a:effectLst>
            <a:outerShdw blurRad="50800" dist="38100" dir="2700000" algn="tl" rotWithShape="0">
              <a:prstClr val="black">
                <a:alpha val="40000"/>
              </a:prstClr>
            </a:outerShdw>
          </a:effectLst>
        </p:spPr>
      </p:pic>
      <p:sp>
        <p:nvSpPr>
          <p:cNvPr id="20" name="TextBox 19"/>
          <p:cNvSpPr txBox="1"/>
          <p:nvPr/>
        </p:nvSpPr>
        <p:spPr>
          <a:xfrm>
            <a:off x="3415660" y="1164585"/>
            <a:ext cx="5165749" cy="5149102"/>
          </a:xfrm>
          <a:prstGeom prst="rect">
            <a:avLst/>
          </a:prstGeom>
          <a:noFill/>
        </p:spPr>
        <p:txBody>
          <a:bodyPr wrap="square" rtlCol="0">
            <a:spAutoFit/>
          </a:bodyPr>
          <a:lstStyle/>
          <a:p>
            <a:pPr fontAlgn="base">
              <a:lnSpc>
                <a:spcPct val="110000"/>
              </a:lnSpc>
            </a:pPr>
            <a:r>
              <a:rPr lang="en-US" altLang="ko-KR" sz="1600" dirty="0">
                <a:solidFill>
                  <a:schemeClr val="tx1">
                    <a:lumMod val="75000"/>
                    <a:lumOff val="25000"/>
                  </a:schemeClr>
                </a:solidFill>
                <a:latin typeface="LG스마트체 Bold" panose="020B0600000101010101" pitchFamily="50" charset="-127"/>
                <a:ea typeface="LG스마트체 Bold" panose="020B0600000101010101" pitchFamily="50" charset="-127"/>
              </a:rPr>
              <a:t>What is the </a:t>
            </a:r>
            <a:r>
              <a:rPr lang="en-US" altLang="ko-KR" sz="1600" dirty="0" err="1">
                <a:solidFill>
                  <a:schemeClr val="tx1">
                    <a:lumMod val="75000"/>
                    <a:lumOff val="25000"/>
                  </a:schemeClr>
                </a:solidFill>
                <a:latin typeface="LG스마트체 Bold" panose="020B0600000101010101" pitchFamily="50" charset="-127"/>
                <a:ea typeface="LG스마트체 Bold" panose="020B0600000101010101" pitchFamily="50" charset="-127"/>
              </a:rPr>
              <a:t>eTool</a:t>
            </a:r>
            <a:r>
              <a:rPr lang="en-US" altLang="ko-KR" sz="1600" dirty="0">
                <a:solidFill>
                  <a:schemeClr val="tx1">
                    <a:lumMod val="75000"/>
                    <a:lumOff val="25000"/>
                  </a:schemeClr>
                </a:solidFill>
                <a:latin typeface="LG스마트체 Bold" panose="020B0600000101010101" pitchFamily="50" charset="-127"/>
                <a:ea typeface="LG스마트체 Bold" panose="020B0600000101010101" pitchFamily="50" charset="-127"/>
              </a:rPr>
              <a:t> Challenge?</a:t>
            </a:r>
          </a:p>
          <a:p>
            <a:pPr fontAlgn="base">
              <a:lnSpc>
                <a:spcPct val="110000"/>
              </a:lnSpc>
            </a:pPr>
            <a:r>
              <a:rPr lang="en-US" altLang="ko-KR" sz="13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The </a:t>
            </a:r>
            <a:r>
              <a:rPr lang="en-US" altLang="ko-KR" sz="1300" dirty="0" err="1">
                <a:solidFill>
                  <a:schemeClr val="tx1">
                    <a:lumMod val="65000"/>
                    <a:lumOff val="35000"/>
                  </a:schemeClr>
                </a:solidFill>
                <a:latin typeface="LG스마트체 SemiBold" panose="020B0600000101010101" pitchFamily="50" charset="-127"/>
                <a:ea typeface="LG스마트체 SemiBold" panose="020B0600000101010101" pitchFamily="50" charset="-127"/>
              </a:rPr>
              <a:t>eTool</a:t>
            </a: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 challenge </a:t>
            </a:r>
            <a:r>
              <a:rPr lang="en-US" altLang="ko-KR" sz="13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evaluates the use of </a:t>
            </a:r>
            <a:r>
              <a:rPr lang="en-US" altLang="ko-KR" sz="1300" u="sng"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Excel</a:t>
            </a:r>
            <a:r>
              <a:rPr lang="en-US" altLang="ko-KR" sz="13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 </a:t>
            </a: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and </a:t>
            </a:r>
            <a:r>
              <a:rPr lang="en-US" altLang="ko-KR" sz="1300" u="sng" dirty="0">
                <a:solidFill>
                  <a:schemeClr val="tx1">
                    <a:lumMod val="65000"/>
                    <a:lumOff val="35000"/>
                  </a:schemeClr>
                </a:solidFill>
                <a:latin typeface="LG스마트체 SemiBold" panose="020B0600000101010101" pitchFamily="50" charset="-127"/>
                <a:ea typeface="LG스마트체 SemiBold" panose="020B0600000101010101" pitchFamily="50" charset="-127"/>
              </a:rPr>
              <a:t>PowerPoint</a:t>
            </a: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 of MS-Office</a:t>
            </a:r>
            <a:r>
              <a:rPr lang="en-US" altLang="ko-KR" sz="13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 </a:t>
            </a:r>
            <a:endPar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endParaRPr>
          </a:p>
          <a:p>
            <a:pPr fontAlgn="base">
              <a:lnSpc>
                <a:spcPct val="50000"/>
              </a:lnSpc>
            </a:pPr>
            <a:endPar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endParaRPr>
          </a:p>
          <a:p>
            <a:pPr fontAlgn="base">
              <a:lnSpc>
                <a:spcPct val="110000"/>
              </a:lnSpc>
            </a:pP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In actual competition, </a:t>
            </a:r>
            <a:r>
              <a:rPr lang="en-US" altLang="ko-KR" sz="13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the </a:t>
            </a: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visually impaired will compete in Excel while the other participants compete in PowerPoint.</a:t>
            </a:r>
          </a:p>
          <a:p>
            <a:pPr fontAlgn="base">
              <a:lnSpc>
                <a:spcPct val="50000"/>
              </a:lnSpc>
            </a:pPr>
            <a:endPar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endParaRPr>
          </a:p>
          <a:p>
            <a:pPr fontAlgn="base">
              <a:lnSpc>
                <a:spcPct val="110000"/>
              </a:lnSpc>
            </a:pP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For </a:t>
            </a:r>
            <a:r>
              <a:rPr lang="en-US" altLang="ko-KR" sz="13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 </a:t>
            </a: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competition in Excel, the weak-eyed participants get 50 minutes and participants using screen-readers get 70 minutes. </a:t>
            </a:r>
          </a:p>
          <a:p>
            <a:pPr fontAlgn="base">
              <a:lnSpc>
                <a:spcPct val="50000"/>
              </a:lnSpc>
            </a:pPr>
            <a:endPar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endParaRPr>
          </a:p>
          <a:p>
            <a:pPr fontAlgn="base">
              <a:lnSpc>
                <a:spcPct val="110000"/>
              </a:lnSpc>
            </a:pP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For </a:t>
            </a:r>
            <a:r>
              <a:rPr lang="en-US" altLang="ko-KR" sz="13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 </a:t>
            </a: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competition in PowerPoint, 50 minutes will be given.</a:t>
            </a:r>
          </a:p>
          <a:p>
            <a:pPr fontAlgn="base">
              <a:lnSpc>
                <a:spcPct val="30000"/>
              </a:lnSpc>
            </a:pPr>
            <a:endParaRPr lang="en-US" altLang="ko-KR" sz="1600" dirty="0" smtClean="0">
              <a:solidFill>
                <a:schemeClr val="tx1">
                  <a:lumMod val="75000"/>
                  <a:lumOff val="25000"/>
                </a:schemeClr>
              </a:solidFill>
              <a:latin typeface="LG스마트체 SemiBold" panose="020B0600000101010101" pitchFamily="50" charset="-127"/>
              <a:ea typeface="LG스마트체 SemiBold" panose="020B0600000101010101" pitchFamily="50" charset="-127"/>
            </a:endParaRPr>
          </a:p>
          <a:p>
            <a:pPr fontAlgn="base">
              <a:lnSpc>
                <a:spcPct val="110000"/>
              </a:lnSpc>
            </a:pPr>
            <a:r>
              <a:rPr lang="en-US" altLang="ko-KR" sz="1600" dirty="0" err="1">
                <a:solidFill>
                  <a:schemeClr val="tx1">
                    <a:lumMod val="75000"/>
                    <a:lumOff val="25000"/>
                  </a:schemeClr>
                </a:solidFill>
                <a:latin typeface="LG스마트체 Bold" panose="020B0600000101010101" pitchFamily="50" charset="-127"/>
                <a:ea typeface="LG스마트체 Bold" panose="020B0600000101010101" pitchFamily="50" charset="-127"/>
              </a:rPr>
              <a:t>eTool</a:t>
            </a:r>
            <a:r>
              <a:rPr lang="en-US" altLang="ko-KR" sz="1600" dirty="0">
                <a:solidFill>
                  <a:schemeClr val="tx1">
                    <a:lumMod val="75000"/>
                    <a:lumOff val="25000"/>
                  </a:schemeClr>
                </a:solidFill>
                <a:latin typeface="LG스마트체 Bold" panose="020B0600000101010101" pitchFamily="50" charset="-127"/>
                <a:ea typeface="LG스마트체 Bold" panose="020B0600000101010101" pitchFamily="50" charset="-127"/>
              </a:rPr>
              <a:t> Challenge Learning Goal</a:t>
            </a:r>
          </a:p>
          <a:p>
            <a:pPr fontAlgn="base">
              <a:lnSpc>
                <a:spcPct val="110000"/>
              </a:lnSpc>
            </a:pPr>
            <a:r>
              <a:rPr lang="en-US" altLang="ko-KR" sz="13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MS-Office </a:t>
            </a: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is a comprehensive software for handling office work. In this informational education, we will </a:t>
            </a:r>
            <a:r>
              <a:rPr lang="en-US" altLang="ko-KR" sz="13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evaluate things written in following pages.</a:t>
            </a:r>
            <a:endPar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endParaRPr>
          </a:p>
          <a:p>
            <a:pPr fontAlgn="base">
              <a:lnSpc>
                <a:spcPct val="50000"/>
              </a:lnSpc>
            </a:pPr>
            <a:endPar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endParaRPr>
          </a:p>
          <a:p>
            <a:pPr fontAlgn="base">
              <a:lnSpc>
                <a:spcPct val="110000"/>
              </a:lnSpc>
            </a:pP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Excel is a useful tool to save, revise, and analyze datasheets, and its functions facilitate the sum and average of the given data.</a:t>
            </a:r>
          </a:p>
          <a:p>
            <a:pPr fontAlgn="base">
              <a:lnSpc>
                <a:spcPct val="50000"/>
              </a:lnSpc>
            </a:pPr>
            <a:endPar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endParaRPr>
          </a:p>
          <a:p>
            <a:pPr fontAlgn="base">
              <a:lnSpc>
                <a:spcPct val="110000"/>
              </a:lnSpc>
            </a:pP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Also, you will learn the techniques </a:t>
            </a:r>
            <a:r>
              <a:rPr lang="en-US" altLang="ko-KR" sz="13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make presentation </a:t>
            </a: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slides through PowerPoint, which will be useful in schools and for future jobs.</a:t>
            </a:r>
          </a:p>
          <a:p>
            <a:pPr fontAlgn="base">
              <a:lnSpc>
                <a:spcPct val="50000"/>
              </a:lnSpc>
            </a:pPr>
            <a:endPar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endParaRPr>
          </a:p>
          <a:p>
            <a:pPr fontAlgn="base">
              <a:lnSpc>
                <a:spcPct val="110000"/>
              </a:lnSpc>
            </a:pP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OK, Are you ready to start the lesson? </a:t>
            </a:r>
          </a:p>
          <a:p>
            <a:pPr fontAlgn="base">
              <a:lnSpc>
                <a:spcPct val="50000"/>
              </a:lnSpc>
            </a:pPr>
            <a:endPar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endParaRPr>
          </a:p>
          <a:p>
            <a:pPr fontAlgn="base">
              <a:lnSpc>
                <a:spcPct val="110000"/>
              </a:lnSpc>
            </a:pPr>
            <a:r>
              <a:rPr lang="en-US" altLang="ko-KR" sz="1300" dirty="0">
                <a:solidFill>
                  <a:srgbClr val="E49433"/>
                </a:solidFill>
                <a:latin typeface="LG스마트체 SemiBold" panose="020B0600000101010101" pitchFamily="50" charset="-127"/>
                <a:ea typeface="LG스마트체 SemiBold" panose="020B0600000101010101" pitchFamily="50" charset="-127"/>
              </a:rPr>
              <a:t>※ Wait! The non-blind students may skip to p19</a:t>
            </a:r>
            <a:r>
              <a:rPr lang="en-US" altLang="ko-KR" sz="1300" dirty="0" smtClean="0">
                <a:solidFill>
                  <a:srgbClr val="E49433"/>
                </a:solidFill>
                <a:latin typeface="LG스마트체 SemiBold" panose="020B0600000101010101" pitchFamily="50" charset="-127"/>
                <a:ea typeface="LG스마트체 SemiBold" panose="020B0600000101010101" pitchFamily="50" charset="-127"/>
              </a:rPr>
              <a:t>.</a:t>
            </a:r>
            <a:endParaRPr lang="en-US" altLang="ko-KR" sz="1300" dirty="0">
              <a:solidFill>
                <a:srgbClr val="E49433"/>
              </a:solidFill>
              <a:latin typeface="LG스마트체 SemiBold" panose="020B0600000101010101" pitchFamily="50" charset="-127"/>
              <a:ea typeface="LG스마트체 SemiBold" panose="020B0600000101010101" pitchFamily="50" charset="-127"/>
            </a:endParaRPr>
          </a:p>
        </p:txBody>
      </p:sp>
      <p:pic>
        <p:nvPicPr>
          <p:cNvPr id="21" name="그림 20">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22" name="그림 21">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pic>
        <p:nvPicPr>
          <p:cNvPr id="23" name="그림 22">
            <a:hlinkClick r:id="rId15" action="ppaction://hlinksldjump"/>
          </p:cNvPr>
          <p:cNvPicPr>
            <a:picLocks noChangeAspect="1"/>
          </p:cNvPicPr>
          <p:nvPr/>
        </p:nvPicPr>
        <p:blipFill>
          <a:blip r:embed="rId16"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190411564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그림 16"/>
          <p:cNvPicPr>
            <a:picLocks noChangeAspect="1"/>
          </p:cNvPicPr>
          <p:nvPr/>
        </p:nvPicPr>
        <p:blipFill>
          <a:blip r:embed="rId2" cstate="print"/>
          <a:stretch>
            <a:fillRect/>
          </a:stretch>
        </p:blipFill>
        <p:spPr>
          <a:xfrm>
            <a:off x="2590448" y="1112097"/>
            <a:ext cx="6121752" cy="5425665"/>
          </a:xfrm>
          <a:prstGeom prst="rect">
            <a:avLst/>
          </a:prstGeom>
        </p:spPr>
      </p:pic>
      <p:pic>
        <p:nvPicPr>
          <p:cNvPr id="14" name="그림 13"/>
          <p:cNvPicPr>
            <a:picLocks noChangeAspect="1"/>
          </p:cNvPicPr>
          <p:nvPr/>
        </p:nvPicPr>
        <p:blipFill>
          <a:blip r:embed="rId3" cstate="print"/>
          <a:stretch>
            <a:fillRect/>
          </a:stretch>
        </p:blipFill>
        <p:spPr>
          <a:xfrm>
            <a:off x="201758" y="1112097"/>
            <a:ext cx="2946401" cy="1707303"/>
          </a:xfrm>
          <a:prstGeom prst="rect">
            <a:avLst/>
          </a:prstGeom>
        </p:spPr>
      </p:pic>
      <p:sp>
        <p:nvSpPr>
          <p:cNvPr id="15" name="직사각형 14"/>
          <p:cNvSpPr/>
          <p:nvPr/>
        </p:nvSpPr>
        <p:spPr>
          <a:xfrm>
            <a:off x="422020" y="1254706"/>
            <a:ext cx="2505875" cy="1323439"/>
          </a:xfrm>
          <a:prstGeom prst="rect">
            <a:avLst/>
          </a:prstGeom>
        </p:spPr>
        <p:txBody>
          <a:bodyPr wrap="square">
            <a:spAutoFit/>
          </a:bodyPr>
          <a:lstStyle/>
          <a:p>
            <a:r>
              <a:rPr lang="en-US" altLang="ko-KR" sz="4000" dirty="0" err="1" smtClean="0">
                <a:solidFill>
                  <a:schemeClr val="tx1">
                    <a:lumMod val="75000"/>
                    <a:lumOff val="25000"/>
                  </a:schemeClr>
                </a:solidFill>
                <a:latin typeface="LG스마트체 Bold" panose="020B0600000101010101" pitchFamily="50" charset="-127"/>
                <a:ea typeface="LG스마트체 Bold" panose="020B0600000101010101" pitchFamily="50" charset="-127"/>
              </a:rPr>
              <a:t>eCreative</a:t>
            </a:r>
            <a:endParaRPr lang="en-US" altLang="ko-KR" sz="4000" dirty="0">
              <a:solidFill>
                <a:schemeClr val="tx1">
                  <a:lumMod val="75000"/>
                  <a:lumOff val="25000"/>
                </a:schemeClr>
              </a:solidFill>
              <a:latin typeface="LG스마트체 Bold" panose="020B0600000101010101" pitchFamily="50" charset="-127"/>
              <a:ea typeface="LG스마트체 Bold" panose="020B0600000101010101" pitchFamily="50" charset="-127"/>
            </a:endParaRPr>
          </a:p>
          <a:p>
            <a:r>
              <a:rPr lang="en-US" altLang="ko-KR" sz="4000" dirty="0">
                <a:solidFill>
                  <a:schemeClr val="tx1">
                    <a:lumMod val="75000"/>
                    <a:lumOff val="25000"/>
                  </a:schemeClr>
                </a:solidFill>
                <a:latin typeface="LG스마트체 Bold" panose="020B0600000101010101" pitchFamily="50" charset="-127"/>
                <a:ea typeface="LG스마트체 Bold" panose="020B0600000101010101" pitchFamily="50" charset="-127"/>
              </a:rPr>
              <a:t>Challenge</a:t>
            </a:r>
            <a:endParaRPr lang="ko-KR" altLang="en-US" sz="4000" dirty="0">
              <a:solidFill>
                <a:schemeClr val="tx1">
                  <a:lumMod val="75000"/>
                  <a:lumOff val="25000"/>
                </a:schemeClr>
              </a:solidFill>
              <a:latin typeface="LG스마트체 Bold" panose="020B0600000101010101" pitchFamily="50" charset="-127"/>
              <a:ea typeface="LG스마트체 Bold" panose="020B0600000101010101" pitchFamily="50" charset="-127"/>
            </a:endParaRPr>
          </a:p>
        </p:txBody>
      </p:sp>
      <p:pic>
        <p:nvPicPr>
          <p:cNvPr id="3" name="그림 2"/>
          <p:cNvPicPr>
            <a:picLocks noChangeAspect="1"/>
          </p:cNvPicPr>
          <p:nvPr/>
        </p:nvPicPr>
        <p:blipFill>
          <a:blip r:embed="rId4" cstate="print"/>
          <a:stretch>
            <a:fillRect/>
          </a:stretch>
        </p:blipFill>
        <p:spPr>
          <a:xfrm>
            <a:off x="788110" y="4595887"/>
            <a:ext cx="1773694" cy="1928738"/>
          </a:xfrm>
          <a:prstGeom prst="rect">
            <a:avLst/>
          </a:prstGeom>
          <a:effectLst>
            <a:outerShdw blurRad="50800" dist="38100" dir="2700000" algn="tl" rotWithShape="0">
              <a:prstClr val="black">
                <a:alpha val="40000"/>
              </a:prstClr>
            </a:outerShdw>
          </a:effectLst>
        </p:spPr>
      </p:pic>
      <p:pic>
        <p:nvPicPr>
          <p:cNvPr id="20" name="그림 19">
            <a:hlinkClick r:id="rId5" action="ppaction://hlinksldjump"/>
          </p:cNvPr>
          <p:cNvPicPr>
            <a:picLocks noChangeAspect="1"/>
          </p:cNvPicPr>
          <p:nvPr/>
        </p:nvPicPr>
        <p:blipFill>
          <a:blip r:embed="rId6" cstate="print"/>
          <a:stretch>
            <a:fillRect/>
          </a:stretch>
        </p:blipFill>
        <p:spPr>
          <a:xfrm>
            <a:off x="2243077" y="360312"/>
            <a:ext cx="472500" cy="326250"/>
          </a:xfrm>
          <a:prstGeom prst="rect">
            <a:avLst/>
          </a:prstGeom>
        </p:spPr>
      </p:pic>
      <p:pic>
        <p:nvPicPr>
          <p:cNvPr id="21" name="그림 20">
            <a:hlinkClick r:id="rId7" action="ppaction://hlinksldjump"/>
          </p:cNvPr>
          <p:cNvPicPr>
            <a:picLocks noChangeAspect="1"/>
          </p:cNvPicPr>
          <p:nvPr/>
        </p:nvPicPr>
        <p:blipFill>
          <a:blip r:embed="rId8" cstate="print"/>
          <a:stretch>
            <a:fillRect/>
          </a:stretch>
        </p:blipFill>
        <p:spPr>
          <a:xfrm>
            <a:off x="3180363" y="360312"/>
            <a:ext cx="461250" cy="326250"/>
          </a:xfrm>
          <a:prstGeom prst="rect">
            <a:avLst/>
          </a:prstGeom>
        </p:spPr>
      </p:pic>
      <p:pic>
        <p:nvPicPr>
          <p:cNvPr id="24" name="그림 23">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27" name="그림 26">
            <a:hlinkClick r:id="rId11" action="ppaction://hlinksldjump"/>
          </p:cNvPr>
          <p:cNvPicPr>
            <a:picLocks noChangeAspect="1"/>
          </p:cNvPicPr>
          <p:nvPr/>
        </p:nvPicPr>
        <p:blipFill>
          <a:blip r:embed="rId12" cstate="print"/>
          <a:stretch>
            <a:fillRect/>
          </a:stretch>
        </p:blipFill>
        <p:spPr>
          <a:xfrm>
            <a:off x="4288621" y="274645"/>
            <a:ext cx="1203836" cy="539318"/>
          </a:xfrm>
          <a:prstGeom prst="rect">
            <a:avLst/>
          </a:prstGeom>
        </p:spPr>
      </p:pic>
      <p:pic>
        <p:nvPicPr>
          <p:cNvPr id="13" name="그림 12">
            <a:hlinkClick r:id="rId13" action="ppaction://hlinksldjump"/>
          </p:cNvPr>
          <p:cNvPicPr>
            <a:picLocks noChangeAspect="1"/>
          </p:cNvPicPr>
          <p:nvPr/>
        </p:nvPicPr>
        <p:blipFill>
          <a:blip r:embed="rId14" cstate="print"/>
          <a:stretch>
            <a:fillRect/>
          </a:stretch>
        </p:blipFill>
        <p:spPr>
          <a:xfrm>
            <a:off x="1105515" y="390812"/>
            <a:ext cx="751326" cy="295750"/>
          </a:xfrm>
          <a:prstGeom prst="rect">
            <a:avLst/>
          </a:prstGeom>
        </p:spPr>
      </p:pic>
      <p:sp>
        <p:nvSpPr>
          <p:cNvPr id="16" name="TextBox 15"/>
          <p:cNvSpPr txBox="1"/>
          <p:nvPr/>
        </p:nvSpPr>
        <p:spPr>
          <a:xfrm>
            <a:off x="3415660" y="1362075"/>
            <a:ext cx="5165749" cy="4361194"/>
          </a:xfrm>
          <a:prstGeom prst="rect">
            <a:avLst/>
          </a:prstGeom>
          <a:noFill/>
        </p:spPr>
        <p:txBody>
          <a:bodyPr wrap="square" rtlCol="0">
            <a:spAutoFit/>
          </a:bodyPr>
          <a:lstStyle/>
          <a:p>
            <a:pPr fontAlgn="base">
              <a:lnSpc>
                <a:spcPct val="110000"/>
              </a:lnSpc>
            </a:pPr>
            <a:r>
              <a:rPr lang="en-US" altLang="ko-KR" sz="1600" dirty="0">
                <a:solidFill>
                  <a:schemeClr val="tx1">
                    <a:lumMod val="75000"/>
                    <a:lumOff val="25000"/>
                  </a:schemeClr>
                </a:solidFill>
                <a:latin typeface="LG스마트체 Bold" panose="020B0600000101010101" pitchFamily="50" charset="-127"/>
                <a:ea typeface="LG스마트체 Bold" panose="020B0600000101010101" pitchFamily="50" charset="-127"/>
              </a:rPr>
              <a:t>What is the </a:t>
            </a:r>
            <a:r>
              <a:rPr lang="en-US" altLang="ko-KR" sz="1600" dirty="0" err="1" smtClean="0">
                <a:solidFill>
                  <a:schemeClr val="tx1">
                    <a:lumMod val="75000"/>
                    <a:lumOff val="25000"/>
                  </a:schemeClr>
                </a:solidFill>
                <a:latin typeface="LG스마트체 Bold" panose="020B0600000101010101" pitchFamily="50" charset="-127"/>
                <a:ea typeface="LG스마트체 Bold" panose="020B0600000101010101" pitchFamily="50" charset="-127"/>
              </a:rPr>
              <a:t>eCreative</a:t>
            </a:r>
            <a:r>
              <a:rPr lang="en-US" altLang="ko-KR" sz="1600" dirty="0" smtClean="0">
                <a:solidFill>
                  <a:schemeClr val="tx1">
                    <a:lumMod val="75000"/>
                    <a:lumOff val="25000"/>
                  </a:schemeClr>
                </a:solidFill>
                <a:latin typeface="LG스마트체 Bold" panose="020B0600000101010101" pitchFamily="50" charset="-127"/>
                <a:ea typeface="LG스마트체 Bold" panose="020B0600000101010101" pitchFamily="50" charset="-127"/>
              </a:rPr>
              <a:t> </a:t>
            </a:r>
            <a:r>
              <a:rPr lang="en-US" altLang="ko-KR" sz="1600" dirty="0">
                <a:solidFill>
                  <a:schemeClr val="tx1">
                    <a:lumMod val="75000"/>
                    <a:lumOff val="25000"/>
                  </a:schemeClr>
                </a:solidFill>
                <a:latin typeface="LG스마트체 Bold" panose="020B0600000101010101" pitchFamily="50" charset="-127"/>
                <a:ea typeface="LG스마트체 Bold" panose="020B0600000101010101" pitchFamily="50" charset="-127"/>
              </a:rPr>
              <a:t>Challenge</a:t>
            </a:r>
            <a:r>
              <a:rPr lang="en-US" altLang="ko-KR" sz="1600" dirty="0" smtClean="0">
                <a:solidFill>
                  <a:schemeClr val="tx1">
                    <a:lumMod val="75000"/>
                    <a:lumOff val="25000"/>
                  </a:schemeClr>
                </a:solidFill>
                <a:latin typeface="LG스마트체 Bold" panose="020B0600000101010101" pitchFamily="50" charset="-127"/>
                <a:ea typeface="LG스마트체 Bold" panose="020B0600000101010101" pitchFamily="50" charset="-127"/>
              </a:rPr>
              <a:t>?</a:t>
            </a:r>
          </a:p>
          <a:p>
            <a:pPr fontAlgn="base">
              <a:lnSpc>
                <a:spcPct val="110000"/>
              </a:lnSpc>
            </a:pPr>
            <a:r>
              <a:rPr lang="en-US" altLang="ko-KR" sz="13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The </a:t>
            </a:r>
            <a:r>
              <a:rPr lang="en-US" altLang="ko-KR" sz="1300" dirty="0" err="1"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eCreative</a:t>
            </a:r>
            <a:r>
              <a:rPr lang="en-US" altLang="ko-KR" sz="13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 </a:t>
            </a: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challenge evaluates the ability to </a:t>
            </a:r>
            <a:r>
              <a:rPr lang="en-US" altLang="ko-KR" sz="13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assembly car</a:t>
            </a:r>
            <a:r>
              <a:rPr lang="en-US" altLang="ko-KR" sz="1300" b="1"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 and programming </a:t>
            </a:r>
            <a:r>
              <a:rPr lang="en-US" altLang="ko-KR" sz="13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with </a:t>
            </a: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a program called</a:t>
            </a:r>
            <a:r>
              <a:rPr lang="en-US" altLang="ko-KR" sz="1300" b="1" dirty="0">
                <a:solidFill>
                  <a:schemeClr val="tx1">
                    <a:lumMod val="65000"/>
                    <a:lumOff val="35000"/>
                  </a:schemeClr>
                </a:solidFill>
                <a:latin typeface="LG스마트체 SemiBold" panose="020B0600000101010101" pitchFamily="50" charset="-127"/>
                <a:ea typeface="LG스마트체 SemiBold" panose="020B0600000101010101" pitchFamily="50" charset="-127"/>
              </a:rPr>
              <a:t> SCRATCH</a:t>
            </a: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 created by MIT</a:t>
            </a:r>
            <a:r>
              <a:rPr lang="en-US" altLang="ko-KR" sz="13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 </a:t>
            </a:r>
            <a:endPar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endParaRPr>
          </a:p>
          <a:p>
            <a:pPr fontAlgn="base">
              <a:lnSpc>
                <a:spcPct val="50000"/>
              </a:lnSpc>
            </a:pPr>
            <a:endPar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endParaRPr>
          </a:p>
          <a:p>
            <a:pPr fontAlgn="base">
              <a:lnSpc>
                <a:spcPct val="110000"/>
              </a:lnSpc>
            </a:pP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In the actual competition, you need to </a:t>
            </a:r>
            <a:r>
              <a:rPr lang="en-US" altLang="ko-KR" sz="13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be </a:t>
            </a:r>
            <a:r>
              <a:rPr lang="en-US" altLang="ko-KR" sz="1300" b="1"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in a team</a:t>
            </a:r>
            <a:r>
              <a:rPr lang="en-US" altLang="ko-KR" sz="13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 Then</a:t>
            </a: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 you </a:t>
            </a:r>
            <a:r>
              <a:rPr lang="en-US" altLang="ko-KR" sz="13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need to cooperate among team members. Then you can </a:t>
            </a:r>
            <a:r>
              <a:rPr lang="en-US" altLang="ko-KR" sz="1300" b="1" dirty="0">
                <a:solidFill>
                  <a:schemeClr val="tx1">
                    <a:lumMod val="65000"/>
                    <a:lumOff val="35000"/>
                  </a:schemeClr>
                </a:solidFill>
                <a:latin typeface="LG스마트체 SemiBold" panose="020B0600000101010101" pitchFamily="50" charset="-127"/>
                <a:ea typeface="LG스마트체 SemiBold" panose="020B0600000101010101" pitchFamily="50" charset="-127"/>
              </a:rPr>
              <a:t>produce the program</a:t>
            </a: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 that you want.</a:t>
            </a:r>
          </a:p>
          <a:p>
            <a:pPr fontAlgn="base">
              <a:lnSpc>
                <a:spcPct val="50000"/>
              </a:lnSpc>
            </a:pPr>
            <a:endPar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endParaRPr>
          </a:p>
          <a:p>
            <a:pPr fontAlgn="base">
              <a:lnSpc>
                <a:spcPct val="110000"/>
              </a:lnSpc>
            </a:pP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Three hours will be given for this competition.</a:t>
            </a:r>
          </a:p>
          <a:p>
            <a:pPr fontAlgn="base"/>
            <a:endParaRPr lang="en-US" altLang="ko-KR" sz="1600" dirty="0" smtClean="0">
              <a:solidFill>
                <a:schemeClr val="tx1">
                  <a:lumMod val="75000"/>
                  <a:lumOff val="25000"/>
                </a:schemeClr>
              </a:solidFill>
              <a:latin typeface="LG스마트체 SemiBold" panose="020B0600000101010101" pitchFamily="50" charset="-127"/>
              <a:ea typeface="LG스마트체 SemiBold" panose="020B0600000101010101" pitchFamily="50" charset="-127"/>
            </a:endParaRPr>
          </a:p>
          <a:p>
            <a:pPr fontAlgn="base">
              <a:lnSpc>
                <a:spcPct val="110000"/>
              </a:lnSpc>
            </a:pPr>
            <a:r>
              <a:rPr lang="en-US" altLang="ko-KR" sz="1600" dirty="0" err="1" smtClean="0">
                <a:solidFill>
                  <a:schemeClr val="tx1">
                    <a:lumMod val="75000"/>
                    <a:lumOff val="25000"/>
                  </a:schemeClr>
                </a:solidFill>
                <a:latin typeface="LG스마트체 Bold" panose="020B0600000101010101" pitchFamily="50" charset="-127"/>
                <a:ea typeface="LG스마트체 Bold" panose="020B0600000101010101" pitchFamily="50" charset="-127"/>
              </a:rPr>
              <a:t>eCreative</a:t>
            </a:r>
            <a:r>
              <a:rPr lang="en-US" altLang="ko-KR" sz="1600" dirty="0" smtClean="0">
                <a:solidFill>
                  <a:schemeClr val="tx1">
                    <a:lumMod val="75000"/>
                    <a:lumOff val="25000"/>
                  </a:schemeClr>
                </a:solidFill>
                <a:latin typeface="LG스마트체 Bold" panose="020B0600000101010101" pitchFamily="50" charset="-127"/>
                <a:ea typeface="LG스마트체 Bold" panose="020B0600000101010101" pitchFamily="50" charset="-127"/>
              </a:rPr>
              <a:t> </a:t>
            </a:r>
            <a:r>
              <a:rPr lang="en-US" altLang="ko-KR" sz="1600" dirty="0">
                <a:solidFill>
                  <a:schemeClr val="tx1">
                    <a:lumMod val="75000"/>
                    <a:lumOff val="25000"/>
                  </a:schemeClr>
                </a:solidFill>
                <a:latin typeface="LG스마트체 Bold" panose="020B0600000101010101" pitchFamily="50" charset="-127"/>
                <a:ea typeface="LG스마트체 Bold" panose="020B0600000101010101" pitchFamily="50" charset="-127"/>
              </a:rPr>
              <a:t>Challenge Learning </a:t>
            </a:r>
            <a:r>
              <a:rPr lang="en-US" altLang="ko-KR" sz="1600" dirty="0" smtClean="0">
                <a:solidFill>
                  <a:schemeClr val="tx1">
                    <a:lumMod val="75000"/>
                    <a:lumOff val="25000"/>
                  </a:schemeClr>
                </a:solidFill>
                <a:latin typeface="LG스마트체 Bold" panose="020B0600000101010101" pitchFamily="50" charset="-127"/>
                <a:ea typeface="LG스마트체 Bold" panose="020B0600000101010101" pitchFamily="50" charset="-127"/>
              </a:rPr>
              <a:t>Goal</a:t>
            </a:r>
          </a:p>
          <a:p>
            <a:pPr fontAlgn="base">
              <a:lnSpc>
                <a:spcPct val="110000"/>
              </a:lnSpc>
            </a:pPr>
            <a:r>
              <a:rPr lang="en-US" altLang="ko-KR" sz="13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Scratch </a:t>
            </a: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is a program that lets you </a:t>
            </a:r>
            <a:r>
              <a:rPr lang="en-US" altLang="ko-KR" sz="13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assembly car and making program for auto-moving cars</a:t>
            </a: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 </a:t>
            </a:r>
            <a:r>
              <a:rPr lang="en-US" altLang="ko-KR" sz="13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By creating program code, </a:t>
            </a: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you can practice </a:t>
            </a:r>
            <a:r>
              <a:rPr lang="en-US" altLang="ko-KR" sz="13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thinking </a:t>
            </a: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creatively, </a:t>
            </a:r>
            <a:r>
              <a:rPr lang="en-US" altLang="ko-KR" sz="13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judging </a:t>
            </a: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logically, and </a:t>
            </a:r>
            <a:r>
              <a:rPr lang="en-US" altLang="ko-KR" sz="1300" dirty="0" smtClean="0">
                <a:solidFill>
                  <a:schemeClr val="tx1">
                    <a:lumMod val="65000"/>
                    <a:lumOff val="35000"/>
                  </a:schemeClr>
                </a:solidFill>
                <a:latin typeface="LG스마트체 SemiBold" panose="020B0600000101010101" pitchFamily="50" charset="-127"/>
                <a:ea typeface="LG스마트체 SemiBold" panose="020B0600000101010101" pitchFamily="50" charset="-127"/>
              </a:rPr>
              <a:t>utilizing </a:t>
            </a: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programming languages. Also, job opportunities in related fields will increase.</a:t>
            </a:r>
          </a:p>
          <a:p>
            <a:pPr fontAlgn="base">
              <a:lnSpc>
                <a:spcPct val="50000"/>
              </a:lnSpc>
            </a:pPr>
            <a:endPar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endParaRPr>
          </a:p>
          <a:p>
            <a:pPr fontAlgn="base">
              <a:lnSpc>
                <a:spcPct val="110000"/>
              </a:lnSpc>
            </a:pP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As a team competition, you will also learn how to cooperate in the </a:t>
            </a:r>
            <a:r>
              <a:rPr lang="en-US" altLang="ko-KR" sz="1300" dirty="0" err="1">
                <a:solidFill>
                  <a:schemeClr val="tx1">
                    <a:lumMod val="65000"/>
                    <a:lumOff val="35000"/>
                  </a:schemeClr>
                </a:solidFill>
                <a:latin typeface="LG스마트체 SemiBold" panose="020B0600000101010101" pitchFamily="50" charset="-127"/>
                <a:ea typeface="LG스마트체 SemiBold" panose="020B0600000101010101" pitchFamily="50" charset="-127"/>
              </a:rPr>
              <a:t>eCreative</a:t>
            </a:r>
            <a:r>
              <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rPr>
              <a:t> challenge competition.</a:t>
            </a:r>
          </a:p>
          <a:p>
            <a:pPr fontAlgn="base">
              <a:lnSpc>
                <a:spcPct val="50000"/>
              </a:lnSpc>
            </a:pPr>
            <a:endParaRPr lang="en-US" altLang="ko-KR" sz="1300" dirty="0">
              <a:solidFill>
                <a:schemeClr val="tx1">
                  <a:lumMod val="65000"/>
                  <a:lumOff val="35000"/>
                </a:schemeClr>
              </a:solidFill>
              <a:latin typeface="LG스마트체 SemiBold" panose="020B0600000101010101" pitchFamily="50" charset="-127"/>
              <a:ea typeface="LG스마트체 SemiBold" panose="020B0600000101010101" pitchFamily="50" charset="-127"/>
            </a:endParaRPr>
          </a:p>
          <a:p>
            <a:pPr fontAlgn="base">
              <a:lnSpc>
                <a:spcPct val="110000"/>
              </a:lnSpc>
            </a:pPr>
            <a:r>
              <a:rPr lang="en-US" altLang="ko-KR" sz="1300" dirty="0" smtClean="0">
                <a:solidFill>
                  <a:srgbClr val="AA449A"/>
                </a:solidFill>
                <a:latin typeface="LG스마트체 SemiBold" panose="020B0600000101010101" pitchFamily="50" charset="-127"/>
                <a:ea typeface="LG스마트체 SemiBold" panose="020B0600000101010101" pitchFamily="50" charset="-127"/>
              </a:rPr>
              <a:t>OK</a:t>
            </a:r>
            <a:r>
              <a:rPr lang="en-US" altLang="ko-KR" sz="1300" dirty="0">
                <a:solidFill>
                  <a:srgbClr val="AA449A"/>
                </a:solidFill>
                <a:latin typeface="LG스마트체 SemiBold" panose="020B0600000101010101" pitchFamily="50" charset="-127"/>
                <a:ea typeface="LG스마트체 SemiBold" panose="020B0600000101010101" pitchFamily="50" charset="-127"/>
              </a:rPr>
              <a:t>,  let us start to learn!</a:t>
            </a:r>
          </a:p>
        </p:txBody>
      </p:sp>
      <p:pic>
        <p:nvPicPr>
          <p:cNvPr id="12" name="그림 11">
            <a:hlinkClick r:id="rId15" action="ppaction://hlinksldjump"/>
          </p:cNvPr>
          <p:cNvPicPr>
            <a:picLocks noChangeAspect="1"/>
          </p:cNvPicPr>
          <p:nvPr/>
        </p:nvPicPr>
        <p:blipFill>
          <a:blip r:embed="rId16"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1274297155"/>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32589031-50B1-4B77-B962-34E39E9E27D0}"/>
              </a:ext>
            </a:extLst>
          </p:cNvPr>
          <p:cNvSpPr>
            <a:spLocks noGrp="1"/>
          </p:cNvSpPr>
          <p:nvPr>
            <p:ph type="ctrTitle"/>
          </p:nvPr>
        </p:nvSpPr>
        <p:spPr/>
        <p:txBody>
          <a:bodyPr/>
          <a:lstStyle/>
          <a:p>
            <a:r>
              <a:rPr lang="en-US" altLang="ko-KR" dirty="0"/>
              <a:t>Assembly Guide</a:t>
            </a:r>
            <a:endParaRPr lang="ko-KR" altLang="en-US" dirty="0"/>
          </a:p>
        </p:txBody>
      </p:sp>
      <p:sp>
        <p:nvSpPr>
          <p:cNvPr id="3" name="부제목 2">
            <a:extLst>
              <a:ext uri="{FF2B5EF4-FFF2-40B4-BE49-F238E27FC236}">
                <a16:creationId xmlns:a16="http://schemas.microsoft.com/office/drawing/2014/main" xmlns="" id="{606C57D4-0CA9-4C2E-B81B-9DD5E37DFEFC}"/>
              </a:ext>
            </a:extLst>
          </p:cNvPr>
          <p:cNvSpPr>
            <a:spLocks noGrp="1"/>
          </p:cNvSpPr>
          <p:nvPr>
            <p:ph type="subTitle" idx="1"/>
          </p:nvPr>
        </p:nvSpPr>
        <p:spPr/>
        <p:txBody>
          <a:bodyPr/>
          <a:lstStyle/>
          <a:p>
            <a:r>
              <a:rPr lang="en-US" altLang="ko-KR" dirty="0"/>
              <a:t>Smart car assembly</a:t>
            </a:r>
            <a:endParaRPr lang="ko-KR" altLang="en-US" dirty="0"/>
          </a:p>
        </p:txBody>
      </p:sp>
    </p:spTree>
    <p:extLst>
      <p:ext uri="{BB962C8B-B14F-4D97-AF65-F5344CB8AC3E}">
        <p14:creationId xmlns:p14="http://schemas.microsoft.com/office/powerpoint/2010/main" val="653684584"/>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7408CA38-F78A-4057-8B20-EA8CC95FBAC7}"/>
              </a:ext>
            </a:extLst>
          </p:cNvPr>
          <p:cNvSpPr>
            <a:spLocks noGrp="1"/>
          </p:cNvSpPr>
          <p:nvPr>
            <p:ph type="title"/>
          </p:nvPr>
        </p:nvSpPr>
        <p:spPr/>
        <p:txBody>
          <a:bodyPr/>
          <a:lstStyle/>
          <a:p>
            <a:r>
              <a:rPr lang="en-US" altLang="ko-KR" dirty="0" smtClean="0"/>
              <a:t>.</a:t>
            </a:r>
            <a:endParaRPr lang="ko-KR" altLang="en-US" dirty="0"/>
          </a:p>
        </p:txBody>
      </p:sp>
      <p:pic>
        <p:nvPicPr>
          <p:cNvPr id="4" name="그림 3">
            <a:extLst>
              <a:ext uri="{FF2B5EF4-FFF2-40B4-BE49-F238E27FC236}">
                <a16:creationId xmlns:a16="http://schemas.microsoft.com/office/drawing/2014/main" xmlns="" id="{14F643C7-BF41-4658-AED4-14B4FC3EA430}"/>
              </a:ext>
            </a:extLst>
          </p:cNvPr>
          <p:cNvPicPr>
            <a:picLocks noChangeAspect="1"/>
          </p:cNvPicPr>
          <p:nvPr/>
        </p:nvPicPr>
        <p:blipFill>
          <a:blip r:embed="rId2"/>
          <a:stretch>
            <a:fillRect/>
          </a:stretch>
        </p:blipFill>
        <p:spPr>
          <a:xfrm>
            <a:off x="585788" y="2239566"/>
            <a:ext cx="7972425" cy="1593056"/>
          </a:xfrm>
          <a:prstGeom prst="rect">
            <a:avLst/>
          </a:prstGeom>
        </p:spPr>
      </p:pic>
      <p:pic>
        <p:nvPicPr>
          <p:cNvPr id="5" name="그림 4">
            <a:extLst>
              <a:ext uri="{FF2B5EF4-FFF2-40B4-BE49-F238E27FC236}">
                <a16:creationId xmlns:a16="http://schemas.microsoft.com/office/drawing/2014/main" xmlns="" id="{6048713B-076F-429C-BD19-DC819D2C0401}"/>
              </a:ext>
            </a:extLst>
          </p:cNvPr>
          <p:cNvPicPr>
            <a:picLocks noChangeAspect="1"/>
          </p:cNvPicPr>
          <p:nvPr/>
        </p:nvPicPr>
        <p:blipFill>
          <a:blip r:embed="rId3"/>
          <a:stretch>
            <a:fillRect/>
          </a:stretch>
        </p:blipFill>
        <p:spPr>
          <a:xfrm>
            <a:off x="857250" y="4143375"/>
            <a:ext cx="3457575" cy="1085850"/>
          </a:xfrm>
          <a:prstGeom prst="rect">
            <a:avLst/>
          </a:prstGeom>
        </p:spPr>
      </p:pic>
      <p:pic>
        <p:nvPicPr>
          <p:cNvPr id="1026" name="Picture 2" descr="usb cableì ëí ì´ë¯¸ì§ ê²ìê²°ê³¼">
            <a:extLst>
              <a:ext uri="{FF2B5EF4-FFF2-40B4-BE49-F238E27FC236}">
                <a16:creationId xmlns:a16="http://schemas.microsoft.com/office/drawing/2014/main" xmlns="" id="{56DD0C43-6943-4B6C-828B-D079AE65B03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29225" y="3929062"/>
            <a:ext cx="1300163" cy="1300163"/>
          </a:xfrm>
          <a:prstGeom prst="rect">
            <a:avLst/>
          </a:prstGeom>
          <a:noFill/>
          <a:extLst>
            <a:ext uri="{909E8E84-426E-40DD-AFC4-6F175D3DCCD1}">
              <a14:hiddenFill xmlns:a14="http://schemas.microsoft.com/office/drawing/2010/main">
                <a:solidFill>
                  <a:srgbClr val="FFFFFF"/>
                </a:solidFill>
              </a14:hiddenFill>
            </a:ext>
          </a:extLst>
        </p:spPr>
      </p:pic>
      <p:pic>
        <p:nvPicPr>
          <p:cNvPr id="6" name="그림 5">
            <a:hlinkClick r:id="rId5" action="ppaction://hlinksldjump"/>
          </p:cNvPr>
          <p:cNvPicPr>
            <a:picLocks noChangeAspect="1"/>
          </p:cNvPicPr>
          <p:nvPr/>
        </p:nvPicPr>
        <p:blipFill>
          <a:blip r:embed="rId6" cstate="print"/>
          <a:stretch>
            <a:fillRect/>
          </a:stretch>
        </p:blipFill>
        <p:spPr>
          <a:xfrm>
            <a:off x="2243077" y="360312"/>
            <a:ext cx="472500" cy="326250"/>
          </a:xfrm>
          <a:prstGeom prst="rect">
            <a:avLst/>
          </a:prstGeom>
        </p:spPr>
      </p:pic>
      <p:pic>
        <p:nvPicPr>
          <p:cNvPr id="7" name="그림 6">
            <a:hlinkClick r:id="rId7" action="ppaction://hlinksldjump"/>
          </p:cNvPr>
          <p:cNvPicPr>
            <a:picLocks noChangeAspect="1"/>
          </p:cNvPicPr>
          <p:nvPr/>
        </p:nvPicPr>
        <p:blipFill>
          <a:blip r:embed="rId8" cstate="print"/>
          <a:stretch>
            <a:fillRect/>
          </a:stretch>
        </p:blipFill>
        <p:spPr>
          <a:xfrm>
            <a:off x="3180363" y="360312"/>
            <a:ext cx="461250" cy="326250"/>
          </a:xfrm>
          <a:prstGeom prst="rect">
            <a:avLst/>
          </a:prstGeom>
        </p:spPr>
      </p:pic>
      <p:pic>
        <p:nvPicPr>
          <p:cNvPr id="8" name="그림 7">
            <a:hlinkClick r:id="rId9" action="ppaction://hlinksldjump"/>
          </p:cNvPr>
          <p:cNvPicPr>
            <a:picLocks noChangeAspect="1"/>
          </p:cNvPicPr>
          <p:nvPr/>
        </p:nvPicPr>
        <p:blipFill>
          <a:blip r:embed="rId10" cstate="print"/>
          <a:stretch>
            <a:fillRect/>
          </a:stretch>
        </p:blipFill>
        <p:spPr>
          <a:xfrm>
            <a:off x="4288621" y="274645"/>
            <a:ext cx="1203836" cy="539318"/>
          </a:xfrm>
          <a:prstGeom prst="rect">
            <a:avLst/>
          </a:prstGeom>
        </p:spPr>
      </p:pic>
      <p:pic>
        <p:nvPicPr>
          <p:cNvPr id="9" name="그림 8">
            <a:hlinkClick r:id="rId11" action="ppaction://hlinksldjump"/>
          </p:cNvPr>
          <p:cNvPicPr>
            <a:picLocks noChangeAspect="1"/>
          </p:cNvPicPr>
          <p:nvPr/>
        </p:nvPicPr>
        <p:blipFill>
          <a:blip r:embed="rId12" cstate="print"/>
          <a:stretch>
            <a:fillRect/>
          </a:stretch>
        </p:blipFill>
        <p:spPr>
          <a:xfrm>
            <a:off x="339958" y="360312"/>
            <a:ext cx="301984" cy="359941"/>
          </a:xfrm>
          <a:prstGeom prst="rect">
            <a:avLst/>
          </a:prstGeom>
        </p:spPr>
      </p:pic>
      <p:pic>
        <p:nvPicPr>
          <p:cNvPr id="10" name="그림 9">
            <a:hlinkClick r:id="rId13" action="ppaction://hlinksldjump"/>
          </p:cNvPr>
          <p:cNvPicPr>
            <a:picLocks noChangeAspect="1"/>
          </p:cNvPicPr>
          <p:nvPr/>
        </p:nvPicPr>
        <p:blipFill>
          <a:blip r:embed="rId14" cstate="print"/>
          <a:stretch>
            <a:fillRect/>
          </a:stretch>
        </p:blipFill>
        <p:spPr>
          <a:xfrm>
            <a:off x="1105515" y="390812"/>
            <a:ext cx="751326" cy="295750"/>
          </a:xfrm>
          <a:prstGeom prst="rect">
            <a:avLst/>
          </a:prstGeom>
        </p:spPr>
      </p:pic>
      <p:pic>
        <p:nvPicPr>
          <p:cNvPr id="11" name="그림 10">
            <a:hlinkClick r:id="rId15" action="ppaction://hlinksldjump"/>
          </p:cNvPr>
          <p:cNvPicPr>
            <a:picLocks noChangeAspect="1"/>
          </p:cNvPicPr>
          <p:nvPr/>
        </p:nvPicPr>
        <p:blipFill>
          <a:blip r:embed="rId16" cstate="print"/>
          <a:stretch>
            <a:fillRect/>
          </a:stretch>
        </p:blipFill>
        <p:spPr>
          <a:xfrm>
            <a:off x="5960865" y="354688"/>
            <a:ext cx="759445" cy="328876"/>
          </a:xfrm>
          <a:prstGeom prst="rect">
            <a:avLst/>
          </a:prstGeom>
        </p:spPr>
      </p:pic>
      <p:sp>
        <p:nvSpPr>
          <p:cNvPr id="3" name="직사각형 2"/>
          <p:cNvSpPr/>
          <p:nvPr/>
        </p:nvSpPr>
        <p:spPr>
          <a:xfrm>
            <a:off x="136280" y="1092233"/>
            <a:ext cx="2916504" cy="369332"/>
          </a:xfrm>
          <a:prstGeom prst="rect">
            <a:avLst/>
          </a:prstGeom>
        </p:spPr>
        <p:txBody>
          <a:bodyPr wrap="none">
            <a:spAutoFit/>
          </a:bodyPr>
          <a:lstStyle/>
          <a:p>
            <a:r>
              <a:rPr lang="en-US" altLang="ko-KR" dirty="0"/>
              <a:t>Checking the parts in the box</a:t>
            </a:r>
            <a:endParaRPr lang="ko-KR" altLang="en-US" dirty="0"/>
          </a:p>
        </p:txBody>
      </p:sp>
    </p:spTree>
    <p:extLst>
      <p:ext uri="{BB962C8B-B14F-4D97-AF65-F5344CB8AC3E}">
        <p14:creationId xmlns:p14="http://schemas.microsoft.com/office/powerpoint/2010/main" val="1409095709"/>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7408CA38-F78A-4057-8B20-EA8CC95FBAC7}"/>
              </a:ext>
            </a:extLst>
          </p:cNvPr>
          <p:cNvSpPr>
            <a:spLocks noGrp="1"/>
          </p:cNvSpPr>
          <p:nvPr>
            <p:ph type="title"/>
          </p:nvPr>
        </p:nvSpPr>
        <p:spPr/>
        <p:txBody>
          <a:bodyPr/>
          <a:lstStyle/>
          <a:p>
            <a:endParaRPr lang="ko-KR" altLang="en-US" dirty="0"/>
          </a:p>
        </p:txBody>
      </p:sp>
      <p:pic>
        <p:nvPicPr>
          <p:cNvPr id="4" name="그림 3">
            <a:extLst>
              <a:ext uri="{FF2B5EF4-FFF2-40B4-BE49-F238E27FC236}">
                <a16:creationId xmlns:a16="http://schemas.microsoft.com/office/drawing/2014/main" xmlns="" id="{C8E51B87-D1BF-45E1-9366-CB9F6458C237}"/>
              </a:ext>
            </a:extLst>
          </p:cNvPr>
          <p:cNvPicPr>
            <a:picLocks noChangeAspect="1"/>
          </p:cNvPicPr>
          <p:nvPr/>
        </p:nvPicPr>
        <p:blipFill>
          <a:blip r:embed="rId2"/>
          <a:stretch>
            <a:fillRect/>
          </a:stretch>
        </p:blipFill>
        <p:spPr>
          <a:xfrm>
            <a:off x="621506" y="1403747"/>
            <a:ext cx="7900988" cy="4050506"/>
          </a:xfrm>
          <a:prstGeom prst="rect">
            <a:avLst/>
          </a:prstGeom>
        </p:spPr>
      </p:pic>
      <p:pic>
        <p:nvPicPr>
          <p:cNvPr id="5" name="그림 4">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6" name="그림 5">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7" name="그림 6">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8" name="그림 7">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9" name="그림 8">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0" name="그림 9">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3299059781"/>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7408CA38-F78A-4057-8B20-EA8CC95FBAC7}"/>
              </a:ext>
            </a:extLst>
          </p:cNvPr>
          <p:cNvSpPr>
            <a:spLocks noGrp="1"/>
          </p:cNvSpPr>
          <p:nvPr>
            <p:ph type="title"/>
          </p:nvPr>
        </p:nvSpPr>
        <p:spPr/>
        <p:txBody>
          <a:bodyPr/>
          <a:lstStyle/>
          <a:p>
            <a:endParaRPr lang="ko-KR" altLang="en-US" dirty="0"/>
          </a:p>
        </p:txBody>
      </p:sp>
      <p:pic>
        <p:nvPicPr>
          <p:cNvPr id="4" name="그림 3">
            <a:extLst>
              <a:ext uri="{FF2B5EF4-FFF2-40B4-BE49-F238E27FC236}">
                <a16:creationId xmlns:a16="http://schemas.microsoft.com/office/drawing/2014/main" xmlns="" id="{849758B3-CD6B-4A9D-B6DC-AF42A4E04C17}"/>
              </a:ext>
            </a:extLst>
          </p:cNvPr>
          <p:cNvPicPr>
            <a:picLocks noChangeAspect="1"/>
          </p:cNvPicPr>
          <p:nvPr/>
        </p:nvPicPr>
        <p:blipFill>
          <a:blip r:embed="rId2"/>
          <a:stretch>
            <a:fillRect/>
          </a:stretch>
        </p:blipFill>
        <p:spPr>
          <a:xfrm>
            <a:off x="546497" y="2321719"/>
            <a:ext cx="2121694" cy="3107531"/>
          </a:xfrm>
          <a:prstGeom prst="rect">
            <a:avLst/>
          </a:prstGeom>
        </p:spPr>
      </p:pic>
      <p:pic>
        <p:nvPicPr>
          <p:cNvPr id="6" name="그림 5">
            <a:extLst>
              <a:ext uri="{FF2B5EF4-FFF2-40B4-BE49-F238E27FC236}">
                <a16:creationId xmlns:a16="http://schemas.microsoft.com/office/drawing/2014/main" xmlns="" id="{B7C8B65A-C790-4D45-90DF-68D2E071015F}"/>
              </a:ext>
            </a:extLst>
          </p:cNvPr>
          <p:cNvPicPr>
            <a:picLocks noChangeAspect="1"/>
          </p:cNvPicPr>
          <p:nvPr/>
        </p:nvPicPr>
        <p:blipFill>
          <a:blip r:embed="rId3"/>
          <a:stretch>
            <a:fillRect/>
          </a:stretch>
        </p:blipFill>
        <p:spPr>
          <a:xfrm>
            <a:off x="3255050" y="2568178"/>
            <a:ext cx="4421981" cy="2235994"/>
          </a:xfrm>
          <a:prstGeom prst="rect">
            <a:avLst/>
          </a:prstGeom>
        </p:spPr>
      </p:pic>
      <p:pic>
        <p:nvPicPr>
          <p:cNvPr id="5" name="그림 4">
            <a:hlinkClick r:id="rId4" action="ppaction://hlinksldjump"/>
          </p:cNvPr>
          <p:cNvPicPr>
            <a:picLocks noChangeAspect="1"/>
          </p:cNvPicPr>
          <p:nvPr/>
        </p:nvPicPr>
        <p:blipFill>
          <a:blip r:embed="rId5" cstate="print"/>
          <a:stretch>
            <a:fillRect/>
          </a:stretch>
        </p:blipFill>
        <p:spPr>
          <a:xfrm>
            <a:off x="2243077" y="360312"/>
            <a:ext cx="472500" cy="326250"/>
          </a:xfrm>
          <a:prstGeom prst="rect">
            <a:avLst/>
          </a:prstGeom>
        </p:spPr>
      </p:pic>
      <p:pic>
        <p:nvPicPr>
          <p:cNvPr id="7" name="그림 6">
            <a:hlinkClick r:id="rId6" action="ppaction://hlinksldjump"/>
          </p:cNvPr>
          <p:cNvPicPr>
            <a:picLocks noChangeAspect="1"/>
          </p:cNvPicPr>
          <p:nvPr/>
        </p:nvPicPr>
        <p:blipFill>
          <a:blip r:embed="rId7" cstate="print"/>
          <a:stretch>
            <a:fillRect/>
          </a:stretch>
        </p:blipFill>
        <p:spPr>
          <a:xfrm>
            <a:off x="3180363" y="360312"/>
            <a:ext cx="461250" cy="326250"/>
          </a:xfrm>
          <a:prstGeom prst="rect">
            <a:avLst/>
          </a:prstGeom>
        </p:spPr>
      </p:pic>
      <p:pic>
        <p:nvPicPr>
          <p:cNvPr id="8" name="그림 7">
            <a:hlinkClick r:id="rId8" action="ppaction://hlinksldjump"/>
          </p:cNvPr>
          <p:cNvPicPr>
            <a:picLocks noChangeAspect="1"/>
          </p:cNvPicPr>
          <p:nvPr/>
        </p:nvPicPr>
        <p:blipFill>
          <a:blip r:embed="rId9" cstate="print"/>
          <a:stretch>
            <a:fillRect/>
          </a:stretch>
        </p:blipFill>
        <p:spPr>
          <a:xfrm>
            <a:off x="4288621" y="274645"/>
            <a:ext cx="1203836" cy="539318"/>
          </a:xfrm>
          <a:prstGeom prst="rect">
            <a:avLst/>
          </a:prstGeom>
        </p:spPr>
      </p:pic>
      <p:pic>
        <p:nvPicPr>
          <p:cNvPr id="9" name="그림 8">
            <a:hlinkClick r:id="rId10" action="ppaction://hlinksldjump"/>
          </p:cNvPr>
          <p:cNvPicPr>
            <a:picLocks noChangeAspect="1"/>
          </p:cNvPicPr>
          <p:nvPr/>
        </p:nvPicPr>
        <p:blipFill>
          <a:blip r:embed="rId11" cstate="print"/>
          <a:stretch>
            <a:fillRect/>
          </a:stretch>
        </p:blipFill>
        <p:spPr>
          <a:xfrm>
            <a:off x="339958" y="360312"/>
            <a:ext cx="301984" cy="359941"/>
          </a:xfrm>
          <a:prstGeom prst="rect">
            <a:avLst/>
          </a:prstGeom>
        </p:spPr>
      </p:pic>
      <p:pic>
        <p:nvPicPr>
          <p:cNvPr id="10" name="그림 9">
            <a:hlinkClick r:id="rId12" action="ppaction://hlinksldjump"/>
          </p:cNvPr>
          <p:cNvPicPr>
            <a:picLocks noChangeAspect="1"/>
          </p:cNvPicPr>
          <p:nvPr/>
        </p:nvPicPr>
        <p:blipFill>
          <a:blip r:embed="rId13" cstate="print"/>
          <a:stretch>
            <a:fillRect/>
          </a:stretch>
        </p:blipFill>
        <p:spPr>
          <a:xfrm>
            <a:off x="1105515" y="390812"/>
            <a:ext cx="751326" cy="295750"/>
          </a:xfrm>
          <a:prstGeom prst="rect">
            <a:avLst/>
          </a:prstGeom>
        </p:spPr>
      </p:pic>
      <p:pic>
        <p:nvPicPr>
          <p:cNvPr id="11" name="그림 10">
            <a:hlinkClick r:id="rId14" action="ppaction://hlinksldjump"/>
          </p:cNvPr>
          <p:cNvPicPr>
            <a:picLocks noChangeAspect="1"/>
          </p:cNvPicPr>
          <p:nvPr/>
        </p:nvPicPr>
        <p:blipFill>
          <a:blip r:embed="rId15" cstate="print"/>
          <a:stretch>
            <a:fillRect/>
          </a:stretch>
        </p:blipFill>
        <p:spPr>
          <a:xfrm>
            <a:off x="5960865" y="354688"/>
            <a:ext cx="759445" cy="328876"/>
          </a:xfrm>
          <a:prstGeom prst="rect">
            <a:avLst/>
          </a:prstGeom>
        </p:spPr>
      </p:pic>
      <p:sp>
        <p:nvSpPr>
          <p:cNvPr id="3" name="직사각형 2"/>
          <p:cNvSpPr/>
          <p:nvPr/>
        </p:nvSpPr>
        <p:spPr>
          <a:xfrm>
            <a:off x="76434" y="1168499"/>
            <a:ext cx="2809487" cy="369332"/>
          </a:xfrm>
          <a:prstGeom prst="rect">
            <a:avLst/>
          </a:prstGeom>
        </p:spPr>
        <p:txBody>
          <a:bodyPr wrap="none">
            <a:spAutoFit/>
          </a:bodyPr>
          <a:lstStyle/>
          <a:p>
            <a:r>
              <a:rPr lang="en-US" altLang="ko-KR" dirty="0"/>
              <a:t>Step 1 Base Flame assembly</a:t>
            </a:r>
            <a:endParaRPr lang="ko-KR" altLang="en-US" dirty="0"/>
          </a:p>
        </p:txBody>
      </p:sp>
    </p:spTree>
    <p:extLst>
      <p:ext uri="{BB962C8B-B14F-4D97-AF65-F5344CB8AC3E}">
        <p14:creationId xmlns:p14="http://schemas.microsoft.com/office/powerpoint/2010/main" val="606654619"/>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7408CA38-F78A-4057-8B20-EA8CC95FBAC7}"/>
              </a:ext>
            </a:extLst>
          </p:cNvPr>
          <p:cNvSpPr>
            <a:spLocks noGrp="1"/>
          </p:cNvSpPr>
          <p:nvPr>
            <p:ph type="title"/>
          </p:nvPr>
        </p:nvSpPr>
        <p:spPr/>
        <p:txBody>
          <a:bodyPr>
            <a:normAutofit fontScale="90000"/>
          </a:bodyPr>
          <a:lstStyle/>
          <a:p>
            <a:pPr marL="428625" indent="-428625">
              <a:buFont typeface="Arial" panose="020B0604020202020204" pitchFamily="34" charset="0"/>
              <a:buChar char="•"/>
            </a:pPr>
            <a:endParaRPr lang="ko-KR" altLang="en-US" sz="2400" dirty="0"/>
          </a:p>
        </p:txBody>
      </p:sp>
      <p:pic>
        <p:nvPicPr>
          <p:cNvPr id="4" name="그림 3">
            <a:extLst>
              <a:ext uri="{FF2B5EF4-FFF2-40B4-BE49-F238E27FC236}">
                <a16:creationId xmlns:a16="http://schemas.microsoft.com/office/drawing/2014/main" xmlns="" id="{14AC7A3F-A0C9-466B-9BDB-E860848312FF}"/>
              </a:ext>
            </a:extLst>
          </p:cNvPr>
          <p:cNvPicPr>
            <a:picLocks noChangeAspect="1"/>
          </p:cNvPicPr>
          <p:nvPr/>
        </p:nvPicPr>
        <p:blipFill>
          <a:blip r:embed="rId2"/>
          <a:stretch>
            <a:fillRect/>
          </a:stretch>
        </p:blipFill>
        <p:spPr>
          <a:xfrm>
            <a:off x="2039541" y="2575322"/>
            <a:ext cx="4779169" cy="2393156"/>
          </a:xfrm>
          <a:prstGeom prst="rect">
            <a:avLst/>
          </a:prstGeom>
        </p:spPr>
      </p:pic>
      <p:pic>
        <p:nvPicPr>
          <p:cNvPr id="5" name="그림 4">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6" name="그림 5">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7" name="그림 6">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8" name="그림 7">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9" name="그림 8">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0" name="그림 9">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3" name="직사각형 2"/>
          <p:cNvSpPr/>
          <p:nvPr/>
        </p:nvSpPr>
        <p:spPr>
          <a:xfrm>
            <a:off x="158257" y="1075445"/>
            <a:ext cx="1881284" cy="369332"/>
          </a:xfrm>
          <a:prstGeom prst="rect">
            <a:avLst/>
          </a:prstGeom>
        </p:spPr>
        <p:txBody>
          <a:bodyPr wrap="none">
            <a:spAutoFit/>
          </a:bodyPr>
          <a:lstStyle/>
          <a:p>
            <a:r>
              <a:rPr lang="en-US" altLang="ko-KR" dirty="0"/>
              <a:t>Motor connection</a:t>
            </a:r>
            <a:endParaRPr lang="ko-KR" altLang="en-US" dirty="0"/>
          </a:p>
        </p:txBody>
      </p:sp>
    </p:spTree>
    <p:extLst>
      <p:ext uri="{BB962C8B-B14F-4D97-AF65-F5344CB8AC3E}">
        <p14:creationId xmlns:p14="http://schemas.microsoft.com/office/powerpoint/2010/main" val="3944710304"/>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그림 3">
            <a:extLst>
              <a:ext uri="{FF2B5EF4-FFF2-40B4-BE49-F238E27FC236}">
                <a16:creationId xmlns:a16="http://schemas.microsoft.com/office/drawing/2014/main" xmlns="" id="{74116584-BD7E-4BAB-A4BE-159C70A1E713}"/>
              </a:ext>
            </a:extLst>
          </p:cNvPr>
          <p:cNvPicPr>
            <a:picLocks noChangeAspect="1"/>
          </p:cNvPicPr>
          <p:nvPr/>
        </p:nvPicPr>
        <p:blipFill>
          <a:blip r:embed="rId2"/>
          <a:stretch>
            <a:fillRect/>
          </a:stretch>
        </p:blipFill>
        <p:spPr>
          <a:xfrm>
            <a:off x="263605" y="4318335"/>
            <a:ext cx="1729502" cy="1436159"/>
          </a:xfrm>
          <a:prstGeom prst="rect">
            <a:avLst/>
          </a:prstGeom>
        </p:spPr>
      </p:pic>
      <p:pic>
        <p:nvPicPr>
          <p:cNvPr id="5" name="그림 4">
            <a:extLst>
              <a:ext uri="{FF2B5EF4-FFF2-40B4-BE49-F238E27FC236}">
                <a16:creationId xmlns:a16="http://schemas.microsoft.com/office/drawing/2014/main" xmlns="" id="{01E5CF63-5EC1-4BA6-BEE2-E2EF5B525653}"/>
              </a:ext>
            </a:extLst>
          </p:cNvPr>
          <p:cNvPicPr>
            <a:picLocks noChangeAspect="1"/>
          </p:cNvPicPr>
          <p:nvPr/>
        </p:nvPicPr>
        <p:blipFill>
          <a:blip r:embed="rId3"/>
          <a:stretch>
            <a:fillRect/>
          </a:stretch>
        </p:blipFill>
        <p:spPr>
          <a:xfrm>
            <a:off x="1993106" y="2035969"/>
            <a:ext cx="6881575" cy="2347304"/>
          </a:xfrm>
          <a:prstGeom prst="rect">
            <a:avLst/>
          </a:prstGeom>
        </p:spPr>
      </p:pic>
      <p:sp>
        <p:nvSpPr>
          <p:cNvPr id="6" name="제목 1">
            <a:extLst>
              <a:ext uri="{FF2B5EF4-FFF2-40B4-BE49-F238E27FC236}">
                <a16:creationId xmlns:a16="http://schemas.microsoft.com/office/drawing/2014/main" xmlns="" id="{2B459284-EDA5-4897-AFD9-11C9AA038732}"/>
              </a:ext>
            </a:extLst>
          </p:cNvPr>
          <p:cNvSpPr>
            <a:spLocks noGrp="1"/>
          </p:cNvSpPr>
          <p:nvPr>
            <p:ph type="title"/>
          </p:nvPr>
        </p:nvSpPr>
        <p:spPr>
          <a:xfrm>
            <a:off x="857250" y="1314450"/>
            <a:ext cx="7406640" cy="1017270"/>
          </a:xfrm>
        </p:spPr>
        <p:txBody>
          <a:bodyPr>
            <a:normAutofit/>
          </a:bodyPr>
          <a:lstStyle/>
          <a:p>
            <a:pPr marL="428625" indent="-428625">
              <a:buFont typeface="Arial" panose="020B0604020202020204" pitchFamily="34" charset="0"/>
              <a:buChar char="•"/>
            </a:pPr>
            <a:r>
              <a:rPr lang="en-US" altLang="ko-KR" sz="2400" dirty="0"/>
              <a:t>Wheels on the motor</a:t>
            </a:r>
            <a:endParaRPr lang="ko-KR" altLang="en-US" sz="2400" dirty="0"/>
          </a:p>
        </p:txBody>
      </p:sp>
      <p:pic>
        <p:nvPicPr>
          <p:cNvPr id="7" name="그림 6">
            <a:hlinkClick r:id="rId4" action="ppaction://hlinksldjump"/>
          </p:cNvPr>
          <p:cNvPicPr>
            <a:picLocks noChangeAspect="1"/>
          </p:cNvPicPr>
          <p:nvPr/>
        </p:nvPicPr>
        <p:blipFill>
          <a:blip r:embed="rId5" cstate="print"/>
          <a:stretch>
            <a:fillRect/>
          </a:stretch>
        </p:blipFill>
        <p:spPr>
          <a:xfrm>
            <a:off x="2243077" y="360312"/>
            <a:ext cx="472500" cy="326250"/>
          </a:xfrm>
          <a:prstGeom prst="rect">
            <a:avLst/>
          </a:prstGeom>
        </p:spPr>
      </p:pic>
      <p:pic>
        <p:nvPicPr>
          <p:cNvPr id="8" name="그림 7">
            <a:hlinkClick r:id="rId6" action="ppaction://hlinksldjump"/>
          </p:cNvPr>
          <p:cNvPicPr>
            <a:picLocks noChangeAspect="1"/>
          </p:cNvPicPr>
          <p:nvPr/>
        </p:nvPicPr>
        <p:blipFill>
          <a:blip r:embed="rId7" cstate="print"/>
          <a:stretch>
            <a:fillRect/>
          </a:stretch>
        </p:blipFill>
        <p:spPr>
          <a:xfrm>
            <a:off x="3180363" y="360312"/>
            <a:ext cx="461250" cy="326250"/>
          </a:xfrm>
          <a:prstGeom prst="rect">
            <a:avLst/>
          </a:prstGeom>
        </p:spPr>
      </p:pic>
      <p:pic>
        <p:nvPicPr>
          <p:cNvPr id="9" name="그림 8">
            <a:hlinkClick r:id="rId8" action="ppaction://hlinksldjump"/>
          </p:cNvPr>
          <p:cNvPicPr>
            <a:picLocks noChangeAspect="1"/>
          </p:cNvPicPr>
          <p:nvPr/>
        </p:nvPicPr>
        <p:blipFill>
          <a:blip r:embed="rId9" cstate="print"/>
          <a:stretch>
            <a:fillRect/>
          </a:stretch>
        </p:blipFill>
        <p:spPr>
          <a:xfrm>
            <a:off x="4288621" y="274645"/>
            <a:ext cx="1203836" cy="539318"/>
          </a:xfrm>
          <a:prstGeom prst="rect">
            <a:avLst/>
          </a:prstGeom>
        </p:spPr>
      </p:pic>
      <p:pic>
        <p:nvPicPr>
          <p:cNvPr id="10" name="그림 9">
            <a:hlinkClick r:id="rId10" action="ppaction://hlinksldjump"/>
          </p:cNvPr>
          <p:cNvPicPr>
            <a:picLocks noChangeAspect="1"/>
          </p:cNvPicPr>
          <p:nvPr/>
        </p:nvPicPr>
        <p:blipFill>
          <a:blip r:embed="rId11" cstate="print"/>
          <a:stretch>
            <a:fillRect/>
          </a:stretch>
        </p:blipFill>
        <p:spPr>
          <a:xfrm>
            <a:off x="339958" y="360312"/>
            <a:ext cx="301984" cy="359941"/>
          </a:xfrm>
          <a:prstGeom prst="rect">
            <a:avLst/>
          </a:prstGeom>
        </p:spPr>
      </p:pic>
      <p:pic>
        <p:nvPicPr>
          <p:cNvPr id="11" name="그림 10">
            <a:hlinkClick r:id="rId12" action="ppaction://hlinksldjump"/>
          </p:cNvPr>
          <p:cNvPicPr>
            <a:picLocks noChangeAspect="1"/>
          </p:cNvPicPr>
          <p:nvPr/>
        </p:nvPicPr>
        <p:blipFill>
          <a:blip r:embed="rId13" cstate="print"/>
          <a:stretch>
            <a:fillRect/>
          </a:stretch>
        </p:blipFill>
        <p:spPr>
          <a:xfrm>
            <a:off x="1105515" y="390812"/>
            <a:ext cx="751326" cy="295750"/>
          </a:xfrm>
          <a:prstGeom prst="rect">
            <a:avLst/>
          </a:prstGeom>
        </p:spPr>
      </p:pic>
      <p:pic>
        <p:nvPicPr>
          <p:cNvPr id="12" name="그림 11">
            <a:hlinkClick r:id="rId14" action="ppaction://hlinksldjump"/>
          </p:cNvPr>
          <p:cNvPicPr>
            <a:picLocks noChangeAspect="1"/>
          </p:cNvPicPr>
          <p:nvPr/>
        </p:nvPicPr>
        <p:blipFill>
          <a:blip r:embed="rId15"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3804996442"/>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그림 3">
            <a:extLst>
              <a:ext uri="{FF2B5EF4-FFF2-40B4-BE49-F238E27FC236}">
                <a16:creationId xmlns:a16="http://schemas.microsoft.com/office/drawing/2014/main" xmlns="" id="{3DC0186D-F532-4806-A420-ACAA39086859}"/>
              </a:ext>
            </a:extLst>
          </p:cNvPr>
          <p:cNvPicPr>
            <a:picLocks noChangeAspect="1"/>
          </p:cNvPicPr>
          <p:nvPr/>
        </p:nvPicPr>
        <p:blipFill>
          <a:blip r:embed="rId2"/>
          <a:stretch>
            <a:fillRect/>
          </a:stretch>
        </p:blipFill>
        <p:spPr>
          <a:xfrm>
            <a:off x="2536031" y="1678782"/>
            <a:ext cx="6265069" cy="3499108"/>
          </a:xfrm>
          <a:prstGeom prst="rect">
            <a:avLst/>
          </a:prstGeom>
        </p:spPr>
      </p:pic>
      <p:pic>
        <p:nvPicPr>
          <p:cNvPr id="5" name="그림 4">
            <a:extLst>
              <a:ext uri="{FF2B5EF4-FFF2-40B4-BE49-F238E27FC236}">
                <a16:creationId xmlns:a16="http://schemas.microsoft.com/office/drawing/2014/main" xmlns="" id="{69BB2D0D-8896-4D42-9A2F-6523B0C70206}"/>
              </a:ext>
            </a:extLst>
          </p:cNvPr>
          <p:cNvPicPr>
            <a:picLocks noChangeAspect="1"/>
          </p:cNvPicPr>
          <p:nvPr/>
        </p:nvPicPr>
        <p:blipFill>
          <a:blip r:embed="rId3"/>
          <a:stretch>
            <a:fillRect/>
          </a:stretch>
        </p:blipFill>
        <p:spPr>
          <a:xfrm>
            <a:off x="450056" y="3073241"/>
            <a:ext cx="1957388" cy="1078706"/>
          </a:xfrm>
          <a:prstGeom prst="rect">
            <a:avLst/>
          </a:prstGeom>
        </p:spPr>
      </p:pic>
      <p:sp>
        <p:nvSpPr>
          <p:cNvPr id="7" name="Rectangle 1">
            <a:extLst>
              <a:ext uri="{FF2B5EF4-FFF2-40B4-BE49-F238E27FC236}">
                <a16:creationId xmlns:a16="http://schemas.microsoft.com/office/drawing/2014/main" xmlns="" id="{7DAB880E-A730-4193-AD1A-C260248A2D74}"/>
              </a:ext>
            </a:extLst>
          </p:cNvPr>
          <p:cNvSpPr>
            <a:spLocks noChangeArrowheads="1"/>
          </p:cNvSpPr>
          <p:nvPr/>
        </p:nvSpPr>
        <p:spPr bwMode="auto">
          <a:xfrm>
            <a:off x="0" y="924826"/>
            <a:ext cx="65" cy="20774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defTabSz="685800" eaLnBrk="0" fontAlgn="base" latinLnBrk="0" hangingPunct="0">
              <a:spcBef>
                <a:spcPct val="0"/>
              </a:spcBef>
              <a:spcAft>
                <a:spcPct val="0"/>
              </a:spcAft>
            </a:pPr>
            <a:endParaRPr lang="ko-KR" altLang="ko-KR" sz="1350" dirty="0">
              <a:latin typeface="Arial" panose="020B0604020202020204" pitchFamily="34" charset="0"/>
            </a:endParaRPr>
          </a:p>
        </p:txBody>
      </p:sp>
      <p:sp>
        <p:nvSpPr>
          <p:cNvPr id="9" name="제목 1">
            <a:extLst>
              <a:ext uri="{FF2B5EF4-FFF2-40B4-BE49-F238E27FC236}">
                <a16:creationId xmlns:a16="http://schemas.microsoft.com/office/drawing/2014/main" xmlns="" id="{E1B14D9E-5F60-462F-9CBC-ECF59CD4CEFD}"/>
              </a:ext>
            </a:extLst>
          </p:cNvPr>
          <p:cNvSpPr>
            <a:spLocks noGrp="1"/>
          </p:cNvSpPr>
          <p:nvPr>
            <p:ph type="title"/>
          </p:nvPr>
        </p:nvSpPr>
        <p:spPr>
          <a:xfrm>
            <a:off x="342901" y="1585912"/>
            <a:ext cx="7406640" cy="1017270"/>
          </a:xfrm>
        </p:spPr>
        <p:txBody>
          <a:bodyPr>
            <a:normAutofit/>
          </a:bodyPr>
          <a:lstStyle/>
          <a:p>
            <a:pPr marL="428625" indent="-428625">
              <a:buFont typeface="Arial" panose="020B0604020202020204" pitchFamily="34" charset="0"/>
              <a:buChar char="•"/>
            </a:pPr>
            <a:r>
              <a:rPr lang="en-US" altLang="ko-KR" sz="2400" dirty="0"/>
              <a:t>Battery fixing with tape</a:t>
            </a:r>
            <a:endParaRPr lang="ko-KR" altLang="en-US" sz="2400" dirty="0"/>
          </a:p>
        </p:txBody>
      </p:sp>
      <p:pic>
        <p:nvPicPr>
          <p:cNvPr id="6" name="그림 5">
            <a:hlinkClick r:id="rId4" action="ppaction://hlinksldjump"/>
          </p:cNvPr>
          <p:cNvPicPr>
            <a:picLocks noChangeAspect="1"/>
          </p:cNvPicPr>
          <p:nvPr/>
        </p:nvPicPr>
        <p:blipFill>
          <a:blip r:embed="rId5" cstate="print"/>
          <a:stretch>
            <a:fillRect/>
          </a:stretch>
        </p:blipFill>
        <p:spPr>
          <a:xfrm>
            <a:off x="2243077" y="360312"/>
            <a:ext cx="472500" cy="326250"/>
          </a:xfrm>
          <a:prstGeom prst="rect">
            <a:avLst/>
          </a:prstGeom>
        </p:spPr>
      </p:pic>
      <p:pic>
        <p:nvPicPr>
          <p:cNvPr id="8" name="그림 7">
            <a:hlinkClick r:id="rId6" action="ppaction://hlinksldjump"/>
          </p:cNvPr>
          <p:cNvPicPr>
            <a:picLocks noChangeAspect="1"/>
          </p:cNvPicPr>
          <p:nvPr/>
        </p:nvPicPr>
        <p:blipFill>
          <a:blip r:embed="rId7" cstate="print"/>
          <a:stretch>
            <a:fillRect/>
          </a:stretch>
        </p:blipFill>
        <p:spPr>
          <a:xfrm>
            <a:off x="3180363" y="360312"/>
            <a:ext cx="461250" cy="326250"/>
          </a:xfrm>
          <a:prstGeom prst="rect">
            <a:avLst/>
          </a:prstGeom>
        </p:spPr>
      </p:pic>
      <p:pic>
        <p:nvPicPr>
          <p:cNvPr id="10" name="그림 9">
            <a:hlinkClick r:id="rId8" action="ppaction://hlinksldjump"/>
          </p:cNvPr>
          <p:cNvPicPr>
            <a:picLocks noChangeAspect="1"/>
          </p:cNvPicPr>
          <p:nvPr/>
        </p:nvPicPr>
        <p:blipFill>
          <a:blip r:embed="rId9" cstate="print"/>
          <a:stretch>
            <a:fillRect/>
          </a:stretch>
        </p:blipFill>
        <p:spPr>
          <a:xfrm>
            <a:off x="4288621" y="274645"/>
            <a:ext cx="1203836" cy="539318"/>
          </a:xfrm>
          <a:prstGeom prst="rect">
            <a:avLst/>
          </a:prstGeom>
        </p:spPr>
      </p:pic>
      <p:pic>
        <p:nvPicPr>
          <p:cNvPr id="11" name="그림 10">
            <a:hlinkClick r:id="rId10" action="ppaction://hlinksldjump"/>
          </p:cNvPr>
          <p:cNvPicPr>
            <a:picLocks noChangeAspect="1"/>
          </p:cNvPicPr>
          <p:nvPr/>
        </p:nvPicPr>
        <p:blipFill>
          <a:blip r:embed="rId11" cstate="print"/>
          <a:stretch>
            <a:fillRect/>
          </a:stretch>
        </p:blipFill>
        <p:spPr>
          <a:xfrm>
            <a:off x="339958" y="360312"/>
            <a:ext cx="301984" cy="359941"/>
          </a:xfrm>
          <a:prstGeom prst="rect">
            <a:avLst/>
          </a:prstGeom>
        </p:spPr>
      </p:pic>
      <p:pic>
        <p:nvPicPr>
          <p:cNvPr id="12" name="그림 11">
            <a:hlinkClick r:id="rId12" action="ppaction://hlinksldjump"/>
          </p:cNvPr>
          <p:cNvPicPr>
            <a:picLocks noChangeAspect="1"/>
          </p:cNvPicPr>
          <p:nvPr/>
        </p:nvPicPr>
        <p:blipFill>
          <a:blip r:embed="rId13" cstate="print"/>
          <a:stretch>
            <a:fillRect/>
          </a:stretch>
        </p:blipFill>
        <p:spPr>
          <a:xfrm>
            <a:off x="1105515" y="390812"/>
            <a:ext cx="751326" cy="295750"/>
          </a:xfrm>
          <a:prstGeom prst="rect">
            <a:avLst/>
          </a:prstGeom>
        </p:spPr>
      </p:pic>
      <p:pic>
        <p:nvPicPr>
          <p:cNvPr id="13" name="그림 12">
            <a:hlinkClick r:id="rId14" action="ppaction://hlinksldjump"/>
          </p:cNvPr>
          <p:cNvPicPr>
            <a:picLocks noChangeAspect="1"/>
          </p:cNvPicPr>
          <p:nvPr/>
        </p:nvPicPr>
        <p:blipFill>
          <a:blip r:embed="rId15"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2705146468"/>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그림 3">
            <a:extLst>
              <a:ext uri="{FF2B5EF4-FFF2-40B4-BE49-F238E27FC236}">
                <a16:creationId xmlns:a16="http://schemas.microsoft.com/office/drawing/2014/main" xmlns="" id="{CC5C6C47-A2B9-472E-85AA-494AF029A752}"/>
              </a:ext>
            </a:extLst>
          </p:cNvPr>
          <p:cNvPicPr>
            <a:picLocks noChangeAspect="1"/>
          </p:cNvPicPr>
          <p:nvPr/>
        </p:nvPicPr>
        <p:blipFill>
          <a:blip r:embed="rId2"/>
          <a:stretch>
            <a:fillRect/>
          </a:stretch>
        </p:blipFill>
        <p:spPr>
          <a:xfrm>
            <a:off x="521494" y="2451378"/>
            <a:ext cx="1584335" cy="1434465"/>
          </a:xfrm>
          <a:prstGeom prst="rect">
            <a:avLst/>
          </a:prstGeom>
        </p:spPr>
      </p:pic>
      <p:pic>
        <p:nvPicPr>
          <p:cNvPr id="5" name="그림 4">
            <a:extLst>
              <a:ext uri="{FF2B5EF4-FFF2-40B4-BE49-F238E27FC236}">
                <a16:creationId xmlns:a16="http://schemas.microsoft.com/office/drawing/2014/main" xmlns="" id="{642E9BBE-4CD1-4C77-9274-700F1EE25FF2}"/>
              </a:ext>
            </a:extLst>
          </p:cNvPr>
          <p:cNvPicPr>
            <a:picLocks noChangeAspect="1"/>
          </p:cNvPicPr>
          <p:nvPr/>
        </p:nvPicPr>
        <p:blipFill>
          <a:blip r:embed="rId3"/>
          <a:stretch>
            <a:fillRect/>
          </a:stretch>
        </p:blipFill>
        <p:spPr>
          <a:xfrm>
            <a:off x="2105829" y="2026521"/>
            <a:ext cx="6002328" cy="3413445"/>
          </a:xfrm>
          <a:prstGeom prst="rect">
            <a:avLst/>
          </a:prstGeom>
        </p:spPr>
      </p:pic>
      <p:sp>
        <p:nvSpPr>
          <p:cNvPr id="6" name="제목 1">
            <a:extLst>
              <a:ext uri="{FF2B5EF4-FFF2-40B4-BE49-F238E27FC236}">
                <a16:creationId xmlns:a16="http://schemas.microsoft.com/office/drawing/2014/main" xmlns="" id="{C2D17401-116B-40BD-93FF-E56CCDA72DF1}"/>
              </a:ext>
            </a:extLst>
          </p:cNvPr>
          <p:cNvSpPr>
            <a:spLocks noGrp="1"/>
          </p:cNvSpPr>
          <p:nvPr>
            <p:ph type="title"/>
          </p:nvPr>
        </p:nvSpPr>
        <p:spPr>
          <a:xfrm>
            <a:off x="857250" y="1314450"/>
            <a:ext cx="7406640" cy="1017270"/>
          </a:xfrm>
        </p:spPr>
        <p:txBody>
          <a:bodyPr>
            <a:normAutofit/>
          </a:bodyPr>
          <a:lstStyle/>
          <a:p>
            <a:pPr marL="428625" indent="-428625">
              <a:buFont typeface="Arial" panose="020B0604020202020204" pitchFamily="34" charset="0"/>
              <a:buChar char="•"/>
            </a:pPr>
            <a:r>
              <a:rPr lang="en-US" altLang="ko-KR" sz="2400" dirty="0"/>
              <a:t>Control board assembly</a:t>
            </a:r>
            <a:endParaRPr lang="ko-KR" altLang="en-US" sz="2400" dirty="0"/>
          </a:p>
        </p:txBody>
      </p:sp>
      <p:pic>
        <p:nvPicPr>
          <p:cNvPr id="7" name="그림 6">
            <a:hlinkClick r:id="rId4" action="ppaction://hlinksldjump"/>
          </p:cNvPr>
          <p:cNvPicPr>
            <a:picLocks noChangeAspect="1"/>
          </p:cNvPicPr>
          <p:nvPr/>
        </p:nvPicPr>
        <p:blipFill>
          <a:blip r:embed="rId5" cstate="print"/>
          <a:stretch>
            <a:fillRect/>
          </a:stretch>
        </p:blipFill>
        <p:spPr>
          <a:xfrm>
            <a:off x="2243077" y="360312"/>
            <a:ext cx="472500" cy="326250"/>
          </a:xfrm>
          <a:prstGeom prst="rect">
            <a:avLst/>
          </a:prstGeom>
        </p:spPr>
      </p:pic>
      <p:pic>
        <p:nvPicPr>
          <p:cNvPr id="8" name="그림 7">
            <a:hlinkClick r:id="rId6" action="ppaction://hlinksldjump"/>
          </p:cNvPr>
          <p:cNvPicPr>
            <a:picLocks noChangeAspect="1"/>
          </p:cNvPicPr>
          <p:nvPr/>
        </p:nvPicPr>
        <p:blipFill>
          <a:blip r:embed="rId7" cstate="print"/>
          <a:stretch>
            <a:fillRect/>
          </a:stretch>
        </p:blipFill>
        <p:spPr>
          <a:xfrm>
            <a:off x="3180363" y="360312"/>
            <a:ext cx="461250" cy="326250"/>
          </a:xfrm>
          <a:prstGeom prst="rect">
            <a:avLst/>
          </a:prstGeom>
        </p:spPr>
      </p:pic>
      <p:pic>
        <p:nvPicPr>
          <p:cNvPr id="9" name="그림 8">
            <a:hlinkClick r:id="rId8" action="ppaction://hlinksldjump"/>
          </p:cNvPr>
          <p:cNvPicPr>
            <a:picLocks noChangeAspect="1"/>
          </p:cNvPicPr>
          <p:nvPr/>
        </p:nvPicPr>
        <p:blipFill>
          <a:blip r:embed="rId9" cstate="print"/>
          <a:stretch>
            <a:fillRect/>
          </a:stretch>
        </p:blipFill>
        <p:spPr>
          <a:xfrm>
            <a:off x="4288621" y="274645"/>
            <a:ext cx="1203836" cy="539318"/>
          </a:xfrm>
          <a:prstGeom prst="rect">
            <a:avLst/>
          </a:prstGeom>
        </p:spPr>
      </p:pic>
      <p:pic>
        <p:nvPicPr>
          <p:cNvPr id="10" name="그림 9">
            <a:hlinkClick r:id="rId10" action="ppaction://hlinksldjump"/>
          </p:cNvPr>
          <p:cNvPicPr>
            <a:picLocks noChangeAspect="1"/>
          </p:cNvPicPr>
          <p:nvPr/>
        </p:nvPicPr>
        <p:blipFill>
          <a:blip r:embed="rId11" cstate="print"/>
          <a:stretch>
            <a:fillRect/>
          </a:stretch>
        </p:blipFill>
        <p:spPr>
          <a:xfrm>
            <a:off x="339958" y="360312"/>
            <a:ext cx="301984" cy="359941"/>
          </a:xfrm>
          <a:prstGeom prst="rect">
            <a:avLst/>
          </a:prstGeom>
        </p:spPr>
      </p:pic>
      <p:pic>
        <p:nvPicPr>
          <p:cNvPr id="11" name="그림 10">
            <a:hlinkClick r:id="rId12" action="ppaction://hlinksldjump"/>
          </p:cNvPr>
          <p:cNvPicPr>
            <a:picLocks noChangeAspect="1"/>
          </p:cNvPicPr>
          <p:nvPr/>
        </p:nvPicPr>
        <p:blipFill>
          <a:blip r:embed="rId13" cstate="print"/>
          <a:stretch>
            <a:fillRect/>
          </a:stretch>
        </p:blipFill>
        <p:spPr>
          <a:xfrm>
            <a:off x="1105515" y="390812"/>
            <a:ext cx="751326" cy="295750"/>
          </a:xfrm>
          <a:prstGeom prst="rect">
            <a:avLst/>
          </a:prstGeom>
        </p:spPr>
      </p:pic>
      <p:pic>
        <p:nvPicPr>
          <p:cNvPr id="12" name="그림 11">
            <a:hlinkClick r:id="rId14" action="ppaction://hlinksldjump"/>
          </p:cNvPr>
          <p:cNvPicPr>
            <a:picLocks noChangeAspect="1"/>
          </p:cNvPicPr>
          <p:nvPr/>
        </p:nvPicPr>
        <p:blipFill>
          <a:blip r:embed="rId15"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1642341025"/>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그림 3">
            <a:extLst>
              <a:ext uri="{FF2B5EF4-FFF2-40B4-BE49-F238E27FC236}">
                <a16:creationId xmlns:a16="http://schemas.microsoft.com/office/drawing/2014/main" xmlns="" id="{B866FE7B-E6C3-421F-AFA0-1586EB656488}"/>
              </a:ext>
            </a:extLst>
          </p:cNvPr>
          <p:cNvPicPr>
            <a:picLocks noChangeAspect="1"/>
          </p:cNvPicPr>
          <p:nvPr/>
        </p:nvPicPr>
        <p:blipFill>
          <a:blip r:embed="rId2"/>
          <a:stretch>
            <a:fillRect/>
          </a:stretch>
        </p:blipFill>
        <p:spPr>
          <a:xfrm>
            <a:off x="616536" y="2657475"/>
            <a:ext cx="1850232" cy="2224819"/>
          </a:xfrm>
          <a:prstGeom prst="rect">
            <a:avLst/>
          </a:prstGeom>
        </p:spPr>
      </p:pic>
      <p:sp>
        <p:nvSpPr>
          <p:cNvPr id="7" name="TextBox 6">
            <a:extLst>
              <a:ext uri="{FF2B5EF4-FFF2-40B4-BE49-F238E27FC236}">
                <a16:creationId xmlns:a16="http://schemas.microsoft.com/office/drawing/2014/main" xmlns="" id="{14C5A212-0D83-470C-9FC5-1DDE0424183D}"/>
              </a:ext>
            </a:extLst>
          </p:cNvPr>
          <p:cNvSpPr txBox="1"/>
          <p:nvPr/>
        </p:nvSpPr>
        <p:spPr>
          <a:xfrm>
            <a:off x="277209" y="5243513"/>
            <a:ext cx="1264444" cy="553998"/>
          </a:xfrm>
          <a:prstGeom prst="rect">
            <a:avLst/>
          </a:prstGeom>
          <a:noFill/>
        </p:spPr>
        <p:txBody>
          <a:bodyPr wrap="square" rtlCol="0">
            <a:spAutoFit/>
          </a:bodyPr>
          <a:lstStyle/>
          <a:p>
            <a:r>
              <a:rPr lang="en-US" altLang="ko-KR" sz="1500" dirty="0"/>
              <a:t>Battery connecter</a:t>
            </a:r>
            <a:endParaRPr lang="ko-KR" altLang="en-US" sz="1500" dirty="0"/>
          </a:p>
        </p:txBody>
      </p:sp>
      <p:sp>
        <p:nvSpPr>
          <p:cNvPr id="8" name="TextBox 7">
            <a:extLst>
              <a:ext uri="{FF2B5EF4-FFF2-40B4-BE49-F238E27FC236}">
                <a16:creationId xmlns:a16="http://schemas.microsoft.com/office/drawing/2014/main" xmlns="" id="{1570B458-89BA-4E39-B7D2-55BB69BE040B}"/>
              </a:ext>
            </a:extLst>
          </p:cNvPr>
          <p:cNvSpPr txBox="1"/>
          <p:nvPr/>
        </p:nvSpPr>
        <p:spPr>
          <a:xfrm>
            <a:off x="305782" y="2030799"/>
            <a:ext cx="1496617" cy="553998"/>
          </a:xfrm>
          <a:prstGeom prst="rect">
            <a:avLst/>
          </a:prstGeom>
          <a:noFill/>
        </p:spPr>
        <p:txBody>
          <a:bodyPr wrap="square" rtlCol="0">
            <a:spAutoFit/>
          </a:bodyPr>
          <a:lstStyle/>
          <a:p>
            <a:r>
              <a:rPr lang="en-US" altLang="ko-KR" sz="1500" dirty="0"/>
              <a:t>Left motor connecter</a:t>
            </a:r>
            <a:endParaRPr lang="ko-KR" altLang="en-US" sz="1500" dirty="0"/>
          </a:p>
        </p:txBody>
      </p:sp>
      <p:sp>
        <p:nvSpPr>
          <p:cNvPr id="9" name="TextBox 8">
            <a:extLst>
              <a:ext uri="{FF2B5EF4-FFF2-40B4-BE49-F238E27FC236}">
                <a16:creationId xmlns:a16="http://schemas.microsoft.com/office/drawing/2014/main" xmlns="" id="{DC0F38CD-B6C4-4CB6-9E43-65AD7B0222B6}"/>
              </a:ext>
            </a:extLst>
          </p:cNvPr>
          <p:cNvSpPr txBox="1"/>
          <p:nvPr/>
        </p:nvSpPr>
        <p:spPr>
          <a:xfrm>
            <a:off x="1884555" y="2030799"/>
            <a:ext cx="1264444" cy="553998"/>
          </a:xfrm>
          <a:prstGeom prst="rect">
            <a:avLst/>
          </a:prstGeom>
          <a:noFill/>
        </p:spPr>
        <p:txBody>
          <a:bodyPr wrap="square" rtlCol="0">
            <a:spAutoFit/>
          </a:bodyPr>
          <a:lstStyle/>
          <a:p>
            <a:r>
              <a:rPr lang="en-US" altLang="ko-KR" sz="1500" dirty="0"/>
              <a:t>Right motor</a:t>
            </a:r>
          </a:p>
          <a:p>
            <a:r>
              <a:rPr lang="en-US" altLang="ko-KR" sz="1500" dirty="0"/>
              <a:t>Connecter</a:t>
            </a:r>
            <a:endParaRPr lang="ko-KR" altLang="en-US" sz="1500" dirty="0"/>
          </a:p>
        </p:txBody>
      </p:sp>
      <p:cxnSp>
        <p:nvCxnSpPr>
          <p:cNvPr id="11" name="연결선: 꺾임 10">
            <a:extLst>
              <a:ext uri="{FF2B5EF4-FFF2-40B4-BE49-F238E27FC236}">
                <a16:creationId xmlns:a16="http://schemas.microsoft.com/office/drawing/2014/main" xmlns="" id="{DB94CF27-F998-4379-848D-F01EECE1D020}"/>
              </a:ext>
            </a:extLst>
          </p:cNvPr>
          <p:cNvCxnSpPr/>
          <p:nvPr/>
        </p:nvCxnSpPr>
        <p:spPr>
          <a:xfrm rot="5400000">
            <a:off x="-45269" y="4303101"/>
            <a:ext cx="1473629" cy="407195"/>
          </a:xfrm>
          <a:prstGeom prst="bentConnector3">
            <a:avLst>
              <a:gd name="adj1" fmla="val 4916"/>
            </a:avLst>
          </a:prstGeom>
          <a:ln w="38100">
            <a:solidFill>
              <a:srgbClr val="FF0000"/>
            </a:solidFill>
          </a:ln>
        </p:spPr>
        <p:style>
          <a:lnRef idx="1">
            <a:schemeClr val="accent3"/>
          </a:lnRef>
          <a:fillRef idx="0">
            <a:schemeClr val="accent3"/>
          </a:fillRef>
          <a:effectRef idx="0">
            <a:schemeClr val="accent3"/>
          </a:effectRef>
          <a:fontRef idx="minor">
            <a:schemeClr val="tx1"/>
          </a:fontRef>
        </p:style>
      </p:cxnSp>
      <p:cxnSp>
        <p:nvCxnSpPr>
          <p:cNvPr id="13" name="연결선: 꺾임 12">
            <a:extLst>
              <a:ext uri="{FF2B5EF4-FFF2-40B4-BE49-F238E27FC236}">
                <a16:creationId xmlns:a16="http://schemas.microsoft.com/office/drawing/2014/main" xmlns="" id="{958B3A67-642E-46B8-A5AF-E6C6693709A9}"/>
              </a:ext>
            </a:extLst>
          </p:cNvPr>
          <p:cNvCxnSpPr>
            <a:cxnSpLocks/>
          </p:cNvCxnSpPr>
          <p:nvPr/>
        </p:nvCxnSpPr>
        <p:spPr>
          <a:xfrm rot="5400000">
            <a:off x="1492151" y="2304364"/>
            <a:ext cx="491911" cy="214312"/>
          </a:xfrm>
          <a:prstGeom prst="bentConnector3">
            <a:avLst>
              <a:gd name="adj1" fmla="val 624"/>
            </a:avLst>
          </a:prstGeom>
          <a:ln w="38100">
            <a:solidFill>
              <a:srgbClr val="FF0000"/>
            </a:solidFill>
          </a:ln>
        </p:spPr>
        <p:style>
          <a:lnRef idx="1">
            <a:schemeClr val="accent3"/>
          </a:lnRef>
          <a:fillRef idx="0">
            <a:schemeClr val="accent3"/>
          </a:fillRef>
          <a:effectRef idx="0">
            <a:schemeClr val="accent3"/>
          </a:effectRef>
          <a:fontRef idx="minor">
            <a:schemeClr val="tx1"/>
          </a:fontRef>
        </p:style>
      </p:cxnSp>
      <p:cxnSp>
        <p:nvCxnSpPr>
          <p:cNvPr id="19" name="연결선: 꺾임 18">
            <a:extLst>
              <a:ext uri="{FF2B5EF4-FFF2-40B4-BE49-F238E27FC236}">
                <a16:creationId xmlns:a16="http://schemas.microsoft.com/office/drawing/2014/main" xmlns="" id="{6D494526-B01F-4007-86FC-9A95ACD69E6E}"/>
              </a:ext>
            </a:extLst>
          </p:cNvPr>
          <p:cNvCxnSpPr/>
          <p:nvPr/>
        </p:nvCxnSpPr>
        <p:spPr>
          <a:xfrm rot="16200000" flipV="1">
            <a:off x="1102817" y="2329367"/>
            <a:ext cx="491911" cy="164306"/>
          </a:xfrm>
          <a:prstGeom prst="bentConnector3">
            <a:avLst>
              <a:gd name="adj1" fmla="val 102281"/>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pic>
        <p:nvPicPr>
          <p:cNvPr id="21" name="그림 20">
            <a:extLst>
              <a:ext uri="{FF2B5EF4-FFF2-40B4-BE49-F238E27FC236}">
                <a16:creationId xmlns:a16="http://schemas.microsoft.com/office/drawing/2014/main" xmlns="" id="{E80C9330-E2AD-4581-B74D-8E57122D214C}"/>
              </a:ext>
            </a:extLst>
          </p:cNvPr>
          <p:cNvPicPr>
            <a:picLocks noChangeAspect="1"/>
          </p:cNvPicPr>
          <p:nvPr/>
        </p:nvPicPr>
        <p:blipFill>
          <a:blip r:embed="rId3"/>
          <a:stretch>
            <a:fillRect/>
          </a:stretch>
        </p:blipFill>
        <p:spPr>
          <a:xfrm>
            <a:off x="3148998" y="2300287"/>
            <a:ext cx="5627099" cy="3061097"/>
          </a:xfrm>
          <a:prstGeom prst="rect">
            <a:avLst/>
          </a:prstGeom>
        </p:spPr>
      </p:pic>
      <p:sp>
        <p:nvSpPr>
          <p:cNvPr id="22" name="제목 1">
            <a:extLst>
              <a:ext uri="{FF2B5EF4-FFF2-40B4-BE49-F238E27FC236}">
                <a16:creationId xmlns:a16="http://schemas.microsoft.com/office/drawing/2014/main" xmlns="" id="{44948957-6503-4518-AAE7-7CCD5F00A063}"/>
              </a:ext>
            </a:extLst>
          </p:cNvPr>
          <p:cNvSpPr>
            <a:spLocks noGrp="1"/>
          </p:cNvSpPr>
          <p:nvPr>
            <p:ph type="title"/>
          </p:nvPr>
        </p:nvSpPr>
        <p:spPr>
          <a:xfrm>
            <a:off x="392906" y="1047971"/>
            <a:ext cx="7406640" cy="1017270"/>
          </a:xfrm>
        </p:spPr>
        <p:txBody>
          <a:bodyPr>
            <a:normAutofit/>
          </a:bodyPr>
          <a:lstStyle/>
          <a:p>
            <a:pPr marL="428625" indent="-428625">
              <a:buFont typeface="Arial" panose="020B0604020202020204" pitchFamily="34" charset="0"/>
              <a:buChar char="•"/>
            </a:pPr>
            <a:r>
              <a:rPr lang="en-US" altLang="ko-KR" sz="2400" dirty="0"/>
              <a:t>Cable connection</a:t>
            </a:r>
            <a:endParaRPr lang="ko-KR" altLang="en-US" sz="2400" dirty="0"/>
          </a:p>
        </p:txBody>
      </p:sp>
      <p:pic>
        <p:nvPicPr>
          <p:cNvPr id="12" name="그림 11">
            <a:hlinkClick r:id="rId4" action="ppaction://hlinksldjump"/>
          </p:cNvPr>
          <p:cNvPicPr>
            <a:picLocks noChangeAspect="1"/>
          </p:cNvPicPr>
          <p:nvPr/>
        </p:nvPicPr>
        <p:blipFill>
          <a:blip r:embed="rId5" cstate="print"/>
          <a:stretch>
            <a:fillRect/>
          </a:stretch>
        </p:blipFill>
        <p:spPr>
          <a:xfrm>
            <a:off x="2243077" y="360312"/>
            <a:ext cx="472500" cy="326250"/>
          </a:xfrm>
          <a:prstGeom prst="rect">
            <a:avLst/>
          </a:prstGeom>
        </p:spPr>
      </p:pic>
      <p:pic>
        <p:nvPicPr>
          <p:cNvPr id="14" name="그림 13">
            <a:hlinkClick r:id="rId6" action="ppaction://hlinksldjump"/>
          </p:cNvPr>
          <p:cNvPicPr>
            <a:picLocks noChangeAspect="1"/>
          </p:cNvPicPr>
          <p:nvPr/>
        </p:nvPicPr>
        <p:blipFill>
          <a:blip r:embed="rId7" cstate="print"/>
          <a:stretch>
            <a:fillRect/>
          </a:stretch>
        </p:blipFill>
        <p:spPr>
          <a:xfrm>
            <a:off x="3180363" y="360312"/>
            <a:ext cx="461250" cy="326250"/>
          </a:xfrm>
          <a:prstGeom prst="rect">
            <a:avLst/>
          </a:prstGeom>
        </p:spPr>
      </p:pic>
      <p:pic>
        <p:nvPicPr>
          <p:cNvPr id="15" name="그림 14">
            <a:hlinkClick r:id="rId8" action="ppaction://hlinksldjump"/>
          </p:cNvPr>
          <p:cNvPicPr>
            <a:picLocks noChangeAspect="1"/>
          </p:cNvPicPr>
          <p:nvPr/>
        </p:nvPicPr>
        <p:blipFill>
          <a:blip r:embed="rId9" cstate="print"/>
          <a:stretch>
            <a:fillRect/>
          </a:stretch>
        </p:blipFill>
        <p:spPr>
          <a:xfrm>
            <a:off x="4288621" y="274645"/>
            <a:ext cx="1203836" cy="539318"/>
          </a:xfrm>
          <a:prstGeom prst="rect">
            <a:avLst/>
          </a:prstGeom>
        </p:spPr>
      </p:pic>
      <p:pic>
        <p:nvPicPr>
          <p:cNvPr id="16" name="그림 15">
            <a:hlinkClick r:id="rId10" action="ppaction://hlinksldjump"/>
          </p:cNvPr>
          <p:cNvPicPr>
            <a:picLocks noChangeAspect="1"/>
          </p:cNvPicPr>
          <p:nvPr/>
        </p:nvPicPr>
        <p:blipFill>
          <a:blip r:embed="rId11" cstate="print"/>
          <a:stretch>
            <a:fillRect/>
          </a:stretch>
        </p:blipFill>
        <p:spPr>
          <a:xfrm>
            <a:off x="339958" y="360312"/>
            <a:ext cx="301984" cy="359941"/>
          </a:xfrm>
          <a:prstGeom prst="rect">
            <a:avLst/>
          </a:prstGeom>
        </p:spPr>
      </p:pic>
      <p:pic>
        <p:nvPicPr>
          <p:cNvPr id="17" name="그림 16">
            <a:hlinkClick r:id="rId12" action="ppaction://hlinksldjump"/>
          </p:cNvPr>
          <p:cNvPicPr>
            <a:picLocks noChangeAspect="1"/>
          </p:cNvPicPr>
          <p:nvPr/>
        </p:nvPicPr>
        <p:blipFill>
          <a:blip r:embed="rId13" cstate="print"/>
          <a:stretch>
            <a:fillRect/>
          </a:stretch>
        </p:blipFill>
        <p:spPr>
          <a:xfrm>
            <a:off x="1105515" y="390812"/>
            <a:ext cx="751326" cy="295750"/>
          </a:xfrm>
          <a:prstGeom prst="rect">
            <a:avLst/>
          </a:prstGeom>
        </p:spPr>
      </p:pic>
      <p:pic>
        <p:nvPicPr>
          <p:cNvPr id="18" name="그림 17">
            <a:hlinkClick r:id="rId14" action="ppaction://hlinksldjump"/>
          </p:cNvPr>
          <p:cNvPicPr>
            <a:picLocks noChangeAspect="1"/>
          </p:cNvPicPr>
          <p:nvPr/>
        </p:nvPicPr>
        <p:blipFill>
          <a:blip r:embed="rId15"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41060052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그림 13">
            <a:hlinkClick r:id="rId2"/>
          </p:cNvPr>
          <p:cNvPicPr>
            <a:picLocks noChangeAspect="1"/>
          </p:cNvPicPr>
          <p:nvPr/>
        </p:nvPicPr>
        <p:blipFill>
          <a:blip r:embed="rId3" cstate="print"/>
          <a:stretch>
            <a:fillRect/>
          </a:stretch>
        </p:blipFill>
        <p:spPr>
          <a:xfrm>
            <a:off x="3913006" y="3001593"/>
            <a:ext cx="2069006" cy="648007"/>
          </a:xfrm>
          <a:prstGeom prst="rect">
            <a:avLst/>
          </a:prstGeom>
          <a:effectLst>
            <a:outerShdw blurRad="50800" dist="38100" dir="2700000" algn="tl" rotWithShape="0">
              <a:prstClr val="black">
                <a:alpha val="40000"/>
              </a:prstClr>
            </a:outerShdw>
          </a:effectLst>
        </p:spPr>
      </p:pic>
      <p:pic>
        <p:nvPicPr>
          <p:cNvPr id="15" name="그림 14">
            <a:hlinkClick r:id="rId4"/>
          </p:cNvPr>
          <p:cNvPicPr>
            <a:picLocks noChangeAspect="1"/>
          </p:cNvPicPr>
          <p:nvPr/>
        </p:nvPicPr>
        <p:blipFill>
          <a:blip r:embed="rId5" cstate="print"/>
          <a:stretch>
            <a:fillRect/>
          </a:stretch>
        </p:blipFill>
        <p:spPr>
          <a:xfrm>
            <a:off x="6030489" y="3001593"/>
            <a:ext cx="2069006" cy="648007"/>
          </a:xfrm>
          <a:prstGeom prst="rect">
            <a:avLst/>
          </a:prstGeom>
          <a:effectLst>
            <a:outerShdw blurRad="50800" dist="38100" dir="2700000" algn="tl" rotWithShape="0">
              <a:prstClr val="black">
                <a:alpha val="40000"/>
              </a:prstClr>
            </a:outerShdw>
          </a:effectLst>
        </p:spPr>
      </p:pic>
      <p:pic>
        <p:nvPicPr>
          <p:cNvPr id="22" name="그림 21">
            <a:hlinkClick r:id="rId6"/>
          </p:cNvPr>
          <p:cNvPicPr>
            <a:picLocks noChangeAspect="1"/>
          </p:cNvPicPr>
          <p:nvPr/>
        </p:nvPicPr>
        <p:blipFill>
          <a:blip r:embed="rId7" cstate="print"/>
          <a:stretch>
            <a:fillRect/>
          </a:stretch>
        </p:blipFill>
        <p:spPr>
          <a:xfrm>
            <a:off x="3912538" y="4700718"/>
            <a:ext cx="2069005" cy="639007"/>
          </a:xfrm>
          <a:prstGeom prst="rect">
            <a:avLst/>
          </a:prstGeom>
          <a:effectLst>
            <a:outerShdw blurRad="50800" dist="38100" dir="2700000" algn="tl" rotWithShape="0">
              <a:prstClr val="black">
                <a:alpha val="40000"/>
              </a:prstClr>
            </a:outerShdw>
          </a:effectLst>
        </p:spPr>
      </p:pic>
      <p:pic>
        <p:nvPicPr>
          <p:cNvPr id="23" name="그림 22">
            <a:hlinkClick r:id="rId8"/>
          </p:cNvPr>
          <p:cNvPicPr>
            <a:picLocks noChangeAspect="1"/>
          </p:cNvPicPr>
          <p:nvPr/>
        </p:nvPicPr>
        <p:blipFill>
          <a:blip r:embed="rId9" cstate="print"/>
          <a:stretch>
            <a:fillRect/>
          </a:stretch>
        </p:blipFill>
        <p:spPr>
          <a:xfrm>
            <a:off x="6030489" y="4696218"/>
            <a:ext cx="2069006" cy="648007"/>
          </a:xfrm>
          <a:prstGeom prst="rect">
            <a:avLst/>
          </a:prstGeom>
          <a:effectLst>
            <a:outerShdw blurRad="50800" dist="38100" dir="2700000" algn="tl" rotWithShape="0">
              <a:prstClr val="black">
                <a:alpha val="40000"/>
              </a:prstClr>
            </a:outerShdw>
          </a:effectLst>
        </p:spPr>
      </p:pic>
      <p:pic>
        <p:nvPicPr>
          <p:cNvPr id="27" name="그림 26">
            <a:hlinkClick r:id="rId10"/>
          </p:cNvPr>
          <p:cNvPicPr>
            <a:picLocks noChangeAspect="1"/>
          </p:cNvPicPr>
          <p:nvPr/>
        </p:nvPicPr>
        <p:blipFill>
          <a:blip r:embed="rId11" cstate="print"/>
          <a:stretch>
            <a:fillRect/>
          </a:stretch>
        </p:blipFill>
        <p:spPr>
          <a:xfrm>
            <a:off x="3912688" y="5602382"/>
            <a:ext cx="2069006" cy="648007"/>
          </a:xfrm>
          <a:prstGeom prst="rect">
            <a:avLst/>
          </a:prstGeom>
          <a:effectLst>
            <a:outerShdw blurRad="50800" dist="38100" dir="2700000" algn="tl" rotWithShape="0">
              <a:prstClr val="black">
                <a:alpha val="40000"/>
              </a:prstClr>
            </a:outerShdw>
          </a:effectLst>
        </p:spPr>
      </p:pic>
      <p:pic>
        <p:nvPicPr>
          <p:cNvPr id="28" name="그림 27">
            <a:hlinkClick r:id="rId12"/>
          </p:cNvPr>
          <p:cNvPicPr>
            <a:picLocks noChangeAspect="1"/>
          </p:cNvPicPr>
          <p:nvPr/>
        </p:nvPicPr>
        <p:blipFill>
          <a:blip r:embed="rId13" cstate="print"/>
          <a:stretch>
            <a:fillRect/>
          </a:stretch>
        </p:blipFill>
        <p:spPr>
          <a:xfrm>
            <a:off x="3912622" y="3767666"/>
            <a:ext cx="773628" cy="639008"/>
          </a:xfrm>
          <a:prstGeom prst="rect">
            <a:avLst/>
          </a:prstGeom>
          <a:effectLst>
            <a:outerShdw blurRad="50800" dist="38100" dir="2700000" algn="tl" rotWithShape="0">
              <a:prstClr val="black">
                <a:alpha val="40000"/>
              </a:prstClr>
            </a:outerShdw>
          </a:effectLst>
        </p:spPr>
      </p:pic>
      <p:pic>
        <p:nvPicPr>
          <p:cNvPr id="12" name="그림 11">
            <a:hlinkClick r:id="rId14"/>
          </p:cNvPr>
          <p:cNvPicPr>
            <a:picLocks noChangeAspect="1"/>
          </p:cNvPicPr>
          <p:nvPr/>
        </p:nvPicPr>
        <p:blipFill>
          <a:blip r:embed="rId15" cstate="print"/>
          <a:stretch>
            <a:fillRect/>
          </a:stretch>
        </p:blipFill>
        <p:spPr>
          <a:xfrm>
            <a:off x="1105516" y="5763692"/>
            <a:ext cx="1800570" cy="655075"/>
          </a:xfrm>
          <a:prstGeom prst="rect">
            <a:avLst/>
          </a:prstGeom>
          <a:effectLst>
            <a:outerShdw blurRad="50800" dist="38100" dir="2700000" algn="tl" rotWithShape="0">
              <a:prstClr val="black">
                <a:alpha val="40000"/>
              </a:prstClr>
            </a:outerShdw>
          </a:effectLst>
        </p:spPr>
      </p:pic>
      <p:pic>
        <p:nvPicPr>
          <p:cNvPr id="13" name="그림 12"/>
          <p:cNvPicPr>
            <a:picLocks noChangeAspect="1"/>
          </p:cNvPicPr>
          <p:nvPr/>
        </p:nvPicPr>
        <p:blipFill>
          <a:blip r:embed="rId16" cstate="print"/>
          <a:stretch>
            <a:fillRect/>
          </a:stretch>
        </p:blipFill>
        <p:spPr>
          <a:xfrm>
            <a:off x="641942" y="5827577"/>
            <a:ext cx="791415" cy="691435"/>
          </a:xfrm>
          <a:prstGeom prst="rect">
            <a:avLst/>
          </a:prstGeom>
          <a:effectLst>
            <a:outerShdw blurRad="50800" dist="38100" dir="2700000" algn="tl" rotWithShape="0">
              <a:prstClr val="black">
                <a:alpha val="40000"/>
              </a:prstClr>
            </a:outerShdw>
          </a:effectLst>
        </p:spPr>
      </p:pic>
      <p:pic>
        <p:nvPicPr>
          <p:cNvPr id="5" name="그림 4">
            <a:hlinkClick r:id="rId17" action="ppaction://hlinksldjump"/>
          </p:cNvPr>
          <p:cNvPicPr>
            <a:picLocks noChangeAspect="1"/>
          </p:cNvPicPr>
          <p:nvPr/>
        </p:nvPicPr>
        <p:blipFill>
          <a:blip r:embed="rId18" cstate="print"/>
          <a:stretch>
            <a:fillRect/>
          </a:stretch>
        </p:blipFill>
        <p:spPr>
          <a:xfrm>
            <a:off x="4184166" y="360312"/>
            <a:ext cx="461250" cy="326250"/>
          </a:xfrm>
          <a:prstGeom prst="rect">
            <a:avLst/>
          </a:prstGeom>
        </p:spPr>
      </p:pic>
      <p:pic>
        <p:nvPicPr>
          <p:cNvPr id="6" name="그림 5">
            <a:hlinkClick r:id="rId19" action="ppaction://hlinksldjump"/>
          </p:cNvPr>
          <p:cNvPicPr>
            <a:picLocks noChangeAspect="1"/>
          </p:cNvPicPr>
          <p:nvPr/>
        </p:nvPicPr>
        <p:blipFill>
          <a:blip r:embed="rId20" cstate="print"/>
          <a:stretch>
            <a:fillRect/>
          </a:stretch>
        </p:blipFill>
        <p:spPr>
          <a:xfrm>
            <a:off x="2320414" y="269829"/>
            <a:ext cx="1203836" cy="548950"/>
          </a:xfrm>
          <a:prstGeom prst="rect">
            <a:avLst/>
          </a:prstGeom>
        </p:spPr>
      </p:pic>
      <p:pic>
        <p:nvPicPr>
          <p:cNvPr id="7" name="그림 6">
            <a:hlinkClick r:id="rId21" action="ppaction://hlinksldjump"/>
          </p:cNvPr>
          <p:cNvPicPr>
            <a:picLocks noChangeAspect="1"/>
          </p:cNvPicPr>
          <p:nvPr/>
        </p:nvPicPr>
        <p:blipFill>
          <a:blip r:embed="rId22" cstate="print"/>
          <a:stretch>
            <a:fillRect/>
          </a:stretch>
        </p:blipFill>
        <p:spPr>
          <a:xfrm>
            <a:off x="339958" y="360312"/>
            <a:ext cx="301984" cy="359941"/>
          </a:xfrm>
          <a:prstGeom prst="rect">
            <a:avLst/>
          </a:prstGeom>
        </p:spPr>
      </p:pic>
      <p:pic>
        <p:nvPicPr>
          <p:cNvPr id="8" name="그림 7"/>
          <p:cNvPicPr>
            <a:picLocks noChangeAspect="1"/>
          </p:cNvPicPr>
          <p:nvPr/>
        </p:nvPicPr>
        <p:blipFill>
          <a:blip r:embed="rId23" cstate="print"/>
          <a:stretch>
            <a:fillRect/>
          </a:stretch>
        </p:blipFill>
        <p:spPr>
          <a:xfrm>
            <a:off x="431800" y="1091974"/>
            <a:ext cx="1821786" cy="1211501"/>
          </a:xfrm>
          <a:prstGeom prst="rect">
            <a:avLst/>
          </a:prstGeom>
        </p:spPr>
      </p:pic>
      <p:sp>
        <p:nvSpPr>
          <p:cNvPr id="9" name="직사각형 8"/>
          <p:cNvSpPr/>
          <p:nvPr/>
        </p:nvSpPr>
        <p:spPr>
          <a:xfrm>
            <a:off x="476110" y="1125548"/>
            <a:ext cx="1683160" cy="461665"/>
          </a:xfrm>
          <a:prstGeom prst="rect">
            <a:avLst/>
          </a:prstGeom>
        </p:spPr>
        <p:txBody>
          <a:bodyPr wrap="square">
            <a:spAutoFit/>
          </a:bodyPr>
          <a:lstStyle/>
          <a:p>
            <a:r>
              <a:rPr lang="en-US" altLang="ko-KR" sz="2400" dirty="0" smtClean="0">
                <a:solidFill>
                  <a:schemeClr val="tx1">
                    <a:lumMod val="75000"/>
                    <a:lumOff val="25000"/>
                  </a:schemeClr>
                </a:solidFill>
                <a:latin typeface="LG스마트체 Bold" panose="020B0600000101010101" pitchFamily="50" charset="-127"/>
                <a:ea typeface="LG스마트체 Bold" panose="020B0600000101010101" pitchFamily="50" charset="-127"/>
              </a:rPr>
              <a:t>Excel</a:t>
            </a:r>
            <a:endParaRPr lang="ko-KR" altLang="en-US" sz="2400" dirty="0">
              <a:solidFill>
                <a:schemeClr val="tx1">
                  <a:lumMod val="75000"/>
                  <a:lumOff val="25000"/>
                </a:schemeClr>
              </a:solidFill>
              <a:latin typeface="LG스마트체 Bold" panose="020B0600000101010101" pitchFamily="50" charset="-127"/>
              <a:ea typeface="LG스마트체 Bold" panose="020B0600000101010101" pitchFamily="50" charset="-127"/>
            </a:endParaRPr>
          </a:p>
        </p:txBody>
      </p:sp>
      <p:sp>
        <p:nvSpPr>
          <p:cNvPr id="10" name="직사각형 9"/>
          <p:cNvSpPr/>
          <p:nvPr/>
        </p:nvSpPr>
        <p:spPr>
          <a:xfrm>
            <a:off x="476110" y="1545234"/>
            <a:ext cx="1707258" cy="738664"/>
          </a:xfrm>
          <a:prstGeom prst="rect">
            <a:avLst/>
          </a:prstGeom>
        </p:spPr>
        <p:txBody>
          <a:bodyPr wrap="square">
            <a:spAutoFit/>
          </a:bodyPr>
          <a:lstStyle/>
          <a:p>
            <a:r>
              <a:rPr lang="en-US" altLang="ko-KR" sz="1400" dirty="0" smtClean="0">
                <a:solidFill>
                  <a:schemeClr val="tx1">
                    <a:lumMod val="50000"/>
                    <a:lumOff val="50000"/>
                  </a:schemeClr>
                </a:solidFill>
                <a:latin typeface="LG스마트체 Bold" panose="020B0600000101010101" pitchFamily="50" charset="-127"/>
                <a:ea typeface="LG스마트체 Bold" panose="020B0600000101010101" pitchFamily="50" charset="-127"/>
              </a:rPr>
              <a:t>Modifying Columns, Rows, and Cells</a:t>
            </a:r>
            <a:endParaRPr lang="en-US" altLang="ko-KR" sz="1400" dirty="0">
              <a:solidFill>
                <a:schemeClr val="tx1">
                  <a:lumMod val="50000"/>
                  <a:lumOff val="50000"/>
                </a:schemeClr>
              </a:solidFill>
              <a:latin typeface="LG스마트체 Bold" panose="020B0600000101010101" pitchFamily="50" charset="-127"/>
              <a:ea typeface="LG스마트체 Bold" panose="020B0600000101010101" pitchFamily="50" charset="-127"/>
            </a:endParaRPr>
          </a:p>
        </p:txBody>
      </p:sp>
      <p:sp>
        <p:nvSpPr>
          <p:cNvPr id="34" name="TextBox 33"/>
          <p:cNvSpPr txBox="1"/>
          <p:nvPr/>
        </p:nvSpPr>
        <p:spPr>
          <a:xfrm>
            <a:off x="2438401" y="1143982"/>
            <a:ext cx="6273800" cy="1126462"/>
          </a:xfrm>
          <a:prstGeom prst="rect">
            <a:avLst/>
          </a:prstGeom>
          <a:noFill/>
        </p:spPr>
        <p:txBody>
          <a:bodyPr wrap="square" rtlCol="0">
            <a:spAutoFit/>
          </a:bodyPr>
          <a:lstStyle/>
          <a:p>
            <a:pPr>
              <a:lnSpc>
                <a:spcPct val="120000"/>
              </a:lnSpc>
            </a:pPr>
            <a:r>
              <a:rPr lang="en-US" altLang="ko-KR" sz="1400" dirty="0" smtClean="0">
                <a:solidFill>
                  <a:schemeClr val="bg1"/>
                </a:solidFill>
                <a:latin typeface="LG스마트체 SemiBold" panose="020B0600000101010101" pitchFamily="50" charset="-127"/>
                <a:ea typeface="LG스마트체 SemiBold" panose="020B0600000101010101" pitchFamily="50" charset="-127"/>
              </a:rPr>
              <a:t>In the Excel sheet,  you can insert and delete columns, rows, and cells as needed. In this lesson, you can learn how to change row height and column width, insert and delete rows and columns, wrap text in a cell, and merge cells.</a:t>
            </a:r>
            <a:endParaRPr lang="en-US" altLang="ko-KR" sz="1400" dirty="0">
              <a:solidFill>
                <a:schemeClr val="bg1"/>
              </a:solidFill>
              <a:latin typeface="LG스마트체 SemiBold" panose="020B0600000101010101" pitchFamily="50" charset="-127"/>
              <a:ea typeface="LG스마트체 SemiBold" panose="020B0600000101010101" pitchFamily="50" charset="-127"/>
            </a:endParaRPr>
          </a:p>
        </p:txBody>
      </p:sp>
      <p:pic>
        <p:nvPicPr>
          <p:cNvPr id="35" name="Picture 2"/>
          <p:cNvPicPr>
            <a:picLocks noChangeAspect="1" noChangeArrowheads="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431800" y="2542321"/>
            <a:ext cx="3152872" cy="31228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7" name="TextBox 36"/>
          <p:cNvSpPr txBox="1"/>
          <p:nvPr/>
        </p:nvSpPr>
        <p:spPr>
          <a:xfrm>
            <a:off x="4247549" y="2474167"/>
            <a:ext cx="2924198" cy="461665"/>
          </a:xfrm>
          <a:prstGeom prst="rect">
            <a:avLst/>
          </a:prstGeom>
          <a:noFill/>
        </p:spPr>
        <p:txBody>
          <a:bodyPr wrap="none" rtlCol="0">
            <a:spAutoFit/>
          </a:bodyPr>
          <a:lstStyle/>
          <a:p>
            <a:r>
              <a:rPr lang="en-US" altLang="ko-KR" sz="2400" dirty="0">
                <a:solidFill>
                  <a:schemeClr val="bg1"/>
                </a:solidFill>
                <a:latin typeface="LG스마트체 SemiBold" panose="020B0600000101010101" pitchFamily="50" charset="-127"/>
                <a:ea typeface="LG스마트체 SemiBold" panose="020B0600000101010101" pitchFamily="50" charset="-127"/>
              </a:rPr>
              <a:t>Learning  Contents!</a:t>
            </a:r>
            <a:endParaRPr lang="ko-KR" altLang="en-US" sz="2400" dirty="0">
              <a:solidFill>
                <a:schemeClr val="bg1"/>
              </a:solidFill>
              <a:latin typeface="LG스마트체 SemiBold" panose="020B0600000101010101" pitchFamily="50" charset="-127"/>
              <a:ea typeface="LG스마트체 SemiBold" panose="020B0600000101010101" pitchFamily="50" charset="-127"/>
            </a:endParaRPr>
          </a:p>
        </p:txBody>
      </p:sp>
      <p:pic>
        <p:nvPicPr>
          <p:cNvPr id="16" name="그림 15"/>
          <p:cNvPicPr>
            <a:picLocks noChangeAspect="1"/>
          </p:cNvPicPr>
          <p:nvPr/>
        </p:nvPicPr>
        <p:blipFill>
          <a:blip r:embed="rId25" cstate="print"/>
          <a:stretch>
            <a:fillRect/>
          </a:stretch>
        </p:blipFill>
        <p:spPr>
          <a:xfrm>
            <a:off x="3918138" y="2540295"/>
            <a:ext cx="329411" cy="329411"/>
          </a:xfrm>
          <a:prstGeom prst="rect">
            <a:avLst/>
          </a:prstGeom>
        </p:spPr>
      </p:pic>
      <p:pic>
        <p:nvPicPr>
          <p:cNvPr id="25" name="그림 24"/>
          <p:cNvPicPr>
            <a:picLocks noChangeAspect="1"/>
          </p:cNvPicPr>
          <p:nvPr/>
        </p:nvPicPr>
        <p:blipFill>
          <a:blip r:embed="rId26" cstate="print"/>
          <a:stretch>
            <a:fillRect/>
          </a:stretch>
        </p:blipFill>
        <p:spPr>
          <a:xfrm>
            <a:off x="3918138" y="4546223"/>
            <a:ext cx="4443750" cy="33750"/>
          </a:xfrm>
          <a:prstGeom prst="rect">
            <a:avLst/>
          </a:prstGeom>
        </p:spPr>
      </p:pic>
      <p:pic>
        <p:nvPicPr>
          <p:cNvPr id="26" name="그림 25">
            <a:hlinkClick r:id="rId27" action="ppaction://hlinksldjump"/>
          </p:cNvPr>
          <p:cNvPicPr>
            <a:picLocks noChangeAspect="1"/>
          </p:cNvPicPr>
          <p:nvPr/>
        </p:nvPicPr>
        <p:blipFill>
          <a:blip r:embed="rId28" cstate="print"/>
          <a:stretch>
            <a:fillRect/>
          </a:stretch>
        </p:blipFill>
        <p:spPr>
          <a:xfrm>
            <a:off x="1105515" y="390812"/>
            <a:ext cx="751326" cy="295750"/>
          </a:xfrm>
          <a:prstGeom prst="rect">
            <a:avLst/>
          </a:prstGeom>
        </p:spPr>
      </p:pic>
      <p:pic>
        <p:nvPicPr>
          <p:cNvPr id="30" name="그림 29"/>
          <p:cNvPicPr>
            <a:picLocks noChangeAspect="1"/>
          </p:cNvPicPr>
          <p:nvPr/>
        </p:nvPicPr>
        <p:blipFill>
          <a:blip r:embed="rId26" cstate="print"/>
          <a:stretch>
            <a:fillRect/>
          </a:stretch>
        </p:blipFill>
        <p:spPr>
          <a:xfrm>
            <a:off x="3918138" y="5465445"/>
            <a:ext cx="4443750" cy="33750"/>
          </a:xfrm>
          <a:prstGeom prst="rect">
            <a:avLst/>
          </a:prstGeom>
        </p:spPr>
      </p:pic>
      <p:pic>
        <p:nvPicPr>
          <p:cNvPr id="29" name="그림 28">
            <a:hlinkClick r:id="rId29" action="ppaction://hlinksldjump"/>
          </p:cNvPr>
          <p:cNvPicPr>
            <a:picLocks noChangeAspect="1"/>
          </p:cNvPicPr>
          <p:nvPr/>
        </p:nvPicPr>
        <p:blipFill>
          <a:blip r:embed="rId30" cstate="print"/>
          <a:stretch>
            <a:fillRect/>
          </a:stretch>
        </p:blipFill>
        <p:spPr>
          <a:xfrm>
            <a:off x="5960865" y="354688"/>
            <a:ext cx="759445" cy="328876"/>
          </a:xfrm>
          <a:prstGeom prst="rect">
            <a:avLst/>
          </a:prstGeom>
        </p:spPr>
      </p:pic>
      <p:pic>
        <p:nvPicPr>
          <p:cNvPr id="31" name="그림 30">
            <a:hlinkClick r:id="rId31" action="ppaction://hlinksldjump"/>
          </p:cNvPr>
          <p:cNvPicPr>
            <a:picLocks noChangeAspect="1"/>
          </p:cNvPicPr>
          <p:nvPr/>
        </p:nvPicPr>
        <p:blipFill>
          <a:blip r:embed="rId32"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4237843022"/>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제목 1">
            <a:extLst>
              <a:ext uri="{FF2B5EF4-FFF2-40B4-BE49-F238E27FC236}">
                <a16:creationId xmlns:a16="http://schemas.microsoft.com/office/drawing/2014/main" xmlns="" id="{E5BA0CDA-9391-4395-980B-52EACE2A0F6E}"/>
              </a:ext>
            </a:extLst>
          </p:cNvPr>
          <p:cNvSpPr>
            <a:spLocks noGrp="1"/>
          </p:cNvSpPr>
          <p:nvPr>
            <p:ph type="title"/>
          </p:nvPr>
        </p:nvSpPr>
        <p:spPr>
          <a:xfrm>
            <a:off x="857250" y="1314450"/>
            <a:ext cx="7406640" cy="1017270"/>
          </a:xfrm>
        </p:spPr>
        <p:txBody>
          <a:bodyPr/>
          <a:lstStyle/>
          <a:p>
            <a:r>
              <a:rPr lang="en-US" altLang="ko-KR" dirty="0"/>
              <a:t>Step 2 Bumper assembly</a:t>
            </a:r>
            <a:endParaRPr lang="ko-KR" altLang="en-US" dirty="0"/>
          </a:p>
        </p:txBody>
      </p:sp>
      <p:pic>
        <p:nvPicPr>
          <p:cNvPr id="5" name="그림 4">
            <a:extLst>
              <a:ext uri="{FF2B5EF4-FFF2-40B4-BE49-F238E27FC236}">
                <a16:creationId xmlns:a16="http://schemas.microsoft.com/office/drawing/2014/main" xmlns="" id="{4EED54DD-9FDD-4F99-AFDD-4E2762A5907A}"/>
              </a:ext>
            </a:extLst>
          </p:cNvPr>
          <p:cNvPicPr>
            <a:picLocks noChangeAspect="1"/>
          </p:cNvPicPr>
          <p:nvPr/>
        </p:nvPicPr>
        <p:blipFill>
          <a:blip r:embed="rId2"/>
          <a:stretch>
            <a:fillRect/>
          </a:stretch>
        </p:blipFill>
        <p:spPr>
          <a:xfrm>
            <a:off x="542926" y="2400301"/>
            <a:ext cx="1250156" cy="1250156"/>
          </a:xfrm>
          <a:prstGeom prst="rect">
            <a:avLst/>
          </a:prstGeom>
        </p:spPr>
      </p:pic>
      <p:pic>
        <p:nvPicPr>
          <p:cNvPr id="6" name="그림 5">
            <a:extLst>
              <a:ext uri="{FF2B5EF4-FFF2-40B4-BE49-F238E27FC236}">
                <a16:creationId xmlns:a16="http://schemas.microsoft.com/office/drawing/2014/main" xmlns="" id="{64EE21A1-8CAE-415F-A63B-9779A7439952}"/>
              </a:ext>
            </a:extLst>
          </p:cNvPr>
          <p:cNvPicPr>
            <a:picLocks noChangeAspect="1"/>
          </p:cNvPicPr>
          <p:nvPr/>
        </p:nvPicPr>
        <p:blipFill>
          <a:blip r:embed="rId3"/>
          <a:stretch>
            <a:fillRect/>
          </a:stretch>
        </p:blipFill>
        <p:spPr>
          <a:xfrm>
            <a:off x="1793082" y="3025378"/>
            <a:ext cx="7108031" cy="2593181"/>
          </a:xfrm>
          <a:prstGeom prst="rect">
            <a:avLst/>
          </a:prstGeom>
        </p:spPr>
      </p:pic>
      <p:pic>
        <p:nvPicPr>
          <p:cNvPr id="7" name="그림 6">
            <a:hlinkClick r:id="rId4" action="ppaction://hlinksldjump"/>
          </p:cNvPr>
          <p:cNvPicPr>
            <a:picLocks noChangeAspect="1"/>
          </p:cNvPicPr>
          <p:nvPr/>
        </p:nvPicPr>
        <p:blipFill>
          <a:blip r:embed="rId5" cstate="print"/>
          <a:stretch>
            <a:fillRect/>
          </a:stretch>
        </p:blipFill>
        <p:spPr>
          <a:xfrm>
            <a:off x="2243077" y="360312"/>
            <a:ext cx="472500" cy="326250"/>
          </a:xfrm>
          <a:prstGeom prst="rect">
            <a:avLst/>
          </a:prstGeom>
        </p:spPr>
      </p:pic>
      <p:pic>
        <p:nvPicPr>
          <p:cNvPr id="8" name="그림 7">
            <a:hlinkClick r:id="rId6" action="ppaction://hlinksldjump"/>
          </p:cNvPr>
          <p:cNvPicPr>
            <a:picLocks noChangeAspect="1"/>
          </p:cNvPicPr>
          <p:nvPr/>
        </p:nvPicPr>
        <p:blipFill>
          <a:blip r:embed="rId7" cstate="print"/>
          <a:stretch>
            <a:fillRect/>
          </a:stretch>
        </p:blipFill>
        <p:spPr>
          <a:xfrm>
            <a:off x="3180363" y="360312"/>
            <a:ext cx="461250" cy="326250"/>
          </a:xfrm>
          <a:prstGeom prst="rect">
            <a:avLst/>
          </a:prstGeom>
        </p:spPr>
      </p:pic>
      <p:pic>
        <p:nvPicPr>
          <p:cNvPr id="9" name="그림 8">
            <a:hlinkClick r:id="rId8" action="ppaction://hlinksldjump"/>
          </p:cNvPr>
          <p:cNvPicPr>
            <a:picLocks noChangeAspect="1"/>
          </p:cNvPicPr>
          <p:nvPr/>
        </p:nvPicPr>
        <p:blipFill>
          <a:blip r:embed="rId9" cstate="print"/>
          <a:stretch>
            <a:fillRect/>
          </a:stretch>
        </p:blipFill>
        <p:spPr>
          <a:xfrm>
            <a:off x="4288621" y="274645"/>
            <a:ext cx="1203836" cy="539318"/>
          </a:xfrm>
          <a:prstGeom prst="rect">
            <a:avLst/>
          </a:prstGeom>
        </p:spPr>
      </p:pic>
      <p:pic>
        <p:nvPicPr>
          <p:cNvPr id="10" name="그림 9">
            <a:hlinkClick r:id="rId10" action="ppaction://hlinksldjump"/>
          </p:cNvPr>
          <p:cNvPicPr>
            <a:picLocks noChangeAspect="1"/>
          </p:cNvPicPr>
          <p:nvPr/>
        </p:nvPicPr>
        <p:blipFill>
          <a:blip r:embed="rId11" cstate="print"/>
          <a:stretch>
            <a:fillRect/>
          </a:stretch>
        </p:blipFill>
        <p:spPr>
          <a:xfrm>
            <a:off x="339958" y="360312"/>
            <a:ext cx="301984" cy="359941"/>
          </a:xfrm>
          <a:prstGeom prst="rect">
            <a:avLst/>
          </a:prstGeom>
        </p:spPr>
      </p:pic>
      <p:pic>
        <p:nvPicPr>
          <p:cNvPr id="11" name="그림 10">
            <a:hlinkClick r:id="rId12" action="ppaction://hlinksldjump"/>
          </p:cNvPr>
          <p:cNvPicPr>
            <a:picLocks noChangeAspect="1"/>
          </p:cNvPicPr>
          <p:nvPr/>
        </p:nvPicPr>
        <p:blipFill>
          <a:blip r:embed="rId13" cstate="print"/>
          <a:stretch>
            <a:fillRect/>
          </a:stretch>
        </p:blipFill>
        <p:spPr>
          <a:xfrm>
            <a:off x="1105515" y="390812"/>
            <a:ext cx="751326" cy="295750"/>
          </a:xfrm>
          <a:prstGeom prst="rect">
            <a:avLst/>
          </a:prstGeom>
        </p:spPr>
      </p:pic>
      <p:pic>
        <p:nvPicPr>
          <p:cNvPr id="12" name="그림 11">
            <a:hlinkClick r:id="rId14" action="ppaction://hlinksldjump"/>
          </p:cNvPr>
          <p:cNvPicPr>
            <a:picLocks noChangeAspect="1"/>
          </p:cNvPicPr>
          <p:nvPr/>
        </p:nvPicPr>
        <p:blipFill>
          <a:blip r:embed="rId15"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146225597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7408CA38-F78A-4057-8B20-EA8CC95FBAC7}"/>
              </a:ext>
            </a:extLst>
          </p:cNvPr>
          <p:cNvSpPr>
            <a:spLocks noGrp="1"/>
          </p:cNvSpPr>
          <p:nvPr>
            <p:ph type="title"/>
          </p:nvPr>
        </p:nvSpPr>
        <p:spPr/>
        <p:txBody>
          <a:bodyPr/>
          <a:lstStyle/>
          <a:p>
            <a:endParaRPr lang="ko-KR" altLang="en-US"/>
          </a:p>
        </p:txBody>
      </p:sp>
      <p:pic>
        <p:nvPicPr>
          <p:cNvPr id="4" name="그림 3">
            <a:extLst>
              <a:ext uri="{FF2B5EF4-FFF2-40B4-BE49-F238E27FC236}">
                <a16:creationId xmlns:a16="http://schemas.microsoft.com/office/drawing/2014/main" xmlns="" id="{F9D6BF57-BC54-418C-BCFE-8470E662F5FA}"/>
              </a:ext>
            </a:extLst>
          </p:cNvPr>
          <p:cNvPicPr>
            <a:picLocks noChangeAspect="1"/>
          </p:cNvPicPr>
          <p:nvPr/>
        </p:nvPicPr>
        <p:blipFill>
          <a:blip r:embed="rId2"/>
          <a:stretch>
            <a:fillRect/>
          </a:stretch>
        </p:blipFill>
        <p:spPr>
          <a:xfrm>
            <a:off x="485775" y="2250281"/>
            <a:ext cx="1467307" cy="1700213"/>
          </a:xfrm>
          <a:prstGeom prst="rect">
            <a:avLst/>
          </a:prstGeom>
        </p:spPr>
      </p:pic>
      <p:pic>
        <p:nvPicPr>
          <p:cNvPr id="5" name="그림 4">
            <a:extLst>
              <a:ext uri="{FF2B5EF4-FFF2-40B4-BE49-F238E27FC236}">
                <a16:creationId xmlns:a16="http://schemas.microsoft.com/office/drawing/2014/main" xmlns="" id="{FF37DDF3-5BE7-4E67-BE9A-7602D0EE4779}"/>
              </a:ext>
            </a:extLst>
          </p:cNvPr>
          <p:cNvPicPr>
            <a:picLocks noChangeAspect="1"/>
          </p:cNvPicPr>
          <p:nvPr/>
        </p:nvPicPr>
        <p:blipFill>
          <a:blip r:embed="rId3"/>
          <a:stretch>
            <a:fillRect/>
          </a:stretch>
        </p:blipFill>
        <p:spPr>
          <a:xfrm>
            <a:off x="2493169" y="2807494"/>
            <a:ext cx="6043613" cy="2736056"/>
          </a:xfrm>
          <a:prstGeom prst="rect">
            <a:avLst/>
          </a:prstGeom>
        </p:spPr>
      </p:pic>
      <p:pic>
        <p:nvPicPr>
          <p:cNvPr id="6" name="그림 5">
            <a:hlinkClick r:id="rId4" action="ppaction://hlinksldjump"/>
          </p:cNvPr>
          <p:cNvPicPr>
            <a:picLocks noChangeAspect="1"/>
          </p:cNvPicPr>
          <p:nvPr/>
        </p:nvPicPr>
        <p:blipFill>
          <a:blip r:embed="rId5" cstate="print"/>
          <a:stretch>
            <a:fillRect/>
          </a:stretch>
        </p:blipFill>
        <p:spPr>
          <a:xfrm>
            <a:off x="2243077" y="360312"/>
            <a:ext cx="472500" cy="326250"/>
          </a:xfrm>
          <a:prstGeom prst="rect">
            <a:avLst/>
          </a:prstGeom>
        </p:spPr>
      </p:pic>
      <p:pic>
        <p:nvPicPr>
          <p:cNvPr id="7" name="그림 6">
            <a:hlinkClick r:id="rId6" action="ppaction://hlinksldjump"/>
          </p:cNvPr>
          <p:cNvPicPr>
            <a:picLocks noChangeAspect="1"/>
          </p:cNvPicPr>
          <p:nvPr/>
        </p:nvPicPr>
        <p:blipFill>
          <a:blip r:embed="rId7" cstate="print"/>
          <a:stretch>
            <a:fillRect/>
          </a:stretch>
        </p:blipFill>
        <p:spPr>
          <a:xfrm>
            <a:off x="3180363" y="360312"/>
            <a:ext cx="461250" cy="326250"/>
          </a:xfrm>
          <a:prstGeom prst="rect">
            <a:avLst/>
          </a:prstGeom>
        </p:spPr>
      </p:pic>
      <p:pic>
        <p:nvPicPr>
          <p:cNvPr id="8" name="그림 7">
            <a:hlinkClick r:id="rId8" action="ppaction://hlinksldjump"/>
          </p:cNvPr>
          <p:cNvPicPr>
            <a:picLocks noChangeAspect="1"/>
          </p:cNvPicPr>
          <p:nvPr/>
        </p:nvPicPr>
        <p:blipFill>
          <a:blip r:embed="rId9" cstate="print"/>
          <a:stretch>
            <a:fillRect/>
          </a:stretch>
        </p:blipFill>
        <p:spPr>
          <a:xfrm>
            <a:off x="4288621" y="274645"/>
            <a:ext cx="1203836" cy="539318"/>
          </a:xfrm>
          <a:prstGeom prst="rect">
            <a:avLst/>
          </a:prstGeom>
        </p:spPr>
      </p:pic>
      <p:pic>
        <p:nvPicPr>
          <p:cNvPr id="9" name="그림 8">
            <a:hlinkClick r:id="rId10" action="ppaction://hlinksldjump"/>
          </p:cNvPr>
          <p:cNvPicPr>
            <a:picLocks noChangeAspect="1"/>
          </p:cNvPicPr>
          <p:nvPr/>
        </p:nvPicPr>
        <p:blipFill>
          <a:blip r:embed="rId11" cstate="print"/>
          <a:stretch>
            <a:fillRect/>
          </a:stretch>
        </p:blipFill>
        <p:spPr>
          <a:xfrm>
            <a:off x="339958" y="360312"/>
            <a:ext cx="301984" cy="359941"/>
          </a:xfrm>
          <a:prstGeom prst="rect">
            <a:avLst/>
          </a:prstGeom>
        </p:spPr>
      </p:pic>
      <p:pic>
        <p:nvPicPr>
          <p:cNvPr id="10" name="그림 9">
            <a:hlinkClick r:id="rId12" action="ppaction://hlinksldjump"/>
          </p:cNvPr>
          <p:cNvPicPr>
            <a:picLocks noChangeAspect="1"/>
          </p:cNvPicPr>
          <p:nvPr/>
        </p:nvPicPr>
        <p:blipFill>
          <a:blip r:embed="rId13" cstate="print"/>
          <a:stretch>
            <a:fillRect/>
          </a:stretch>
        </p:blipFill>
        <p:spPr>
          <a:xfrm>
            <a:off x="1105515" y="390812"/>
            <a:ext cx="751326" cy="295750"/>
          </a:xfrm>
          <a:prstGeom prst="rect">
            <a:avLst/>
          </a:prstGeom>
        </p:spPr>
      </p:pic>
      <p:pic>
        <p:nvPicPr>
          <p:cNvPr id="11" name="그림 10">
            <a:hlinkClick r:id="rId14" action="ppaction://hlinksldjump"/>
          </p:cNvPr>
          <p:cNvPicPr>
            <a:picLocks noChangeAspect="1"/>
          </p:cNvPicPr>
          <p:nvPr/>
        </p:nvPicPr>
        <p:blipFill>
          <a:blip r:embed="rId15"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427452850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7408CA38-F78A-4057-8B20-EA8CC95FBAC7}"/>
              </a:ext>
            </a:extLst>
          </p:cNvPr>
          <p:cNvSpPr>
            <a:spLocks noGrp="1"/>
          </p:cNvSpPr>
          <p:nvPr>
            <p:ph type="title"/>
          </p:nvPr>
        </p:nvSpPr>
        <p:spPr/>
        <p:txBody>
          <a:bodyPr/>
          <a:lstStyle/>
          <a:p>
            <a:endParaRPr lang="ko-KR" altLang="en-US"/>
          </a:p>
        </p:txBody>
      </p:sp>
      <p:pic>
        <p:nvPicPr>
          <p:cNvPr id="4" name="그림 3">
            <a:extLst>
              <a:ext uri="{FF2B5EF4-FFF2-40B4-BE49-F238E27FC236}">
                <a16:creationId xmlns:a16="http://schemas.microsoft.com/office/drawing/2014/main" xmlns="" id="{CD619509-FBE5-46A3-AE37-535DBBCEB2BB}"/>
              </a:ext>
            </a:extLst>
          </p:cNvPr>
          <p:cNvPicPr>
            <a:picLocks noChangeAspect="1"/>
          </p:cNvPicPr>
          <p:nvPr/>
        </p:nvPicPr>
        <p:blipFill>
          <a:blip r:embed="rId2"/>
          <a:stretch>
            <a:fillRect/>
          </a:stretch>
        </p:blipFill>
        <p:spPr>
          <a:xfrm>
            <a:off x="428625" y="1900238"/>
            <a:ext cx="1436447" cy="1793081"/>
          </a:xfrm>
          <a:prstGeom prst="rect">
            <a:avLst/>
          </a:prstGeom>
        </p:spPr>
      </p:pic>
      <p:pic>
        <p:nvPicPr>
          <p:cNvPr id="5" name="그림 4">
            <a:extLst>
              <a:ext uri="{FF2B5EF4-FFF2-40B4-BE49-F238E27FC236}">
                <a16:creationId xmlns:a16="http://schemas.microsoft.com/office/drawing/2014/main" xmlns="" id="{673D09AA-9894-47CC-B0D2-D417B0BED098}"/>
              </a:ext>
            </a:extLst>
          </p:cNvPr>
          <p:cNvPicPr>
            <a:picLocks noChangeAspect="1"/>
          </p:cNvPicPr>
          <p:nvPr/>
        </p:nvPicPr>
        <p:blipFill>
          <a:blip r:embed="rId3"/>
          <a:stretch>
            <a:fillRect/>
          </a:stretch>
        </p:blipFill>
        <p:spPr>
          <a:xfrm>
            <a:off x="1935956" y="2596852"/>
            <a:ext cx="6779419" cy="2946698"/>
          </a:xfrm>
          <a:prstGeom prst="rect">
            <a:avLst/>
          </a:prstGeom>
        </p:spPr>
      </p:pic>
      <p:pic>
        <p:nvPicPr>
          <p:cNvPr id="6" name="그림 5">
            <a:hlinkClick r:id="rId4" action="ppaction://hlinksldjump"/>
          </p:cNvPr>
          <p:cNvPicPr>
            <a:picLocks noChangeAspect="1"/>
          </p:cNvPicPr>
          <p:nvPr/>
        </p:nvPicPr>
        <p:blipFill>
          <a:blip r:embed="rId5" cstate="print"/>
          <a:stretch>
            <a:fillRect/>
          </a:stretch>
        </p:blipFill>
        <p:spPr>
          <a:xfrm>
            <a:off x="2243077" y="360312"/>
            <a:ext cx="472500" cy="326250"/>
          </a:xfrm>
          <a:prstGeom prst="rect">
            <a:avLst/>
          </a:prstGeom>
        </p:spPr>
      </p:pic>
      <p:pic>
        <p:nvPicPr>
          <p:cNvPr id="7" name="그림 6">
            <a:hlinkClick r:id="rId6" action="ppaction://hlinksldjump"/>
          </p:cNvPr>
          <p:cNvPicPr>
            <a:picLocks noChangeAspect="1"/>
          </p:cNvPicPr>
          <p:nvPr/>
        </p:nvPicPr>
        <p:blipFill>
          <a:blip r:embed="rId7" cstate="print"/>
          <a:stretch>
            <a:fillRect/>
          </a:stretch>
        </p:blipFill>
        <p:spPr>
          <a:xfrm>
            <a:off x="3180363" y="360312"/>
            <a:ext cx="461250" cy="326250"/>
          </a:xfrm>
          <a:prstGeom prst="rect">
            <a:avLst/>
          </a:prstGeom>
        </p:spPr>
      </p:pic>
      <p:pic>
        <p:nvPicPr>
          <p:cNvPr id="8" name="그림 7">
            <a:hlinkClick r:id="rId8" action="ppaction://hlinksldjump"/>
          </p:cNvPr>
          <p:cNvPicPr>
            <a:picLocks noChangeAspect="1"/>
          </p:cNvPicPr>
          <p:nvPr/>
        </p:nvPicPr>
        <p:blipFill>
          <a:blip r:embed="rId9" cstate="print"/>
          <a:stretch>
            <a:fillRect/>
          </a:stretch>
        </p:blipFill>
        <p:spPr>
          <a:xfrm>
            <a:off x="4288621" y="274645"/>
            <a:ext cx="1203836" cy="539318"/>
          </a:xfrm>
          <a:prstGeom prst="rect">
            <a:avLst/>
          </a:prstGeom>
        </p:spPr>
      </p:pic>
      <p:pic>
        <p:nvPicPr>
          <p:cNvPr id="9" name="그림 8">
            <a:hlinkClick r:id="rId10" action="ppaction://hlinksldjump"/>
          </p:cNvPr>
          <p:cNvPicPr>
            <a:picLocks noChangeAspect="1"/>
          </p:cNvPicPr>
          <p:nvPr/>
        </p:nvPicPr>
        <p:blipFill>
          <a:blip r:embed="rId11" cstate="print"/>
          <a:stretch>
            <a:fillRect/>
          </a:stretch>
        </p:blipFill>
        <p:spPr>
          <a:xfrm>
            <a:off x="339958" y="360312"/>
            <a:ext cx="301984" cy="359941"/>
          </a:xfrm>
          <a:prstGeom prst="rect">
            <a:avLst/>
          </a:prstGeom>
        </p:spPr>
      </p:pic>
      <p:pic>
        <p:nvPicPr>
          <p:cNvPr id="10" name="그림 9">
            <a:hlinkClick r:id="rId12" action="ppaction://hlinksldjump"/>
          </p:cNvPr>
          <p:cNvPicPr>
            <a:picLocks noChangeAspect="1"/>
          </p:cNvPicPr>
          <p:nvPr/>
        </p:nvPicPr>
        <p:blipFill>
          <a:blip r:embed="rId13" cstate="print"/>
          <a:stretch>
            <a:fillRect/>
          </a:stretch>
        </p:blipFill>
        <p:spPr>
          <a:xfrm>
            <a:off x="1105515" y="390812"/>
            <a:ext cx="751326" cy="295750"/>
          </a:xfrm>
          <a:prstGeom prst="rect">
            <a:avLst/>
          </a:prstGeom>
        </p:spPr>
      </p:pic>
      <p:pic>
        <p:nvPicPr>
          <p:cNvPr id="11" name="그림 10">
            <a:hlinkClick r:id="rId14" action="ppaction://hlinksldjump"/>
          </p:cNvPr>
          <p:cNvPicPr>
            <a:picLocks noChangeAspect="1"/>
          </p:cNvPicPr>
          <p:nvPr/>
        </p:nvPicPr>
        <p:blipFill>
          <a:blip r:embed="rId15"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208698592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7408CA38-F78A-4057-8B20-EA8CC95FBAC7}"/>
              </a:ext>
            </a:extLst>
          </p:cNvPr>
          <p:cNvSpPr>
            <a:spLocks noGrp="1"/>
          </p:cNvSpPr>
          <p:nvPr>
            <p:ph type="title"/>
          </p:nvPr>
        </p:nvSpPr>
        <p:spPr/>
        <p:txBody>
          <a:bodyPr/>
          <a:lstStyle/>
          <a:p>
            <a:endParaRPr lang="ko-KR" altLang="en-US"/>
          </a:p>
        </p:txBody>
      </p:sp>
      <p:pic>
        <p:nvPicPr>
          <p:cNvPr id="4" name="그림 3">
            <a:extLst>
              <a:ext uri="{FF2B5EF4-FFF2-40B4-BE49-F238E27FC236}">
                <a16:creationId xmlns:a16="http://schemas.microsoft.com/office/drawing/2014/main" xmlns="" id="{4B1365D7-7F60-4742-88AA-491C7A7F59BB}"/>
              </a:ext>
            </a:extLst>
          </p:cNvPr>
          <p:cNvPicPr>
            <a:picLocks noChangeAspect="1"/>
          </p:cNvPicPr>
          <p:nvPr/>
        </p:nvPicPr>
        <p:blipFill>
          <a:blip r:embed="rId2"/>
          <a:stretch>
            <a:fillRect/>
          </a:stretch>
        </p:blipFill>
        <p:spPr>
          <a:xfrm>
            <a:off x="503635" y="1385173"/>
            <a:ext cx="1156727" cy="1646635"/>
          </a:xfrm>
          <a:prstGeom prst="rect">
            <a:avLst/>
          </a:prstGeom>
        </p:spPr>
      </p:pic>
      <p:pic>
        <p:nvPicPr>
          <p:cNvPr id="5" name="그림 4">
            <a:extLst>
              <a:ext uri="{FF2B5EF4-FFF2-40B4-BE49-F238E27FC236}">
                <a16:creationId xmlns:a16="http://schemas.microsoft.com/office/drawing/2014/main" xmlns="" id="{50E2A13B-55FC-4182-AEEC-669FD8D27951}"/>
              </a:ext>
            </a:extLst>
          </p:cNvPr>
          <p:cNvPicPr>
            <a:picLocks noChangeAspect="1"/>
          </p:cNvPicPr>
          <p:nvPr/>
        </p:nvPicPr>
        <p:blipFill>
          <a:blip r:embed="rId3"/>
          <a:stretch>
            <a:fillRect/>
          </a:stretch>
        </p:blipFill>
        <p:spPr>
          <a:xfrm>
            <a:off x="1528762" y="3071547"/>
            <a:ext cx="6809423" cy="2472003"/>
          </a:xfrm>
          <a:prstGeom prst="rect">
            <a:avLst/>
          </a:prstGeom>
        </p:spPr>
      </p:pic>
      <p:pic>
        <p:nvPicPr>
          <p:cNvPr id="6" name="그림 5">
            <a:hlinkClick r:id="rId4" action="ppaction://hlinksldjump"/>
          </p:cNvPr>
          <p:cNvPicPr>
            <a:picLocks noChangeAspect="1"/>
          </p:cNvPicPr>
          <p:nvPr/>
        </p:nvPicPr>
        <p:blipFill>
          <a:blip r:embed="rId5" cstate="print"/>
          <a:stretch>
            <a:fillRect/>
          </a:stretch>
        </p:blipFill>
        <p:spPr>
          <a:xfrm>
            <a:off x="2243077" y="360312"/>
            <a:ext cx="472500" cy="326250"/>
          </a:xfrm>
          <a:prstGeom prst="rect">
            <a:avLst/>
          </a:prstGeom>
        </p:spPr>
      </p:pic>
      <p:pic>
        <p:nvPicPr>
          <p:cNvPr id="7" name="그림 6">
            <a:hlinkClick r:id="rId6" action="ppaction://hlinksldjump"/>
          </p:cNvPr>
          <p:cNvPicPr>
            <a:picLocks noChangeAspect="1"/>
          </p:cNvPicPr>
          <p:nvPr/>
        </p:nvPicPr>
        <p:blipFill>
          <a:blip r:embed="rId7" cstate="print"/>
          <a:stretch>
            <a:fillRect/>
          </a:stretch>
        </p:blipFill>
        <p:spPr>
          <a:xfrm>
            <a:off x="3180363" y="360312"/>
            <a:ext cx="461250" cy="326250"/>
          </a:xfrm>
          <a:prstGeom prst="rect">
            <a:avLst/>
          </a:prstGeom>
        </p:spPr>
      </p:pic>
      <p:pic>
        <p:nvPicPr>
          <p:cNvPr id="8" name="그림 7">
            <a:hlinkClick r:id="rId8" action="ppaction://hlinksldjump"/>
          </p:cNvPr>
          <p:cNvPicPr>
            <a:picLocks noChangeAspect="1"/>
          </p:cNvPicPr>
          <p:nvPr/>
        </p:nvPicPr>
        <p:blipFill>
          <a:blip r:embed="rId9" cstate="print"/>
          <a:stretch>
            <a:fillRect/>
          </a:stretch>
        </p:blipFill>
        <p:spPr>
          <a:xfrm>
            <a:off x="4288621" y="274645"/>
            <a:ext cx="1203836" cy="539318"/>
          </a:xfrm>
          <a:prstGeom prst="rect">
            <a:avLst/>
          </a:prstGeom>
        </p:spPr>
      </p:pic>
      <p:pic>
        <p:nvPicPr>
          <p:cNvPr id="9" name="그림 8">
            <a:hlinkClick r:id="rId10" action="ppaction://hlinksldjump"/>
          </p:cNvPr>
          <p:cNvPicPr>
            <a:picLocks noChangeAspect="1"/>
          </p:cNvPicPr>
          <p:nvPr/>
        </p:nvPicPr>
        <p:blipFill>
          <a:blip r:embed="rId11" cstate="print"/>
          <a:stretch>
            <a:fillRect/>
          </a:stretch>
        </p:blipFill>
        <p:spPr>
          <a:xfrm>
            <a:off x="339958" y="360312"/>
            <a:ext cx="301984" cy="359941"/>
          </a:xfrm>
          <a:prstGeom prst="rect">
            <a:avLst/>
          </a:prstGeom>
        </p:spPr>
      </p:pic>
      <p:pic>
        <p:nvPicPr>
          <p:cNvPr id="10" name="그림 9">
            <a:hlinkClick r:id="rId12" action="ppaction://hlinksldjump"/>
          </p:cNvPr>
          <p:cNvPicPr>
            <a:picLocks noChangeAspect="1"/>
          </p:cNvPicPr>
          <p:nvPr/>
        </p:nvPicPr>
        <p:blipFill>
          <a:blip r:embed="rId13" cstate="print"/>
          <a:stretch>
            <a:fillRect/>
          </a:stretch>
        </p:blipFill>
        <p:spPr>
          <a:xfrm>
            <a:off x="1105515" y="390812"/>
            <a:ext cx="751326" cy="295750"/>
          </a:xfrm>
          <a:prstGeom prst="rect">
            <a:avLst/>
          </a:prstGeom>
        </p:spPr>
      </p:pic>
      <p:pic>
        <p:nvPicPr>
          <p:cNvPr id="11" name="그림 10">
            <a:hlinkClick r:id="rId14" action="ppaction://hlinksldjump"/>
          </p:cNvPr>
          <p:cNvPicPr>
            <a:picLocks noChangeAspect="1"/>
          </p:cNvPicPr>
          <p:nvPr/>
        </p:nvPicPr>
        <p:blipFill>
          <a:blip r:embed="rId15"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223614910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947750A5-654A-4465-AEE4-22C87EB6C9E6}"/>
              </a:ext>
            </a:extLst>
          </p:cNvPr>
          <p:cNvSpPr>
            <a:spLocks noGrp="1"/>
          </p:cNvSpPr>
          <p:nvPr>
            <p:ph type="title"/>
          </p:nvPr>
        </p:nvSpPr>
        <p:spPr/>
        <p:txBody>
          <a:bodyPr/>
          <a:lstStyle/>
          <a:p>
            <a:endParaRPr lang="ko-KR" altLang="en-US"/>
          </a:p>
        </p:txBody>
      </p:sp>
      <p:pic>
        <p:nvPicPr>
          <p:cNvPr id="4" name="그림 3">
            <a:extLst>
              <a:ext uri="{FF2B5EF4-FFF2-40B4-BE49-F238E27FC236}">
                <a16:creationId xmlns:a16="http://schemas.microsoft.com/office/drawing/2014/main" xmlns="" id="{D23F7222-CCD7-4E36-96D5-EA7B409E6F07}"/>
              </a:ext>
            </a:extLst>
          </p:cNvPr>
          <p:cNvPicPr>
            <a:picLocks noChangeAspect="1"/>
          </p:cNvPicPr>
          <p:nvPr/>
        </p:nvPicPr>
        <p:blipFill>
          <a:blip r:embed="rId2"/>
          <a:stretch>
            <a:fillRect/>
          </a:stretch>
        </p:blipFill>
        <p:spPr>
          <a:xfrm>
            <a:off x="417910" y="1314450"/>
            <a:ext cx="1209681" cy="1721644"/>
          </a:xfrm>
          <a:prstGeom prst="rect">
            <a:avLst/>
          </a:prstGeom>
        </p:spPr>
      </p:pic>
      <p:pic>
        <p:nvPicPr>
          <p:cNvPr id="5" name="그림 4">
            <a:extLst>
              <a:ext uri="{FF2B5EF4-FFF2-40B4-BE49-F238E27FC236}">
                <a16:creationId xmlns:a16="http://schemas.microsoft.com/office/drawing/2014/main" xmlns="" id="{FC3D05E1-38D6-4B00-AF4A-C5F67D6D0925}"/>
              </a:ext>
            </a:extLst>
          </p:cNvPr>
          <p:cNvPicPr>
            <a:picLocks noChangeAspect="1"/>
          </p:cNvPicPr>
          <p:nvPr/>
        </p:nvPicPr>
        <p:blipFill>
          <a:blip r:embed="rId3"/>
          <a:stretch>
            <a:fillRect/>
          </a:stretch>
        </p:blipFill>
        <p:spPr>
          <a:xfrm>
            <a:off x="2384707" y="2565536"/>
            <a:ext cx="5993606" cy="2906577"/>
          </a:xfrm>
          <a:prstGeom prst="rect">
            <a:avLst/>
          </a:prstGeom>
        </p:spPr>
      </p:pic>
      <p:pic>
        <p:nvPicPr>
          <p:cNvPr id="6" name="그림 5">
            <a:hlinkClick r:id="rId4" action="ppaction://hlinksldjump"/>
          </p:cNvPr>
          <p:cNvPicPr>
            <a:picLocks noChangeAspect="1"/>
          </p:cNvPicPr>
          <p:nvPr/>
        </p:nvPicPr>
        <p:blipFill>
          <a:blip r:embed="rId5" cstate="print"/>
          <a:stretch>
            <a:fillRect/>
          </a:stretch>
        </p:blipFill>
        <p:spPr>
          <a:xfrm>
            <a:off x="2243077" y="360312"/>
            <a:ext cx="472500" cy="326250"/>
          </a:xfrm>
          <a:prstGeom prst="rect">
            <a:avLst/>
          </a:prstGeom>
        </p:spPr>
      </p:pic>
      <p:pic>
        <p:nvPicPr>
          <p:cNvPr id="7" name="그림 6">
            <a:hlinkClick r:id="rId6" action="ppaction://hlinksldjump"/>
          </p:cNvPr>
          <p:cNvPicPr>
            <a:picLocks noChangeAspect="1"/>
          </p:cNvPicPr>
          <p:nvPr/>
        </p:nvPicPr>
        <p:blipFill>
          <a:blip r:embed="rId7" cstate="print"/>
          <a:stretch>
            <a:fillRect/>
          </a:stretch>
        </p:blipFill>
        <p:spPr>
          <a:xfrm>
            <a:off x="3180363" y="360312"/>
            <a:ext cx="461250" cy="326250"/>
          </a:xfrm>
          <a:prstGeom prst="rect">
            <a:avLst/>
          </a:prstGeom>
        </p:spPr>
      </p:pic>
      <p:pic>
        <p:nvPicPr>
          <p:cNvPr id="8" name="그림 7">
            <a:hlinkClick r:id="rId8" action="ppaction://hlinksldjump"/>
          </p:cNvPr>
          <p:cNvPicPr>
            <a:picLocks noChangeAspect="1"/>
          </p:cNvPicPr>
          <p:nvPr/>
        </p:nvPicPr>
        <p:blipFill>
          <a:blip r:embed="rId9" cstate="print"/>
          <a:stretch>
            <a:fillRect/>
          </a:stretch>
        </p:blipFill>
        <p:spPr>
          <a:xfrm>
            <a:off x="4288621" y="274645"/>
            <a:ext cx="1203836" cy="539318"/>
          </a:xfrm>
          <a:prstGeom prst="rect">
            <a:avLst/>
          </a:prstGeom>
        </p:spPr>
      </p:pic>
      <p:pic>
        <p:nvPicPr>
          <p:cNvPr id="9" name="그림 8">
            <a:hlinkClick r:id="rId10" action="ppaction://hlinksldjump"/>
          </p:cNvPr>
          <p:cNvPicPr>
            <a:picLocks noChangeAspect="1"/>
          </p:cNvPicPr>
          <p:nvPr/>
        </p:nvPicPr>
        <p:blipFill>
          <a:blip r:embed="rId11" cstate="print"/>
          <a:stretch>
            <a:fillRect/>
          </a:stretch>
        </p:blipFill>
        <p:spPr>
          <a:xfrm>
            <a:off x="339958" y="360312"/>
            <a:ext cx="301984" cy="359941"/>
          </a:xfrm>
          <a:prstGeom prst="rect">
            <a:avLst/>
          </a:prstGeom>
        </p:spPr>
      </p:pic>
      <p:pic>
        <p:nvPicPr>
          <p:cNvPr id="10" name="그림 9">
            <a:hlinkClick r:id="rId12" action="ppaction://hlinksldjump"/>
          </p:cNvPr>
          <p:cNvPicPr>
            <a:picLocks noChangeAspect="1"/>
          </p:cNvPicPr>
          <p:nvPr/>
        </p:nvPicPr>
        <p:blipFill>
          <a:blip r:embed="rId13" cstate="print"/>
          <a:stretch>
            <a:fillRect/>
          </a:stretch>
        </p:blipFill>
        <p:spPr>
          <a:xfrm>
            <a:off x="1105515" y="390812"/>
            <a:ext cx="751326" cy="295750"/>
          </a:xfrm>
          <a:prstGeom prst="rect">
            <a:avLst/>
          </a:prstGeom>
        </p:spPr>
      </p:pic>
      <p:pic>
        <p:nvPicPr>
          <p:cNvPr id="11" name="그림 10">
            <a:hlinkClick r:id="rId14" action="ppaction://hlinksldjump"/>
          </p:cNvPr>
          <p:cNvPicPr>
            <a:picLocks noChangeAspect="1"/>
          </p:cNvPicPr>
          <p:nvPr/>
        </p:nvPicPr>
        <p:blipFill>
          <a:blip r:embed="rId15"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251622958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947750A5-654A-4465-AEE4-22C87EB6C9E6}"/>
              </a:ext>
            </a:extLst>
          </p:cNvPr>
          <p:cNvSpPr>
            <a:spLocks noGrp="1"/>
          </p:cNvSpPr>
          <p:nvPr>
            <p:ph type="title"/>
          </p:nvPr>
        </p:nvSpPr>
        <p:spPr/>
        <p:txBody>
          <a:bodyPr/>
          <a:lstStyle/>
          <a:p>
            <a:endParaRPr lang="ko-KR" altLang="en-US"/>
          </a:p>
        </p:txBody>
      </p:sp>
      <p:sp>
        <p:nvSpPr>
          <p:cNvPr id="3" name="내용 개체 틀 2">
            <a:extLst>
              <a:ext uri="{FF2B5EF4-FFF2-40B4-BE49-F238E27FC236}">
                <a16:creationId xmlns:a16="http://schemas.microsoft.com/office/drawing/2014/main" xmlns="" id="{ACA91A8C-E8E7-4A15-ADD2-3A587E8416D0}"/>
              </a:ext>
            </a:extLst>
          </p:cNvPr>
          <p:cNvSpPr>
            <a:spLocks noGrp="1"/>
          </p:cNvSpPr>
          <p:nvPr>
            <p:ph idx="1"/>
          </p:nvPr>
        </p:nvSpPr>
        <p:spPr/>
        <p:txBody>
          <a:bodyPr/>
          <a:lstStyle/>
          <a:p>
            <a:endParaRPr lang="ko-KR" altLang="en-US" dirty="0"/>
          </a:p>
        </p:txBody>
      </p:sp>
      <p:pic>
        <p:nvPicPr>
          <p:cNvPr id="4" name="그림 3">
            <a:extLst>
              <a:ext uri="{FF2B5EF4-FFF2-40B4-BE49-F238E27FC236}">
                <a16:creationId xmlns:a16="http://schemas.microsoft.com/office/drawing/2014/main" xmlns="" id="{8BDF61CB-E031-43BE-BA3A-5FACFB94BFA5}"/>
              </a:ext>
            </a:extLst>
          </p:cNvPr>
          <p:cNvPicPr>
            <a:picLocks noChangeAspect="1"/>
          </p:cNvPicPr>
          <p:nvPr/>
        </p:nvPicPr>
        <p:blipFill>
          <a:blip r:embed="rId2"/>
          <a:stretch>
            <a:fillRect/>
          </a:stretch>
        </p:blipFill>
        <p:spPr>
          <a:xfrm>
            <a:off x="503635" y="1485900"/>
            <a:ext cx="1935956" cy="1514475"/>
          </a:xfrm>
          <a:prstGeom prst="rect">
            <a:avLst/>
          </a:prstGeom>
        </p:spPr>
      </p:pic>
      <p:pic>
        <p:nvPicPr>
          <p:cNvPr id="5" name="그림 4">
            <a:extLst>
              <a:ext uri="{FF2B5EF4-FFF2-40B4-BE49-F238E27FC236}">
                <a16:creationId xmlns:a16="http://schemas.microsoft.com/office/drawing/2014/main" xmlns="" id="{F762FBDE-0DD2-428A-9178-D6A58108DBC3}"/>
              </a:ext>
            </a:extLst>
          </p:cNvPr>
          <p:cNvPicPr>
            <a:picLocks noChangeAspect="1"/>
          </p:cNvPicPr>
          <p:nvPr/>
        </p:nvPicPr>
        <p:blipFill>
          <a:blip r:embed="rId3"/>
          <a:stretch>
            <a:fillRect/>
          </a:stretch>
        </p:blipFill>
        <p:spPr>
          <a:xfrm>
            <a:off x="2332592" y="3068955"/>
            <a:ext cx="6282928" cy="2457153"/>
          </a:xfrm>
          <a:prstGeom prst="rect">
            <a:avLst/>
          </a:prstGeom>
        </p:spPr>
      </p:pic>
      <p:pic>
        <p:nvPicPr>
          <p:cNvPr id="6" name="그림 5">
            <a:hlinkClick r:id="rId4" action="ppaction://hlinksldjump"/>
          </p:cNvPr>
          <p:cNvPicPr>
            <a:picLocks noChangeAspect="1"/>
          </p:cNvPicPr>
          <p:nvPr/>
        </p:nvPicPr>
        <p:blipFill>
          <a:blip r:embed="rId5" cstate="print"/>
          <a:stretch>
            <a:fillRect/>
          </a:stretch>
        </p:blipFill>
        <p:spPr>
          <a:xfrm>
            <a:off x="2243077" y="360312"/>
            <a:ext cx="472500" cy="326250"/>
          </a:xfrm>
          <a:prstGeom prst="rect">
            <a:avLst/>
          </a:prstGeom>
        </p:spPr>
      </p:pic>
      <p:pic>
        <p:nvPicPr>
          <p:cNvPr id="7" name="그림 6">
            <a:hlinkClick r:id="rId6" action="ppaction://hlinksldjump"/>
          </p:cNvPr>
          <p:cNvPicPr>
            <a:picLocks noChangeAspect="1"/>
          </p:cNvPicPr>
          <p:nvPr/>
        </p:nvPicPr>
        <p:blipFill>
          <a:blip r:embed="rId7" cstate="print"/>
          <a:stretch>
            <a:fillRect/>
          </a:stretch>
        </p:blipFill>
        <p:spPr>
          <a:xfrm>
            <a:off x="3180363" y="360312"/>
            <a:ext cx="461250" cy="326250"/>
          </a:xfrm>
          <a:prstGeom prst="rect">
            <a:avLst/>
          </a:prstGeom>
        </p:spPr>
      </p:pic>
      <p:pic>
        <p:nvPicPr>
          <p:cNvPr id="8" name="그림 7">
            <a:hlinkClick r:id="rId8" action="ppaction://hlinksldjump"/>
          </p:cNvPr>
          <p:cNvPicPr>
            <a:picLocks noChangeAspect="1"/>
          </p:cNvPicPr>
          <p:nvPr/>
        </p:nvPicPr>
        <p:blipFill>
          <a:blip r:embed="rId9" cstate="print"/>
          <a:stretch>
            <a:fillRect/>
          </a:stretch>
        </p:blipFill>
        <p:spPr>
          <a:xfrm>
            <a:off x="4288621" y="274645"/>
            <a:ext cx="1203836" cy="539318"/>
          </a:xfrm>
          <a:prstGeom prst="rect">
            <a:avLst/>
          </a:prstGeom>
        </p:spPr>
      </p:pic>
      <p:pic>
        <p:nvPicPr>
          <p:cNvPr id="9" name="그림 8">
            <a:hlinkClick r:id="rId10" action="ppaction://hlinksldjump"/>
          </p:cNvPr>
          <p:cNvPicPr>
            <a:picLocks noChangeAspect="1"/>
          </p:cNvPicPr>
          <p:nvPr/>
        </p:nvPicPr>
        <p:blipFill>
          <a:blip r:embed="rId11" cstate="print"/>
          <a:stretch>
            <a:fillRect/>
          </a:stretch>
        </p:blipFill>
        <p:spPr>
          <a:xfrm>
            <a:off x="339958" y="360312"/>
            <a:ext cx="301984" cy="359941"/>
          </a:xfrm>
          <a:prstGeom prst="rect">
            <a:avLst/>
          </a:prstGeom>
        </p:spPr>
      </p:pic>
      <p:pic>
        <p:nvPicPr>
          <p:cNvPr id="10" name="그림 9">
            <a:hlinkClick r:id="rId12" action="ppaction://hlinksldjump"/>
          </p:cNvPr>
          <p:cNvPicPr>
            <a:picLocks noChangeAspect="1"/>
          </p:cNvPicPr>
          <p:nvPr/>
        </p:nvPicPr>
        <p:blipFill>
          <a:blip r:embed="rId13" cstate="print"/>
          <a:stretch>
            <a:fillRect/>
          </a:stretch>
        </p:blipFill>
        <p:spPr>
          <a:xfrm>
            <a:off x="1105515" y="390812"/>
            <a:ext cx="751326" cy="295750"/>
          </a:xfrm>
          <a:prstGeom prst="rect">
            <a:avLst/>
          </a:prstGeom>
        </p:spPr>
      </p:pic>
      <p:pic>
        <p:nvPicPr>
          <p:cNvPr id="11" name="그림 10">
            <a:hlinkClick r:id="rId14" action="ppaction://hlinksldjump"/>
          </p:cNvPr>
          <p:cNvPicPr>
            <a:picLocks noChangeAspect="1"/>
          </p:cNvPicPr>
          <p:nvPr/>
        </p:nvPicPr>
        <p:blipFill>
          <a:blip r:embed="rId15"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63273480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947750A5-654A-4465-AEE4-22C87EB6C9E6}"/>
              </a:ext>
            </a:extLst>
          </p:cNvPr>
          <p:cNvSpPr>
            <a:spLocks noGrp="1"/>
          </p:cNvSpPr>
          <p:nvPr>
            <p:ph type="title"/>
          </p:nvPr>
        </p:nvSpPr>
        <p:spPr/>
        <p:txBody>
          <a:bodyPr/>
          <a:lstStyle/>
          <a:p>
            <a:endParaRPr lang="ko-KR" altLang="en-US" dirty="0"/>
          </a:p>
        </p:txBody>
      </p:sp>
      <p:pic>
        <p:nvPicPr>
          <p:cNvPr id="4" name="그림 3">
            <a:extLst>
              <a:ext uri="{FF2B5EF4-FFF2-40B4-BE49-F238E27FC236}">
                <a16:creationId xmlns:a16="http://schemas.microsoft.com/office/drawing/2014/main" xmlns="" id="{994D7B0A-B8E4-496C-8EF9-2EE700B3AE78}"/>
              </a:ext>
            </a:extLst>
          </p:cNvPr>
          <p:cNvPicPr>
            <a:picLocks noChangeAspect="1"/>
          </p:cNvPicPr>
          <p:nvPr/>
        </p:nvPicPr>
        <p:blipFill>
          <a:blip r:embed="rId2"/>
          <a:stretch>
            <a:fillRect/>
          </a:stretch>
        </p:blipFill>
        <p:spPr>
          <a:xfrm>
            <a:off x="403999" y="1235869"/>
            <a:ext cx="1264067" cy="1621631"/>
          </a:xfrm>
          <a:prstGeom prst="rect">
            <a:avLst/>
          </a:prstGeom>
        </p:spPr>
      </p:pic>
      <p:pic>
        <p:nvPicPr>
          <p:cNvPr id="5" name="그림 4">
            <a:extLst>
              <a:ext uri="{FF2B5EF4-FFF2-40B4-BE49-F238E27FC236}">
                <a16:creationId xmlns:a16="http://schemas.microsoft.com/office/drawing/2014/main" xmlns="" id="{1917FEA7-0E8E-4EEA-8115-6B683D7A0A76}"/>
              </a:ext>
            </a:extLst>
          </p:cNvPr>
          <p:cNvPicPr>
            <a:picLocks noChangeAspect="1"/>
          </p:cNvPicPr>
          <p:nvPr/>
        </p:nvPicPr>
        <p:blipFill>
          <a:blip r:embed="rId3"/>
          <a:stretch>
            <a:fillRect/>
          </a:stretch>
        </p:blipFill>
        <p:spPr>
          <a:xfrm>
            <a:off x="1407319" y="2857499"/>
            <a:ext cx="6329363" cy="1885950"/>
          </a:xfrm>
          <a:prstGeom prst="rect">
            <a:avLst/>
          </a:prstGeom>
        </p:spPr>
      </p:pic>
      <p:pic>
        <p:nvPicPr>
          <p:cNvPr id="6" name="그림 5">
            <a:hlinkClick r:id="rId4" action="ppaction://hlinksldjump"/>
          </p:cNvPr>
          <p:cNvPicPr>
            <a:picLocks noChangeAspect="1"/>
          </p:cNvPicPr>
          <p:nvPr/>
        </p:nvPicPr>
        <p:blipFill>
          <a:blip r:embed="rId5" cstate="print"/>
          <a:stretch>
            <a:fillRect/>
          </a:stretch>
        </p:blipFill>
        <p:spPr>
          <a:xfrm>
            <a:off x="2243077" y="360312"/>
            <a:ext cx="472500" cy="326250"/>
          </a:xfrm>
          <a:prstGeom prst="rect">
            <a:avLst/>
          </a:prstGeom>
        </p:spPr>
      </p:pic>
      <p:pic>
        <p:nvPicPr>
          <p:cNvPr id="7" name="그림 6">
            <a:hlinkClick r:id="rId6" action="ppaction://hlinksldjump"/>
          </p:cNvPr>
          <p:cNvPicPr>
            <a:picLocks noChangeAspect="1"/>
          </p:cNvPicPr>
          <p:nvPr/>
        </p:nvPicPr>
        <p:blipFill>
          <a:blip r:embed="rId7" cstate="print"/>
          <a:stretch>
            <a:fillRect/>
          </a:stretch>
        </p:blipFill>
        <p:spPr>
          <a:xfrm>
            <a:off x="3180363" y="360312"/>
            <a:ext cx="461250" cy="326250"/>
          </a:xfrm>
          <a:prstGeom prst="rect">
            <a:avLst/>
          </a:prstGeom>
        </p:spPr>
      </p:pic>
      <p:pic>
        <p:nvPicPr>
          <p:cNvPr id="8" name="그림 7">
            <a:hlinkClick r:id="rId8" action="ppaction://hlinksldjump"/>
          </p:cNvPr>
          <p:cNvPicPr>
            <a:picLocks noChangeAspect="1"/>
          </p:cNvPicPr>
          <p:nvPr/>
        </p:nvPicPr>
        <p:blipFill>
          <a:blip r:embed="rId9" cstate="print"/>
          <a:stretch>
            <a:fillRect/>
          </a:stretch>
        </p:blipFill>
        <p:spPr>
          <a:xfrm>
            <a:off x="4288621" y="274645"/>
            <a:ext cx="1203836" cy="539318"/>
          </a:xfrm>
          <a:prstGeom prst="rect">
            <a:avLst/>
          </a:prstGeom>
        </p:spPr>
      </p:pic>
      <p:pic>
        <p:nvPicPr>
          <p:cNvPr id="9" name="그림 8">
            <a:hlinkClick r:id="rId10" action="ppaction://hlinksldjump"/>
          </p:cNvPr>
          <p:cNvPicPr>
            <a:picLocks noChangeAspect="1"/>
          </p:cNvPicPr>
          <p:nvPr/>
        </p:nvPicPr>
        <p:blipFill>
          <a:blip r:embed="rId11" cstate="print"/>
          <a:stretch>
            <a:fillRect/>
          </a:stretch>
        </p:blipFill>
        <p:spPr>
          <a:xfrm>
            <a:off x="339958" y="360312"/>
            <a:ext cx="301984" cy="359941"/>
          </a:xfrm>
          <a:prstGeom prst="rect">
            <a:avLst/>
          </a:prstGeom>
        </p:spPr>
      </p:pic>
      <p:pic>
        <p:nvPicPr>
          <p:cNvPr id="10" name="그림 9">
            <a:hlinkClick r:id="rId12" action="ppaction://hlinksldjump"/>
          </p:cNvPr>
          <p:cNvPicPr>
            <a:picLocks noChangeAspect="1"/>
          </p:cNvPicPr>
          <p:nvPr/>
        </p:nvPicPr>
        <p:blipFill>
          <a:blip r:embed="rId13" cstate="print"/>
          <a:stretch>
            <a:fillRect/>
          </a:stretch>
        </p:blipFill>
        <p:spPr>
          <a:xfrm>
            <a:off x="1105515" y="390812"/>
            <a:ext cx="751326" cy="295750"/>
          </a:xfrm>
          <a:prstGeom prst="rect">
            <a:avLst/>
          </a:prstGeom>
        </p:spPr>
      </p:pic>
      <p:pic>
        <p:nvPicPr>
          <p:cNvPr id="11" name="그림 10">
            <a:hlinkClick r:id="rId14" action="ppaction://hlinksldjump"/>
          </p:cNvPr>
          <p:cNvPicPr>
            <a:picLocks noChangeAspect="1"/>
          </p:cNvPicPr>
          <p:nvPr/>
        </p:nvPicPr>
        <p:blipFill>
          <a:blip r:embed="rId15"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378447324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947750A5-654A-4465-AEE4-22C87EB6C9E6}"/>
              </a:ext>
            </a:extLst>
          </p:cNvPr>
          <p:cNvSpPr>
            <a:spLocks noGrp="1"/>
          </p:cNvSpPr>
          <p:nvPr>
            <p:ph type="title"/>
          </p:nvPr>
        </p:nvSpPr>
        <p:spPr/>
        <p:txBody>
          <a:bodyPr/>
          <a:lstStyle/>
          <a:p>
            <a:endParaRPr lang="ko-KR" altLang="en-US"/>
          </a:p>
        </p:txBody>
      </p:sp>
      <p:pic>
        <p:nvPicPr>
          <p:cNvPr id="4" name="그림 3">
            <a:extLst>
              <a:ext uri="{FF2B5EF4-FFF2-40B4-BE49-F238E27FC236}">
                <a16:creationId xmlns:a16="http://schemas.microsoft.com/office/drawing/2014/main" xmlns="" id="{5C084F4D-7712-4B31-A22B-B34844C3EE2C}"/>
              </a:ext>
            </a:extLst>
          </p:cNvPr>
          <p:cNvPicPr>
            <a:picLocks noChangeAspect="1"/>
          </p:cNvPicPr>
          <p:nvPr/>
        </p:nvPicPr>
        <p:blipFill>
          <a:blip r:embed="rId2"/>
          <a:stretch>
            <a:fillRect/>
          </a:stretch>
        </p:blipFill>
        <p:spPr>
          <a:xfrm>
            <a:off x="382191" y="1214438"/>
            <a:ext cx="1456979" cy="1607344"/>
          </a:xfrm>
          <a:prstGeom prst="rect">
            <a:avLst/>
          </a:prstGeom>
        </p:spPr>
      </p:pic>
      <p:pic>
        <p:nvPicPr>
          <p:cNvPr id="5" name="그림 4">
            <a:extLst>
              <a:ext uri="{FF2B5EF4-FFF2-40B4-BE49-F238E27FC236}">
                <a16:creationId xmlns:a16="http://schemas.microsoft.com/office/drawing/2014/main" xmlns="" id="{14BCBFC5-E0CB-4169-93D1-ACB35AFA8E8C}"/>
              </a:ext>
            </a:extLst>
          </p:cNvPr>
          <p:cNvPicPr>
            <a:picLocks noChangeAspect="1"/>
          </p:cNvPicPr>
          <p:nvPr/>
        </p:nvPicPr>
        <p:blipFill>
          <a:blip r:embed="rId3"/>
          <a:stretch>
            <a:fillRect/>
          </a:stretch>
        </p:blipFill>
        <p:spPr>
          <a:xfrm>
            <a:off x="892255" y="2921794"/>
            <a:ext cx="7336631" cy="2307431"/>
          </a:xfrm>
          <a:prstGeom prst="rect">
            <a:avLst/>
          </a:prstGeom>
        </p:spPr>
      </p:pic>
      <p:pic>
        <p:nvPicPr>
          <p:cNvPr id="6" name="그림 5">
            <a:hlinkClick r:id="rId4" action="ppaction://hlinksldjump"/>
          </p:cNvPr>
          <p:cNvPicPr>
            <a:picLocks noChangeAspect="1"/>
          </p:cNvPicPr>
          <p:nvPr/>
        </p:nvPicPr>
        <p:blipFill>
          <a:blip r:embed="rId5" cstate="print"/>
          <a:stretch>
            <a:fillRect/>
          </a:stretch>
        </p:blipFill>
        <p:spPr>
          <a:xfrm>
            <a:off x="2243077" y="360312"/>
            <a:ext cx="472500" cy="326250"/>
          </a:xfrm>
          <a:prstGeom prst="rect">
            <a:avLst/>
          </a:prstGeom>
        </p:spPr>
      </p:pic>
      <p:pic>
        <p:nvPicPr>
          <p:cNvPr id="7" name="그림 6">
            <a:hlinkClick r:id="rId6" action="ppaction://hlinksldjump"/>
          </p:cNvPr>
          <p:cNvPicPr>
            <a:picLocks noChangeAspect="1"/>
          </p:cNvPicPr>
          <p:nvPr/>
        </p:nvPicPr>
        <p:blipFill>
          <a:blip r:embed="rId7" cstate="print"/>
          <a:stretch>
            <a:fillRect/>
          </a:stretch>
        </p:blipFill>
        <p:spPr>
          <a:xfrm>
            <a:off x="3180363" y="360312"/>
            <a:ext cx="461250" cy="326250"/>
          </a:xfrm>
          <a:prstGeom prst="rect">
            <a:avLst/>
          </a:prstGeom>
        </p:spPr>
      </p:pic>
      <p:pic>
        <p:nvPicPr>
          <p:cNvPr id="8" name="그림 7">
            <a:hlinkClick r:id="rId8" action="ppaction://hlinksldjump"/>
          </p:cNvPr>
          <p:cNvPicPr>
            <a:picLocks noChangeAspect="1"/>
          </p:cNvPicPr>
          <p:nvPr/>
        </p:nvPicPr>
        <p:blipFill>
          <a:blip r:embed="rId9" cstate="print"/>
          <a:stretch>
            <a:fillRect/>
          </a:stretch>
        </p:blipFill>
        <p:spPr>
          <a:xfrm>
            <a:off x="4288621" y="274645"/>
            <a:ext cx="1203836" cy="539318"/>
          </a:xfrm>
          <a:prstGeom prst="rect">
            <a:avLst/>
          </a:prstGeom>
        </p:spPr>
      </p:pic>
      <p:pic>
        <p:nvPicPr>
          <p:cNvPr id="9" name="그림 8">
            <a:hlinkClick r:id="rId10" action="ppaction://hlinksldjump"/>
          </p:cNvPr>
          <p:cNvPicPr>
            <a:picLocks noChangeAspect="1"/>
          </p:cNvPicPr>
          <p:nvPr/>
        </p:nvPicPr>
        <p:blipFill>
          <a:blip r:embed="rId11" cstate="print"/>
          <a:stretch>
            <a:fillRect/>
          </a:stretch>
        </p:blipFill>
        <p:spPr>
          <a:xfrm>
            <a:off x="339958" y="360312"/>
            <a:ext cx="301984" cy="359941"/>
          </a:xfrm>
          <a:prstGeom prst="rect">
            <a:avLst/>
          </a:prstGeom>
        </p:spPr>
      </p:pic>
      <p:pic>
        <p:nvPicPr>
          <p:cNvPr id="10" name="그림 9">
            <a:hlinkClick r:id="rId12" action="ppaction://hlinksldjump"/>
          </p:cNvPr>
          <p:cNvPicPr>
            <a:picLocks noChangeAspect="1"/>
          </p:cNvPicPr>
          <p:nvPr/>
        </p:nvPicPr>
        <p:blipFill>
          <a:blip r:embed="rId13" cstate="print"/>
          <a:stretch>
            <a:fillRect/>
          </a:stretch>
        </p:blipFill>
        <p:spPr>
          <a:xfrm>
            <a:off x="1105515" y="390812"/>
            <a:ext cx="751326" cy="295750"/>
          </a:xfrm>
          <a:prstGeom prst="rect">
            <a:avLst/>
          </a:prstGeom>
        </p:spPr>
      </p:pic>
      <p:pic>
        <p:nvPicPr>
          <p:cNvPr id="11" name="그림 10">
            <a:hlinkClick r:id="rId14" action="ppaction://hlinksldjump"/>
          </p:cNvPr>
          <p:cNvPicPr>
            <a:picLocks noChangeAspect="1"/>
          </p:cNvPicPr>
          <p:nvPr/>
        </p:nvPicPr>
        <p:blipFill>
          <a:blip r:embed="rId15"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131649512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947750A5-654A-4465-AEE4-22C87EB6C9E6}"/>
              </a:ext>
            </a:extLst>
          </p:cNvPr>
          <p:cNvSpPr>
            <a:spLocks noGrp="1"/>
          </p:cNvSpPr>
          <p:nvPr>
            <p:ph type="title"/>
          </p:nvPr>
        </p:nvSpPr>
        <p:spPr/>
        <p:txBody>
          <a:bodyPr/>
          <a:lstStyle/>
          <a:p>
            <a:endParaRPr lang="ko-KR" altLang="en-US" dirty="0"/>
          </a:p>
        </p:txBody>
      </p:sp>
      <p:pic>
        <p:nvPicPr>
          <p:cNvPr id="4" name="그림 3">
            <a:extLst>
              <a:ext uri="{FF2B5EF4-FFF2-40B4-BE49-F238E27FC236}">
                <a16:creationId xmlns:a16="http://schemas.microsoft.com/office/drawing/2014/main" xmlns="" id="{0923FA33-3FE9-403D-A825-368698A698D2}"/>
              </a:ext>
            </a:extLst>
          </p:cNvPr>
          <p:cNvPicPr>
            <a:picLocks noChangeAspect="1"/>
          </p:cNvPicPr>
          <p:nvPr/>
        </p:nvPicPr>
        <p:blipFill>
          <a:blip r:embed="rId2"/>
          <a:stretch>
            <a:fillRect/>
          </a:stretch>
        </p:blipFill>
        <p:spPr>
          <a:xfrm>
            <a:off x="360760" y="1178719"/>
            <a:ext cx="1768971" cy="1750219"/>
          </a:xfrm>
          <a:prstGeom prst="rect">
            <a:avLst/>
          </a:prstGeom>
        </p:spPr>
      </p:pic>
      <p:pic>
        <p:nvPicPr>
          <p:cNvPr id="5" name="그림 4">
            <a:extLst>
              <a:ext uri="{FF2B5EF4-FFF2-40B4-BE49-F238E27FC236}">
                <a16:creationId xmlns:a16="http://schemas.microsoft.com/office/drawing/2014/main" xmlns="" id="{ADD961BC-E3F5-49EE-84DF-6F788BB89AC2}"/>
              </a:ext>
            </a:extLst>
          </p:cNvPr>
          <p:cNvPicPr>
            <a:picLocks noChangeAspect="1"/>
          </p:cNvPicPr>
          <p:nvPr/>
        </p:nvPicPr>
        <p:blipFill>
          <a:blip r:embed="rId3"/>
          <a:stretch>
            <a:fillRect/>
          </a:stretch>
        </p:blipFill>
        <p:spPr>
          <a:xfrm>
            <a:off x="2382441" y="2986856"/>
            <a:ext cx="6336506" cy="2695283"/>
          </a:xfrm>
          <a:prstGeom prst="rect">
            <a:avLst/>
          </a:prstGeom>
        </p:spPr>
      </p:pic>
      <p:pic>
        <p:nvPicPr>
          <p:cNvPr id="6" name="그림 5">
            <a:hlinkClick r:id="rId4" action="ppaction://hlinksldjump"/>
          </p:cNvPr>
          <p:cNvPicPr>
            <a:picLocks noChangeAspect="1"/>
          </p:cNvPicPr>
          <p:nvPr/>
        </p:nvPicPr>
        <p:blipFill>
          <a:blip r:embed="rId5" cstate="print"/>
          <a:stretch>
            <a:fillRect/>
          </a:stretch>
        </p:blipFill>
        <p:spPr>
          <a:xfrm>
            <a:off x="2243077" y="360312"/>
            <a:ext cx="472500" cy="326250"/>
          </a:xfrm>
          <a:prstGeom prst="rect">
            <a:avLst/>
          </a:prstGeom>
        </p:spPr>
      </p:pic>
      <p:pic>
        <p:nvPicPr>
          <p:cNvPr id="7" name="그림 6">
            <a:hlinkClick r:id="rId6" action="ppaction://hlinksldjump"/>
          </p:cNvPr>
          <p:cNvPicPr>
            <a:picLocks noChangeAspect="1"/>
          </p:cNvPicPr>
          <p:nvPr/>
        </p:nvPicPr>
        <p:blipFill>
          <a:blip r:embed="rId7" cstate="print"/>
          <a:stretch>
            <a:fillRect/>
          </a:stretch>
        </p:blipFill>
        <p:spPr>
          <a:xfrm>
            <a:off x="3180363" y="360312"/>
            <a:ext cx="461250" cy="326250"/>
          </a:xfrm>
          <a:prstGeom prst="rect">
            <a:avLst/>
          </a:prstGeom>
        </p:spPr>
      </p:pic>
      <p:pic>
        <p:nvPicPr>
          <p:cNvPr id="8" name="그림 7">
            <a:hlinkClick r:id="rId8" action="ppaction://hlinksldjump"/>
          </p:cNvPr>
          <p:cNvPicPr>
            <a:picLocks noChangeAspect="1"/>
          </p:cNvPicPr>
          <p:nvPr/>
        </p:nvPicPr>
        <p:blipFill>
          <a:blip r:embed="rId9" cstate="print"/>
          <a:stretch>
            <a:fillRect/>
          </a:stretch>
        </p:blipFill>
        <p:spPr>
          <a:xfrm>
            <a:off x="4288621" y="274645"/>
            <a:ext cx="1203836" cy="539318"/>
          </a:xfrm>
          <a:prstGeom prst="rect">
            <a:avLst/>
          </a:prstGeom>
        </p:spPr>
      </p:pic>
      <p:pic>
        <p:nvPicPr>
          <p:cNvPr id="9" name="그림 8">
            <a:hlinkClick r:id="rId10" action="ppaction://hlinksldjump"/>
          </p:cNvPr>
          <p:cNvPicPr>
            <a:picLocks noChangeAspect="1"/>
          </p:cNvPicPr>
          <p:nvPr/>
        </p:nvPicPr>
        <p:blipFill>
          <a:blip r:embed="rId11" cstate="print"/>
          <a:stretch>
            <a:fillRect/>
          </a:stretch>
        </p:blipFill>
        <p:spPr>
          <a:xfrm>
            <a:off x="339958" y="360312"/>
            <a:ext cx="301984" cy="359941"/>
          </a:xfrm>
          <a:prstGeom prst="rect">
            <a:avLst/>
          </a:prstGeom>
        </p:spPr>
      </p:pic>
      <p:pic>
        <p:nvPicPr>
          <p:cNvPr id="10" name="그림 9">
            <a:hlinkClick r:id="rId12" action="ppaction://hlinksldjump"/>
          </p:cNvPr>
          <p:cNvPicPr>
            <a:picLocks noChangeAspect="1"/>
          </p:cNvPicPr>
          <p:nvPr/>
        </p:nvPicPr>
        <p:blipFill>
          <a:blip r:embed="rId13" cstate="print"/>
          <a:stretch>
            <a:fillRect/>
          </a:stretch>
        </p:blipFill>
        <p:spPr>
          <a:xfrm>
            <a:off x="1105515" y="390812"/>
            <a:ext cx="751326" cy="295750"/>
          </a:xfrm>
          <a:prstGeom prst="rect">
            <a:avLst/>
          </a:prstGeom>
        </p:spPr>
      </p:pic>
      <p:pic>
        <p:nvPicPr>
          <p:cNvPr id="11" name="그림 10">
            <a:hlinkClick r:id="rId14" action="ppaction://hlinksldjump"/>
          </p:cNvPr>
          <p:cNvPicPr>
            <a:picLocks noChangeAspect="1"/>
          </p:cNvPicPr>
          <p:nvPr/>
        </p:nvPicPr>
        <p:blipFill>
          <a:blip r:embed="rId15"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73434198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03B7A3BB-383D-4C8C-9EF9-6C4091D8EB2C}"/>
              </a:ext>
            </a:extLst>
          </p:cNvPr>
          <p:cNvSpPr>
            <a:spLocks noGrp="1"/>
          </p:cNvSpPr>
          <p:nvPr>
            <p:ph type="ctrTitle"/>
          </p:nvPr>
        </p:nvSpPr>
        <p:spPr/>
        <p:txBody>
          <a:bodyPr/>
          <a:lstStyle/>
          <a:p>
            <a:r>
              <a:rPr lang="en-US" altLang="ko-KR" dirty="0"/>
              <a:t>Getting Started</a:t>
            </a:r>
            <a:endParaRPr lang="ko-KR" altLang="en-US" dirty="0"/>
          </a:p>
        </p:txBody>
      </p:sp>
    </p:spTree>
    <p:extLst>
      <p:ext uri="{BB962C8B-B14F-4D97-AF65-F5344CB8AC3E}">
        <p14:creationId xmlns:p14="http://schemas.microsoft.com/office/powerpoint/2010/main" val="23520105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그림 12">
            <a:hlinkClick r:id="rId2"/>
          </p:cNvPr>
          <p:cNvPicPr>
            <a:picLocks noChangeAspect="1"/>
          </p:cNvPicPr>
          <p:nvPr/>
        </p:nvPicPr>
        <p:blipFill>
          <a:blip r:embed="rId3" cstate="print"/>
          <a:stretch>
            <a:fillRect/>
          </a:stretch>
        </p:blipFill>
        <p:spPr>
          <a:xfrm>
            <a:off x="3906887" y="3001312"/>
            <a:ext cx="2074597" cy="643532"/>
          </a:xfrm>
          <a:prstGeom prst="rect">
            <a:avLst/>
          </a:prstGeom>
          <a:effectLst>
            <a:outerShdw blurRad="50800" dist="38100" dir="2700000" algn="tl" rotWithShape="0">
              <a:prstClr val="black">
                <a:alpha val="40000"/>
              </a:prstClr>
            </a:outerShdw>
          </a:effectLst>
        </p:spPr>
      </p:pic>
      <p:pic>
        <p:nvPicPr>
          <p:cNvPr id="14" name="그림 13">
            <a:hlinkClick r:id="rId4"/>
          </p:cNvPr>
          <p:cNvPicPr>
            <a:picLocks noChangeAspect="1"/>
          </p:cNvPicPr>
          <p:nvPr/>
        </p:nvPicPr>
        <p:blipFill>
          <a:blip r:embed="rId5" cstate="print"/>
          <a:stretch>
            <a:fillRect/>
          </a:stretch>
        </p:blipFill>
        <p:spPr>
          <a:xfrm>
            <a:off x="3906887" y="3929562"/>
            <a:ext cx="2074600" cy="652597"/>
          </a:xfrm>
          <a:prstGeom prst="rect">
            <a:avLst/>
          </a:prstGeom>
          <a:effectLst>
            <a:outerShdw blurRad="50800" dist="38100" dir="2700000" algn="tl" rotWithShape="0">
              <a:prstClr val="black">
                <a:alpha val="40000"/>
              </a:prstClr>
            </a:outerShdw>
          </a:effectLst>
        </p:spPr>
      </p:pic>
      <p:pic>
        <p:nvPicPr>
          <p:cNvPr id="15" name="그림 14">
            <a:hlinkClick r:id="rId6"/>
          </p:cNvPr>
          <p:cNvPicPr>
            <a:picLocks noChangeAspect="1"/>
          </p:cNvPicPr>
          <p:nvPr/>
        </p:nvPicPr>
        <p:blipFill>
          <a:blip r:embed="rId7" cstate="print"/>
          <a:stretch>
            <a:fillRect/>
          </a:stretch>
        </p:blipFill>
        <p:spPr>
          <a:xfrm>
            <a:off x="3906887" y="4820236"/>
            <a:ext cx="2074600" cy="652597"/>
          </a:xfrm>
          <a:prstGeom prst="rect">
            <a:avLst/>
          </a:prstGeom>
          <a:effectLst>
            <a:outerShdw blurRad="50800" dist="38100" dir="2700000" algn="tl" rotWithShape="0">
              <a:prstClr val="black">
                <a:alpha val="40000"/>
              </a:prstClr>
            </a:outerShdw>
          </a:effectLst>
        </p:spPr>
      </p:pic>
      <p:pic>
        <p:nvPicPr>
          <p:cNvPr id="16" name="그림 15">
            <a:hlinkClick r:id="rId8"/>
          </p:cNvPr>
          <p:cNvPicPr>
            <a:picLocks noChangeAspect="1"/>
          </p:cNvPicPr>
          <p:nvPr/>
        </p:nvPicPr>
        <p:blipFill>
          <a:blip r:embed="rId9" cstate="print"/>
          <a:stretch>
            <a:fillRect/>
          </a:stretch>
        </p:blipFill>
        <p:spPr>
          <a:xfrm>
            <a:off x="3906887" y="5733249"/>
            <a:ext cx="2074600" cy="652597"/>
          </a:xfrm>
          <a:prstGeom prst="rect">
            <a:avLst/>
          </a:prstGeom>
          <a:effectLst>
            <a:outerShdw blurRad="50800" dist="38100" dir="2700000" algn="tl" rotWithShape="0">
              <a:prstClr val="black">
                <a:alpha val="40000"/>
              </a:prstClr>
            </a:outerShdw>
          </a:effectLst>
        </p:spPr>
      </p:pic>
      <p:pic>
        <p:nvPicPr>
          <p:cNvPr id="35" name="그림 34">
            <a:hlinkClick r:id="rId10"/>
          </p:cNvPr>
          <p:cNvPicPr>
            <a:picLocks noChangeAspect="1"/>
          </p:cNvPicPr>
          <p:nvPr/>
        </p:nvPicPr>
        <p:blipFill>
          <a:blip r:embed="rId11" cstate="print"/>
          <a:stretch>
            <a:fillRect/>
          </a:stretch>
        </p:blipFill>
        <p:spPr>
          <a:xfrm>
            <a:off x="6124545" y="2997423"/>
            <a:ext cx="773628" cy="639008"/>
          </a:xfrm>
          <a:prstGeom prst="rect">
            <a:avLst/>
          </a:prstGeom>
          <a:effectLst>
            <a:outerShdw blurRad="50800" dist="38100" dir="2700000" algn="tl" rotWithShape="0">
              <a:prstClr val="black">
                <a:alpha val="40000"/>
              </a:prstClr>
            </a:outerShdw>
          </a:effectLst>
        </p:spPr>
      </p:pic>
      <p:pic>
        <p:nvPicPr>
          <p:cNvPr id="5" name="그림 4">
            <a:hlinkClick r:id="rId12" action="ppaction://hlinksldjump"/>
          </p:cNvPr>
          <p:cNvPicPr>
            <a:picLocks noChangeAspect="1"/>
          </p:cNvPicPr>
          <p:nvPr/>
        </p:nvPicPr>
        <p:blipFill>
          <a:blip r:embed="rId13" cstate="print"/>
          <a:stretch>
            <a:fillRect/>
          </a:stretch>
        </p:blipFill>
        <p:spPr>
          <a:xfrm>
            <a:off x="4184166" y="360312"/>
            <a:ext cx="461250" cy="326250"/>
          </a:xfrm>
          <a:prstGeom prst="rect">
            <a:avLst/>
          </a:prstGeom>
        </p:spPr>
      </p:pic>
      <p:pic>
        <p:nvPicPr>
          <p:cNvPr id="6" name="그림 5">
            <a:hlinkClick r:id="rId14" action="ppaction://hlinksldjump"/>
          </p:cNvPr>
          <p:cNvPicPr>
            <a:picLocks noChangeAspect="1"/>
          </p:cNvPicPr>
          <p:nvPr/>
        </p:nvPicPr>
        <p:blipFill>
          <a:blip r:embed="rId15" cstate="print"/>
          <a:stretch>
            <a:fillRect/>
          </a:stretch>
        </p:blipFill>
        <p:spPr>
          <a:xfrm>
            <a:off x="2320414" y="269829"/>
            <a:ext cx="1203836" cy="548950"/>
          </a:xfrm>
          <a:prstGeom prst="rect">
            <a:avLst/>
          </a:prstGeom>
        </p:spPr>
      </p:pic>
      <p:pic>
        <p:nvPicPr>
          <p:cNvPr id="7" name="그림 6">
            <a:hlinkClick r:id="rId16" action="ppaction://hlinksldjump"/>
          </p:cNvPr>
          <p:cNvPicPr>
            <a:picLocks noChangeAspect="1"/>
          </p:cNvPicPr>
          <p:nvPr/>
        </p:nvPicPr>
        <p:blipFill>
          <a:blip r:embed="rId17" cstate="print"/>
          <a:stretch>
            <a:fillRect/>
          </a:stretch>
        </p:blipFill>
        <p:spPr>
          <a:xfrm>
            <a:off x="339958" y="360312"/>
            <a:ext cx="301984" cy="359941"/>
          </a:xfrm>
          <a:prstGeom prst="rect">
            <a:avLst/>
          </a:prstGeom>
        </p:spPr>
      </p:pic>
      <p:pic>
        <p:nvPicPr>
          <p:cNvPr id="8" name="그림 7"/>
          <p:cNvPicPr>
            <a:picLocks noChangeAspect="1"/>
          </p:cNvPicPr>
          <p:nvPr/>
        </p:nvPicPr>
        <p:blipFill>
          <a:blip r:embed="rId18" cstate="print"/>
          <a:stretch>
            <a:fillRect/>
          </a:stretch>
        </p:blipFill>
        <p:spPr>
          <a:xfrm>
            <a:off x="431800" y="1091974"/>
            <a:ext cx="1821786" cy="1211501"/>
          </a:xfrm>
          <a:prstGeom prst="rect">
            <a:avLst/>
          </a:prstGeom>
        </p:spPr>
      </p:pic>
      <p:sp>
        <p:nvSpPr>
          <p:cNvPr id="9" name="직사각형 8"/>
          <p:cNvSpPr/>
          <p:nvPr/>
        </p:nvSpPr>
        <p:spPr>
          <a:xfrm>
            <a:off x="476110" y="1125548"/>
            <a:ext cx="1683160" cy="461665"/>
          </a:xfrm>
          <a:prstGeom prst="rect">
            <a:avLst/>
          </a:prstGeom>
        </p:spPr>
        <p:txBody>
          <a:bodyPr wrap="square">
            <a:spAutoFit/>
          </a:bodyPr>
          <a:lstStyle/>
          <a:p>
            <a:r>
              <a:rPr lang="en-US" altLang="ko-KR" sz="2400" dirty="0" smtClean="0">
                <a:solidFill>
                  <a:schemeClr val="tx1">
                    <a:lumMod val="75000"/>
                    <a:lumOff val="25000"/>
                  </a:schemeClr>
                </a:solidFill>
                <a:latin typeface="LG스마트체 Bold" panose="020B0600000101010101" pitchFamily="50" charset="-127"/>
                <a:ea typeface="LG스마트체 Bold" panose="020B0600000101010101" pitchFamily="50" charset="-127"/>
              </a:rPr>
              <a:t>Excel</a:t>
            </a:r>
            <a:endParaRPr lang="ko-KR" altLang="en-US" sz="2400" dirty="0">
              <a:solidFill>
                <a:schemeClr val="tx1">
                  <a:lumMod val="75000"/>
                  <a:lumOff val="25000"/>
                </a:schemeClr>
              </a:solidFill>
              <a:latin typeface="LG스마트체 Bold" panose="020B0600000101010101" pitchFamily="50" charset="-127"/>
              <a:ea typeface="LG스마트체 Bold" panose="020B0600000101010101" pitchFamily="50" charset="-127"/>
            </a:endParaRPr>
          </a:p>
        </p:txBody>
      </p:sp>
      <p:sp>
        <p:nvSpPr>
          <p:cNvPr id="10" name="직사각형 9"/>
          <p:cNvSpPr/>
          <p:nvPr/>
        </p:nvSpPr>
        <p:spPr>
          <a:xfrm>
            <a:off x="476110" y="1545234"/>
            <a:ext cx="1562313" cy="307777"/>
          </a:xfrm>
          <a:prstGeom prst="rect">
            <a:avLst/>
          </a:prstGeom>
        </p:spPr>
        <p:txBody>
          <a:bodyPr wrap="square">
            <a:spAutoFit/>
          </a:bodyPr>
          <a:lstStyle/>
          <a:p>
            <a:r>
              <a:rPr lang="en-US" altLang="ko-KR" sz="1400" dirty="0">
                <a:solidFill>
                  <a:schemeClr val="tx1">
                    <a:lumMod val="50000"/>
                    <a:lumOff val="50000"/>
                  </a:schemeClr>
                </a:solidFill>
                <a:latin typeface="LG스마트체 Bold" panose="020B0600000101010101" pitchFamily="50" charset="-127"/>
                <a:ea typeface="LG스마트체 Bold" panose="020B0600000101010101" pitchFamily="50" charset="-127"/>
              </a:rPr>
              <a:t>Formatting Cells</a:t>
            </a:r>
            <a:endParaRPr lang="en-US" altLang="ko-KR" sz="1400" dirty="0" smtClean="0">
              <a:solidFill>
                <a:schemeClr val="tx1">
                  <a:lumMod val="50000"/>
                  <a:lumOff val="50000"/>
                </a:schemeClr>
              </a:solidFill>
              <a:latin typeface="LG스마트체 Bold" panose="020B0600000101010101" pitchFamily="50" charset="-127"/>
              <a:ea typeface="LG스마트체 Bold" panose="020B0600000101010101" pitchFamily="50" charset="-127"/>
            </a:endParaRPr>
          </a:p>
        </p:txBody>
      </p:sp>
      <p:pic>
        <p:nvPicPr>
          <p:cNvPr id="22" name="Picture 2"/>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456912" y="2540295"/>
            <a:ext cx="3127760" cy="30837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6" name="그림 25"/>
          <p:cNvPicPr>
            <a:picLocks noChangeAspect="1"/>
          </p:cNvPicPr>
          <p:nvPr/>
        </p:nvPicPr>
        <p:blipFill>
          <a:blip r:embed="rId20" cstate="print"/>
          <a:stretch>
            <a:fillRect/>
          </a:stretch>
        </p:blipFill>
        <p:spPr>
          <a:xfrm>
            <a:off x="3918138" y="2540295"/>
            <a:ext cx="329411" cy="329411"/>
          </a:xfrm>
          <a:prstGeom prst="rect">
            <a:avLst/>
          </a:prstGeom>
        </p:spPr>
      </p:pic>
      <p:sp>
        <p:nvSpPr>
          <p:cNvPr id="41" name="TextBox 40"/>
          <p:cNvSpPr txBox="1"/>
          <p:nvPr/>
        </p:nvSpPr>
        <p:spPr>
          <a:xfrm>
            <a:off x="2438401" y="1242934"/>
            <a:ext cx="6273800" cy="867930"/>
          </a:xfrm>
          <a:prstGeom prst="rect">
            <a:avLst/>
          </a:prstGeom>
          <a:noFill/>
        </p:spPr>
        <p:txBody>
          <a:bodyPr wrap="square" rtlCol="0">
            <a:spAutoFit/>
          </a:bodyPr>
          <a:lstStyle/>
          <a:p>
            <a:pPr>
              <a:lnSpc>
                <a:spcPct val="120000"/>
              </a:lnSpc>
            </a:pPr>
            <a:r>
              <a:rPr lang="en-US" altLang="ko-KR" sz="1400" dirty="0">
                <a:solidFill>
                  <a:schemeClr val="bg1"/>
                </a:solidFill>
                <a:latin typeface="LG스마트체 Regular" panose="020B0600000101010101" pitchFamily="50" charset="-127"/>
                <a:ea typeface="LG스마트체 Regular" panose="020B0600000101010101" pitchFamily="50" charset="-127"/>
              </a:rPr>
              <a:t>By </a:t>
            </a:r>
            <a:r>
              <a:rPr lang="en-US" altLang="ko-KR" sz="1400" dirty="0">
                <a:solidFill>
                  <a:schemeClr val="bg1"/>
                </a:solidFill>
                <a:latin typeface="LG스마트체 SemiBold" panose="020B0600000101010101" pitchFamily="50" charset="-127"/>
                <a:ea typeface="LG스마트체 SemiBold" panose="020B0600000101010101" pitchFamily="50" charset="-127"/>
              </a:rPr>
              <a:t>formatting</a:t>
            </a:r>
            <a:r>
              <a:rPr lang="en-US" altLang="ko-KR" sz="1400" dirty="0">
                <a:solidFill>
                  <a:schemeClr val="bg1"/>
                </a:solidFill>
                <a:latin typeface="LG스마트체 Regular" panose="020B0600000101010101" pitchFamily="50" charset="-127"/>
                <a:ea typeface="LG스마트체 Regular" panose="020B0600000101010101" pitchFamily="50" charset="-127"/>
              </a:rPr>
              <a:t> text and cells, you can make the spreadsheet more </a:t>
            </a:r>
            <a:r>
              <a:rPr lang="en-US" altLang="ko-KR" sz="1400" dirty="0" smtClean="0">
                <a:solidFill>
                  <a:schemeClr val="bg1"/>
                </a:solidFill>
                <a:latin typeface="LG스마트체 Regular" panose="020B0600000101010101" pitchFamily="50" charset="-127"/>
                <a:ea typeface="LG스마트체 Regular" panose="020B0600000101010101" pitchFamily="50" charset="-127"/>
              </a:rPr>
              <a:t>neat. </a:t>
            </a:r>
            <a:r>
              <a:rPr lang="en-US" altLang="ko-KR" sz="1400" dirty="0">
                <a:solidFill>
                  <a:schemeClr val="bg1"/>
                </a:solidFill>
                <a:latin typeface="LG스마트체 Regular" panose="020B0600000101010101" pitchFamily="50" charset="-127"/>
                <a:ea typeface="LG스마트체 Regular" panose="020B0600000101010101" pitchFamily="50" charset="-127"/>
              </a:rPr>
              <a:t>In this lesson, you can learn how to change </a:t>
            </a:r>
            <a:r>
              <a:rPr lang="en-US" altLang="ko-KR" sz="1400" dirty="0" smtClean="0">
                <a:solidFill>
                  <a:schemeClr val="bg1"/>
                </a:solidFill>
                <a:latin typeface="LG스마트체 Regular" panose="020B0600000101010101" pitchFamily="50" charset="-127"/>
                <a:ea typeface="LG스마트체 Regular" panose="020B0600000101010101" pitchFamily="50" charset="-127"/>
              </a:rPr>
              <a:t>the color </a:t>
            </a:r>
            <a:r>
              <a:rPr lang="en-US" altLang="ko-KR" sz="1400" dirty="0">
                <a:solidFill>
                  <a:schemeClr val="bg1"/>
                </a:solidFill>
                <a:latin typeface="LG스마트체 Regular" panose="020B0600000101010101" pitchFamily="50" charset="-127"/>
                <a:ea typeface="LG스마트체 Regular" panose="020B0600000101010101" pitchFamily="50" charset="-127"/>
              </a:rPr>
              <a:t>and style of text and cells, align text, and apply special </a:t>
            </a:r>
            <a:r>
              <a:rPr lang="en-US" altLang="ko-KR" sz="1400" dirty="0" smtClean="0">
                <a:solidFill>
                  <a:schemeClr val="bg1"/>
                </a:solidFill>
                <a:latin typeface="LG스마트체 Regular" panose="020B0600000101010101" pitchFamily="50" charset="-127"/>
                <a:ea typeface="LG스마트체 Regular" panose="020B0600000101010101" pitchFamily="50" charset="-127"/>
              </a:rPr>
              <a:t>formats </a:t>
            </a:r>
            <a:r>
              <a:rPr lang="en-US" altLang="ko-KR" sz="1400" dirty="0">
                <a:solidFill>
                  <a:schemeClr val="bg1"/>
                </a:solidFill>
                <a:latin typeface="LG스마트체 Regular" panose="020B0600000101010101" pitchFamily="50" charset="-127"/>
                <a:ea typeface="LG스마트체 Regular" panose="020B0600000101010101" pitchFamily="50" charset="-127"/>
              </a:rPr>
              <a:t>to numbers and dates.</a:t>
            </a:r>
          </a:p>
        </p:txBody>
      </p:sp>
      <p:pic>
        <p:nvPicPr>
          <p:cNvPr id="23" name="그림 22"/>
          <p:cNvPicPr>
            <a:picLocks noChangeAspect="1"/>
          </p:cNvPicPr>
          <p:nvPr/>
        </p:nvPicPr>
        <p:blipFill>
          <a:blip r:embed="rId21" cstate="print"/>
          <a:stretch>
            <a:fillRect/>
          </a:stretch>
        </p:blipFill>
        <p:spPr>
          <a:xfrm>
            <a:off x="3918138" y="3778339"/>
            <a:ext cx="4443750" cy="33750"/>
          </a:xfrm>
          <a:prstGeom prst="rect">
            <a:avLst/>
          </a:prstGeom>
        </p:spPr>
      </p:pic>
      <p:pic>
        <p:nvPicPr>
          <p:cNvPr id="29" name="그림 28"/>
          <p:cNvPicPr>
            <a:picLocks noChangeAspect="1"/>
          </p:cNvPicPr>
          <p:nvPr/>
        </p:nvPicPr>
        <p:blipFill>
          <a:blip r:embed="rId21" cstate="print"/>
          <a:stretch>
            <a:fillRect/>
          </a:stretch>
        </p:blipFill>
        <p:spPr>
          <a:xfrm>
            <a:off x="3918138" y="4690343"/>
            <a:ext cx="4443750" cy="33750"/>
          </a:xfrm>
          <a:prstGeom prst="rect">
            <a:avLst/>
          </a:prstGeom>
        </p:spPr>
      </p:pic>
      <p:pic>
        <p:nvPicPr>
          <p:cNvPr id="32" name="그림 31"/>
          <p:cNvPicPr>
            <a:picLocks noChangeAspect="1"/>
          </p:cNvPicPr>
          <p:nvPr/>
        </p:nvPicPr>
        <p:blipFill>
          <a:blip r:embed="rId21" cstate="print"/>
          <a:stretch>
            <a:fillRect/>
          </a:stretch>
        </p:blipFill>
        <p:spPr>
          <a:xfrm>
            <a:off x="3918138" y="5605230"/>
            <a:ext cx="4443750" cy="33750"/>
          </a:xfrm>
          <a:prstGeom prst="rect">
            <a:avLst/>
          </a:prstGeom>
        </p:spPr>
      </p:pic>
      <p:pic>
        <p:nvPicPr>
          <p:cNvPr id="31" name="그림 30">
            <a:hlinkClick r:id="rId22" action="ppaction://hlinksldjump"/>
          </p:cNvPr>
          <p:cNvPicPr>
            <a:picLocks noChangeAspect="1"/>
          </p:cNvPicPr>
          <p:nvPr/>
        </p:nvPicPr>
        <p:blipFill>
          <a:blip r:embed="rId23" cstate="print"/>
          <a:stretch>
            <a:fillRect/>
          </a:stretch>
        </p:blipFill>
        <p:spPr>
          <a:xfrm>
            <a:off x="1105515" y="390812"/>
            <a:ext cx="751326" cy="295750"/>
          </a:xfrm>
          <a:prstGeom prst="rect">
            <a:avLst/>
          </a:prstGeom>
        </p:spPr>
      </p:pic>
      <p:sp>
        <p:nvSpPr>
          <p:cNvPr id="33" name="TextBox 32"/>
          <p:cNvSpPr txBox="1"/>
          <p:nvPr/>
        </p:nvSpPr>
        <p:spPr>
          <a:xfrm>
            <a:off x="4247549" y="2474167"/>
            <a:ext cx="2924198" cy="461665"/>
          </a:xfrm>
          <a:prstGeom prst="rect">
            <a:avLst/>
          </a:prstGeom>
          <a:noFill/>
        </p:spPr>
        <p:txBody>
          <a:bodyPr wrap="none" rtlCol="0">
            <a:spAutoFit/>
          </a:bodyPr>
          <a:lstStyle/>
          <a:p>
            <a:r>
              <a:rPr lang="en-US" altLang="ko-KR" sz="2400" dirty="0">
                <a:solidFill>
                  <a:schemeClr val="bg1"/>
                </a:solidFill>
                <a:latin typeface="LG스마트체 SemiBold" panose="020B0600000101010101" pitchFamily="50" charset="-127"/>
                <a:ea typeface="LG스마트체 SemiBold" panose="020B0600000101010101" pitchFamily="50" charset="-127"/>
              </a:rPr>
              <a:t>Learning  Contents!</a:t>
            </a:r>
            <a:endParaRPr lang="ko-KR" altLang="en-US" sz="2400" dirty="0">
              <a:solidFill>
                <a:schemeClr val="bg1"/>
              </a:solidFill>
              <a:latin typeface="LG스마트체 SemiBold" panose="020B0600000101010101" pitchFamily="50" charset="-127"/>
              <a:ea typeface="LG스마트체 SemiBold" panose="020B0600000101010101" pitchFamily="50" charset="-127"/>
            </a:endParaRPr>
          </a:p>
        </p:txBody>
      </p:sp>
      <p:pic>
        <p:nvPicPr>
          <p:cNvPr id="25" name="그림 24">
            <a:hlinkClick r:id="rId24"/>
          </p:cNvPr>
          <p:cNvPicPr>
            <a:picLocks noChangeAspect="1"/>
          </p:cNvPicPr>
          <p:nvPr/>
        </p:nvPicPr>
        <p:blipFill>
          <a:blip r:embed="rId25" cstate="print"/>
          <a:stretch>
            <a:fillRect/>
          </a:stretch>
        </p:blipFill>
        <p:spPr>
          <a:xfrm>
            <a:off x="1105516" y="5763692"/>
            <a:ext cx="1800570" cy="655075"/>
          </a:xfrm>
          <a:prstGeom prst="rect">
            <a:avLst/>
          </a:prstGeom>
          <a:effectLst>
            <a:outerShdw blurRad="50800" dist="38100" dir="2700000" algn="tl" rotWithShape="0">
              <a:prstClr val="black">
                <a:alpha val="40000"/>
              </a:prstClr>
            </a:outerShdw>
          </a:effectLst>
        </p:spPr>
      </p:pic>
      <p:pic>
        <p:nvPicPr>
          <p:cNvPr id="27" name="그림 26"/>
          <p:cNvPicPr>
            <a:picLocks noChangeAspect="1"/>
          </p:cNvPicPr>
          <p:nvPr/>
        </p:nvPicPr>
        <p:blipFill>
          <a:blip r:embed="rId26" cstate="print"/>
          <a:stretch>
            <a:fillRect/>
          </a:stretch>
        </p:blipFill>
        <p:spPr>
          <a:xfrm>
            <a:off x="641942" y="5827577"/>
            <a:ext cx="791415" cy="691435"/>
          </a:xfrm>
          <a:prstGeom prst="rect">
            <a:avLst/>
          </a:prstGeom>
          <a:effectLst>
            <a:outerShdw blurRad="50800" dist="38100" dir="2700000" algn="tl" rotWithShape="0">
              <a:prstClr val="black">
                <a:alpha val="40000"/>
              </a:prstClr>
            </a:outerShdw>
          </a:effectLst>
        </p:spPr>
      </p:pic>
      <p:pic>
        <p:nvPicPr>
          <p:cNvPr id="24" name="그림 23">
            <a:hlinkClick r:id="rId27" action="ppaction://hlinksldjump"/>
          </p:cNvPr>
          <p:cNvPicPr>
            <a:picLocks noChangeAspect="1"/>
          </p:cNvPicPr>
          <p:nvPr/>
        </p:nvPicPr>
        <p:blipFill>
          <a:blip r:embed="rId28" cstate="print"/>
          <a:stretch>
            <a:fillRect/>
          </a:stretch>
        </p:blipFill>
        <p:spPr>
          <a:xfrm>
            <a:off x="5960865" y="354688"/>
            <a:ext cx="759445" cy="328876"/>
          </a:xfrm>
          <a:prstGeom prst="rect">
            <a:avLst/>
          </a:prstGeom>
        </p:spPr>
      </p:pic>
      <p:pic>
        <p:nvPicPr>
          <p:cNvPr id="30" name="그림 29">
            <a:hlinkClick r:id="rId29" action="ppaction://hlinksldjump"/>
          </p:cNvPr>
          <p:cNvPicPr>
            <a:picLocks noChangeAspect="1"/>
          </p:cNvPicPr>
          <p:nvPr/>
        </p:nvPicPr>
        <p:blipFill>
          <a:blip r:embed="rId30" cstate="print"/>
          <a:stretch>
            <a:fillRect/>
          </a:stretch>
        </p:blipFill>
        <p:spPr>
          <a:xfrm>
            <a:off x="5016535" y="354686"/>
            <a:ext cx="709177" cy="331875"/>
          </a:xfrm>
          <a:prstGeom prst="rect">
            <a:avLst/>
          </a:prstGeom>
        </p:spPr>
      </p:pic>
    </p:spTree>
    <p:extLst>
      <p:ext uri="{BB962C8B-B14F-4D97-AF65-F5344CB8AC3E}">
        <p14:creationId xmlns:p14="http://schemas.microsoft.com/office/powerpoint/2010/main" val="2880153084"/>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122C3577-FD7C-45C2-BD57-F730A3034836}"/>
              </a:ext>
            </a:extLst>
          </p:cNvPr>
          <p:cNvSpPr>
            <a:spLocks noGrp="1"/>
          </p:cNvSpPr>
          <p:nvPr>
            <p:ph type="title"/>
          </p:nvPr>
        </p:nvSpPr>
        <p:spPr/>
        <p:txBody>
          <a:bodyPr/>
          <a:lstStyle/>
          <a:p>
            <a:r>
              <a:rPr lang="en-US" altLang="ko-KR" dirty="0" smtClean="0"/>
              <a:t>.</a:t>
            </a:r>
            <a:endParaRPr lang="ko-KR" altLang="en-US" dirty="0"/>
          </a:p>
        </p:txBody>
      </p:sp>
      <p:sp>
        <p:nvSpPr>
          <p:cNvPr id="4" name="Rectangle 1">
            <a:extLst>
              <a:ext uri="{FF2B5EF4-FFF2-40B4-BE49-F238E27FC236}">
                <a16:creationId xmlns:a16="http://schemas.microsoft.com/office/drawing/2014/main" xmlns="" id="{CCFA0A96-D5E7-4528-81EE-5D0E675BF4EB}"/>
              </a:ext>
            </a:extLst>
          </p:cNvPr>
          <p:cNvSpPr>
            <a:spLocks noGrp="1" noChangeArrowheads="1"/>
          </p:cNvSpPr>
          <p:nvPr>
            <p:ph idx="1"/>
          </p:nvPr>
        </p:nvSpPr>
        <p:spPr bwMode="auto">
          <a:xfrm>
            <a:off x="492919" y="2481025"/>
            <a:ext cx="7770971" cy="738664"/>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257175" indent="-257175" eaLnBrk="0" fontAlgn="base" latinLnBrk="0" hangingPunct="0">
              <a:lnSpc>
                <a:spcPct val="100000"/>
              </a:lnSpc>
              <a:spcBef>
                <a:spcPct val="0"/>
              </a:spcBef>
              <a:spcAft>
                <a:spcPct val="0"/>
              </a:spcAft>
            </a:pPr>
            <a:r>
              <a:rPr lang="ko-KR" altLang="ko-KR" sz="2400" dirty="0" err="1">
                <a:solidFill>
                  <a:srgbClr val="212121"/>
                </a:solidFill>
                <a:ea typeface="inherit"/>
              </a:rPr>
              <a:t>Ro</a:t>
            </a:r>
            <a:r>
              <a:rPr lang="en-US" altLang="ko-KR" sz="2400" dirty="0">
                <a:solidFill>
                  <a:srgbClr val="212121"/>
                </a:solidFill>
                <a:ea typeface="inherit"/>
              </a:rPr>
              <a:t>kit</a:t>
            </a:r>
            <a:r>
              <a:rPr lang="ko-KR" altLang="ko-KR" sz="2400" dirty="0">
                <a:solidFill>
                  <a:srgbClr val="212121"/>
                </a:solidFill>
                <a:ea typeface="inherit"/>
              </a:rPr>
              <a:t> </a:t>
            </a:r>
            <a:r>
              <a:rPr lang="ko-KR" altLang="ko-KR" sz="2400" dirty="0" err="1">
                <a:solidFill>
                  <a:srgbClr val="212121"/>
                </a:solidFill>
                <a:ea typeface="inherit"/>
              </a:rPr>
              <a:t>Brick</a:t>
            </a:r>
            <a:r>
              <a:rPr lang="ko-KR" altLang="ko-KR" sz="2400" dirty="0">
                <a:solidFill>
                  <a:srgbClr val="212121"/>
                </a:solidFill>
                <a:ea typeface="inherit"/>
              </a:rPr>
              <a:t> </a:t>
            </a:r>
            <a:r>
              <a:rPr lang="ko-KR" altLang="ko-KR" sz="2400" dirty="0" err="1">
                <a:solidFill>
                  <a:srgbClr val="212121"/>
                </a:solidFill>
                <a:ea typeface="inherit"/>
              </a:rPr>
              <a:t>is</a:t>
            </a:r>
            <a:r>
              <a:rPr lang="ko-KR" altLang="ko-KR" sz="2400" dirty="0">
                <a:solidFill>
                  <a:srgbClr val="212121"/>
                </a:solidFill>
                <a:ea typeface="inherit"/>
              </a:rPr>
              <a:t> </a:t>
            </a:r>
            <a:r>
              <a:rPr lang="ko-KR" altLang="ko-KR" sz="2400" dirty="0" err="1">
                <a:solidFill>
                  <a:srgbClr val="212121"/>
                </a:solidFill>
                <a:ea typeface="inherit"/>
              </a:rPr>
              <a:t>a</a:t>
            </a:r>
            <a:r>
              <a:rPr lang="ko-KR" altLang="ko-KR" sz="2400" dirty="0">
                <a:solidFill>
                  <a:srgbClr val="212121"/>
                </a:solidFill>
                <a:ea typeface="inherit"/>
              </a:rPr>
              <a:t> SW </a:t>
            </a:r>
            <a:r>
              <a:rPr lang="ko-KR" altLang="ko-KR" sz="2400" dirty="0" err="1">
                <a:solidFill>
                  <a:srgbClr val="212121"/>
                </a:solidFill>
                <a:ea typeface="inherit"/>
              </a:rPr>
              <a:t>developed</a:t>
            </a:r>
            <a:r>
              <a:rPr lang="ko-KR" altLang="ko-KR" sz="2400" dirty="0">
                <a:solidFill>
                  <a:srgbClr val="212121"/>
                </a:solidFill>
                <a:ea typeface="inherit"/>
              </a:rPr>
              <a:t> </a:t>
            </a:r>
            <a:r>
              <a:rPr lang="ko-KR" altLang="ko-KR" sz="2400" dirty="0" err="1">
                <a:solidFill>
                  <a:srgbClr val="212121"/>
                </a:solidFill>
                <a:ea typeface="inherit"/>
              </a:rPr>
              <a:t>to</a:t>
            </a:r>
            <a:r>
              <a:rPr lang="ko-KR" altLang="ko-KR" sz="2400" dirty="0">
                <a:solidFill>
                  <a:srgbClr val="212121"/>
                </a:solidFill>
                <a:ea typeface="inherit"/>
              </a:rPr>
              <a:t> </a:t>
            </a:r>
            <a:r>
              <a:rPr lang="ko-KR" altLang="ko-KR" sz="2400" dirty="0" err="1">
                <a:solidFill>
                  <a:srgbClr val="212121"/>
                </a:solidFill>
                <a:ea typeface="inherit"/>
              </a:rPr>
              <a:t>enable</a:t>
            </a:r>
            <a:r>
              <a:rPr lang="ko-KR" altLang="ko-KR" sz="2400" dirty="0">
                <a:solidFill>
                  <a:srgbClr val="212121"/>
                </a:solidFill>
                <a:ea typeface="inherit"/>
              </a:rPr>
              <a:t> </a:t>
            </a:r>
            <a:r>
              <a:rPr lang="ko-KR" altLang="ko-KR" sz="2400" dirty="0" err="1">
                <a:solidFill>
                  <a:srgbClr val="212121"/>
                </a:solidFill>
                <a:ea typeface="inherit"/>
              </a:rPr>
              <a:t>hardware</a:t>
            </a:r>
            <a:r>
              <a:rPr lang="ko-KR" altLang="ko-KR" sz="2400" dirty="0">
                <a:solidFill>
                  <a:srgbClr val="212121"/>
                </a:solidFill>
                <a:ea typeface="inherit"/>
              </a:rPr>
              <a:t> </a:t>
            </a:r>
            <a:r>
              <a:rPr lang="ko-KR" altLang="ko-KR" sz="2400" dirty="0" err="1">
                <a:solidFill>
                  <a:srgbClr val="212121"/>
                </a:solidFill>
                <a:ea typeface="inherit"/>
              </a:rPr>
              <a:t>control</a:t>
            </a:r>
            <a:r>
              <a:rPr lang="ko-KR" altLang="ko-KR" sz="2400" dirty="0">
                <a:solidFill>
                  <a:srgbClr val="212121"/>
                </a:solidFill>
                <a:ea typeface="inherit"/>
              </a:rPr>
              <a:t> </a:t>
            </a:r>
            <a:r>
              <a:rPr lang="ko-KR" altLang="ko-KR" sz="2400" dirty="0" err="1">
                <a:solidFill>
                  <a:srgbClr val="212121"/>
                </a:solidFill>
                <a:ea typeface="inherit"/>
              </a:rPr>
              <a:t>based</a:t>
            </a:r>
            <a:r>
              <a:rPr lang="ko-KR" altLang="ko-KR" sz="2400" dirty="0">
                <a:solidFill>
                  <a:srgbClr val="212121"/>
                </a:solidFill>
                <a:ea typeface="inherit"/>
              </a:rPr>
              <a:t> </a:t>
            </a:r>
            <a:r>
              <a:rPr lang="ko-KR" altLang="ko-KR" sz="2400" dirty="0" err="1">
                <a:solidFill>
                  <a:srgbClr val="212121"/>
                </a:solidFill>
                <a:ea typeface="inherit"/>
              </a:rPr>
              <a:t>on</a:t>
            </a:r>
            <a:r>
              <a:rPr lang="ko-KR" altLang="ko-KR" sz="2400" dirty="0">
                <a:solidFill>
                  <a:srgbClr val="212121"/>
                </a:solidFill>
                <a:ea typeface="inherit"/>
              </a:rPr>
              <a:t> </a:t>
            </a:r>
            <a:r>
              <a:rPr lang="ko-KR" altLang="ko-KR" sz="2400" dirty="0" err="1">
                <a:solidFill>
                  <a:srgbClr val="212121"/>
                </a:solidFill>
                <a:ea typeface="inherit"/>
              </a:rPr>
              <a:t>existing</a:t>
            </a:r>
            <a:r>
              <a:rPr lang="ko-KR" altLang="ko-KR" sz="2400" dirty="0">
                <a:solidFill>
                  <a:srgbClr val="212121"/>
                </a:solidFill>
                <a:ea typeface="inherit"/>
              </a:rPr>
              <a:t> </a:t>
            </a:r>
            <a:r>
              <a:rPr lang="ko-KR" altLang="ko-KR" sz="2400" dirty="0" err="1">
                <a:solidFill>
                  <a:srgbClr val="212121"/>
                </a:solidFill>
                <a:ea typeface="inherit"/>
              </a:rPr>
              <a:t>scratch</a:t>
            </a:r>
            <a:r>
              <a:rPr lang="ko-KR" altLang="ko-KR" sz="2400" dirty="0">
                <a:solidFill>
                  <a:srgbClr val="212121"/>
                </a:solidFill>
                <a:ea typeface="inherit"/>
              </a:rPr>
              <a:t> </a:t>
            </a:r>
            <a:r>
              <a:rPr lang="ko-KR" altLang="ko-KR" sz="2400" dirty="0" err="1">
                <a:solidFill>
                  <a:srgbClr val="212121"/>
                </a:solidFill>
                <a:ea typeface="inherit"/>
              </a:rPr>
              <a:t>programs</a:t>
            </a:r>
            <a:r>
              <a:rPr lang="ko-KR" altLang="ko-KR" sz="2400" dirty="0">
                <a:solidFill>
                  <a:srgbClr val="212121"/>
                </a:solidFill>
                <a:ea typeface="inherit"/>
              </a:rPr>
              <a:t>.</a:t>
            </a:r>
            <a:r>
              <a:rPr lang="ko-KR" altLang="ko-KR" sz="2400" dirty="0"/>
              <a:t> </a:t>
            </a:r>
          </a:p>
        </p:txBody>
      </p:sp>
      <p:pic>
        <p:nvPicPr>
          <p:cNvPr id="5" name="그림 4">
            <a:hlinkClick r:id="rId2" action="ppaction://hlinksldjump"/>
          </p:cNvPr>
          <p:cNvPicPr>
            <a:picLocks noChangeAspect="1"/>
          </p:cNvPicPr>
          <p:nvPr/>
        </p:nvPicPr>
        <p:blipFill>
          <a:blip r:embed="rId3" cstate="print"/>
          <a:stretch>
            <a:fillRect/>
          </a:stretch>
        </p:blipFill>
        <p:spPr>
          <a:xfrm>
            <a:off x="2243077" y="360312"/>
            <a:ext cx="472500" cy="326250"/>
          </a:xfrm>
          <a:prstGeom prst="rect">
            <a:avLst/>
          </a:prstGeom>
        </p:spPr>
      </p:pic>
      <p:pic>
        <p:nvPicPr>
          <p:cNvPr id="6" name="그림 5">
            <a:hlinkClick r:id="rId4" action="ppaction://hlinksldjump"/>
          </p:cNvPr>
          <p:cNvPicPr>
            <a:picLocks noChangeAspect="1"/>
          </p:cNvPicPr>
          <p:nvPr/>
        </p:nvPicPr>
        <p:blipFill>
          <a:blip r:embed="rId5" cstate="print"/>
          <a:stretch>
            <a:fillRect/>
          </a:stretch>
        </p:blipFill>
        <p:spPr>
          <a:xfrm>
            <a:off x="3180363" y="360312"/>
            <a:ext cx="461250" cy="326250"/>
          </a:xfrm>
          <a:prstGeom prst="rect">
            <a:avLst/>
          </a:prstGeom>
        </p:spPr>
      </p:pic>
      <p:pic>
        <p:nvPicPr>
          <p:cNvPr id="7" name="그림 6">
            <a:hlinkClick r:id="rId6" action="ppaction://hlinksldjump"/>
          </p:cNvPr>
          <p:cNvPicPr>
            <a:picLocks noChangeAspect="1"/>
          </p:cNvPicPr>
          <p:nvPr/>
        </p:nvPicPr>
        <p:blipFill>
          <a:blip r:embed="rId7" cstate="print"/>
          <a:stretch>
            <a:fillRect/>
          </a:stretch>
        </p:blipFill>
        <p:spPr>
          <a:xfrm>
            <a:off x="4288621" y="274645"/>
            <a:ext cx="1203836" cy="539318"/>
          </a:xfrm>
          <a:prstGeom prst="rect">
            <a:avLst/>
          </a:prstGeom>
        </p:spPr>
      </p:pic>
      <p:pic>
        <p:nvPicPr>
          <p:cNvPr id="8" name="그림 7">
            <a:hlinkClick r:id="rId8" action="ppaction://hlinksldjump"/>
          </p:cNvPr>
          <p:cNvPicPr>
            <a:picLocks noChangeAspect="1"/>
          </p:cNvPicPr>
          <p:nvPr/>
        </p:nvPicPr>
        <p:blipFill>
          <a:blip r:embed="rId9" cstate="print"/>
          <a:stretch>
            <a:fillRect/>
          </a:stretch>
        </p:blipFill>
        <p:spPr>
          <a:xfrm>
            <a:off x="339958" y="360312"/>
            <a:ext cx="301984" cy="359941"/>
          </a:xfrm>
          <a:prstGeom prst="rect">
            <a:avLst/>
          </a:prstGeom>
        </p:spPr>
      </p:pic>
      <p:pic>
        <p:nvPicPr>
          <p:cNvPr id="9" name="그림 8">
            <a:hlinkClick r:id="rId10" action="ppaction://hlinksldjump"/>
          </p:cNvPr>
          <p:cNvPicPr>
            <a:picLocks noChangeAspect="1"/>
          </p:cNvPicPr>
          <p:nvPr/>
        </p:nvPicPr>
        <p:blipFill>
          <a:blip r:embed="rId11" cstate="print"/>
          <a:stretch>
            <a:fillRect/>
          </a:stretch>
        </p:blipFill>
        <p:spPr>
          <a:xfrm>
            <a:off x="1105515" y="390812"/>
            <a:ext cx="751326" cy="295750"/>
          </a:xfrm>
          <a:prstGeom prst="rect">
            <a:avLst/>
          </a:prstGeom>
        </p:spPr>
      </p:pic>
      <p:pic>
        <p:nvPicPr>
          <p:cNvPr id="10" name="그림 9">
            <a:hlinkClick r:id="rId12" action="ppaction://hlinksldjump"/>
          </p:cNvPr>
          <p:cNvPicPr>
            <a:picLocks noChangeAspect="1"/>
          </p:cNvPicPr>
          <p:nvPr/>
        </p:nvPicPr>
        <p:blipFill>
          <a:blip r:embed="rId13" cstate="print"/>
          <a:stretch>
            <a:fillRect/>
          </a:stretch>
        </p:blipFill>
        <p:spPr>
          <a:xfrm>
            <a:off x="5960865" y="354688"/>
            <a:ext cx="759445" cy="328876"/>
          </a:xfrm>
          <a:prstGeom prst="rect">
            <a:avLst/>
          </a:prstGeom>
        </p:spPr>
      </p:pic>
      <p:sp>
        <p:nvSpPr>
          <p:cNvPr id="3" name="직사각형 2"/>
          <p:cNvSpPr/>
          <p:nvPr/>
        </p:nvSpPr>
        <p:spPr>
          <a:xfrm>
            <a:off x="199993" y="1021136"/>
            <a:ext cx="1281185" cy="369332"/>
          </a:xfrm>
          <a:prstGeom prst="rect">
            <a:avLst/>
          </a:prstGeom>
        </p:spPr>
        <p:txBody>
          <a:bodyPr wrap="none">
            <a:spAutoFit/>
          </a:bodyPr>
          <a:lstStyle/>
          <a:p>
            <a:r>
              <a:rPr lang="en-US" altLang="ko-KR" dirty="0" err="1"/>
              <a:t>Rokit</a:t>
            </a:r>
            <a:r>
              <a:rPr lang="en-US" altLang="ko-KR" dirty="0"/>
              <a:t> Brick?</a:t>
            </a:r>
            <a:endParaRPr lang="ko-KR" altLang="en-US" dirty="0"/>
          </a:p>
        </p:txBody>
      </p:sp>
    </p:spTree>
    <p:extLst>
      <p:ext uri="{BB962C8B-B14F-4D97-AF65-F5344CB8AC3E}">
        <p14:creationId xmlns:p14="http://schemas.microsoft.com/office/powerpoint/2010/main" val="350577144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DA150602-28D5-48BC-8D6C-BBC10614D709}"/>
              </a:ext>
            </a:extLst>
          </p:cNvPr>
          <p:cNvSpPr>
            <a:spLocks noGrp="1"/>
          </p:cNvSpPr>
          <p:nvPr>
            <p:ph type="title"/>
          </p:nvPr>
        </p:nvSpPr>
        <p:spPr/>
        <p:txBody>
          <a:bodyPr/>
          <a:lstStyle/>
          <a:p>
            <a:endParaRPr lang="ko-KR" altLang="en-US"/>
          </a:p>
        </p:txBody>
      </p:sp>
      <p:graphicFrame>
        <p:nvGraphicFramePr>
          <p:cNvPr id="4" name="내용 개체 틀 3">
            <a:extLst>
              <a:ext uri="{FF2B5EF4-FFF2-40B4-BE49-F238E27FC236}">
                <a16:creationId xmlns:a16="http://schemas.microsoft.com/office/drawing/2014/main" xmlns="" id="{BDCB551F-B9EF-4887-81D6-E10ECCE2B2C6}"/>
              </a:ext>
            </a:extLst>
          </p:cNvPr>
          <p:cNvGraphicFramePr>
            <a:graphicFrameLocks noGrp="1"/>
          </p:cNvGraphicFramePr>
          <p:nvPr>
            <p:ph idx="1"/>
            <p:extLst/>
          </p:nvPr>
        </p:nvGraphicFramePr>
        <p:xfrm>
          <a:off x="857251" y="2400300"/>
          <a:ext cx="7404497" cy="30289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그림 4">
            <a:hlinkClick r:id="rId7" action="ppaction://hlinksldjump"/>
          </p:cNvPr>
          <p:cNvPicPr>
            <a:picLocks noChangeAspect="1"/>
          </p:cNvPicPr>
          <p:nvPr/>
        </p:nvPicPr>
        <p:blipFill>
          <a:blip r:embed="rId8" cstate="print"/>
          <a:stretch>
            <a:fillRect/>
          </a:stretch>
        </p:blipFill>
        <p:spPr>
          <a:xfrm>
            <a:off x="2243077" y="360312"/>
            <a:ext cx="472500" cy="326250"/>
          </a:xfrm>
          <a:prstGeom prst="rect">
            <a:avLst/>
          </a:prstGeom>
        </p:spPr>
      </p:pic>
      <p:pic>
        <p:nvPicPr>
          <p:cNvPr id="6" name="그림 5">
            <a:hlinkClick r:id="rId9" action="ppaction://hlinksldjump"/>
          </p:cNvPr>
          <p:cNvPicPr>
            <a:picLocks noChangeAspect="1"/>
          </p:cNvPicPr>
          <p:nvPr/>
        </p:nvPicPr>
        <p:blipFill>
          <a:blip r:embed="rId10" cstate="print"/>
          <a:stretch>
            <a:fillRect/>
          </a:stretch>
        </p:blipFill>
        <p:spPr>
          <a:xfrm>
            <a:off x="3180363" y="360312"/>
            <a:ext cx="461250" cy="326250"/>
          </a:xfrm>
          <a:prstGeom prst="rect">
            <a:avLst/>
          </a:prstGeom>
        </p:spPr>
      </p:pic>
      <p:pic>
        <p:nvPicPr>
          <p:cNvPr id="7" name="그림 6">
            <a:hlinkClick r:id="rId11" action="ppaction://hlinksldjump"/>
          </p:cNvPr>
          <p:cNvPicPr>
            <a:picLocks noChangeAspect="1"/>
          </p:cNvPicPr>
          <p:nvPr/>
        </p:nvPicPr>
        <p:blipFill>
          <a:blip r:embed="rId12" cstate="print"/>
          <a:stretch>
            <a:fillRect/>
          </a:stretch>
        </p:blipFill>
        <p:spPr>
          <a:xfrm>
            <a:off x="4288621" y="274645"/>
            <a:ext cx="1203836" cy="539318"/>
          </a:xfrm>
          <a:prstGeom prst="rect">
            <a:avLst/>
          </a:prstGeom>
        </p:spPr>
      </p:pic>
      <p:pic>
        <p:nvPicPr>
          <p:cNvPr id="8" name="그림 7">
            <a:hlinkClick r:id="rId13" action="ppaction://hlinksldjump"/>
          </p:cNvPr>
          <p:cNvPicPr>
            <a:picLocks noChangeAspect="1"/>
          </p:cNvPicPr>
          <p:nvPr/>
        </p:nvPicPr>
        <p:blipFill>
          <a:blip r:embed="rId14" cstate="print"/>
          <a:stretch>
            <a:fillRect/>
          </a:stretch>
        </p:blipFill>
        <p:spPr>
          <a:xfrm>
            <a:off x="339958" y="360312"/>
            <a:ext cx="301984" cy="359941"/>
          </a:xfrm>
          <a:prstGeom prst="rect">
            <a:avLst/>
          </a:prstGeom>
        </p:spPr>
      </p:pic>
      <p:pic>
        <p:nvPicPr>
          <p:cNvPr id="9" name="그림 8">
            <a:hlinkClick r:id="rId15" action="ppaction://hlinksldjump"/>
          </p:cNvPr>
          <p:cNvPicPr>
            <a:picLocks noChangeAspect="1"/>
          </p:cNvPicPr>
          <p:nvPr/>
        </p:nvPicPr>
        <p:blipFill>
          <a:blip r:embed="rId16" cstate="print"/>
          <a:stretch>
            <a:fillRect/>
          </a:stretch>
        </p:blipFill>
        <p:spPr>
          <a:xfrm>
            <a:off x="1105515" y="390812"/>
            <a:ext cx="751326" cy="295750"/>
          </a:xfrm>
          <a:prstGeom prst="rect">
            <a:avLst/>
          </a:prstGeom>
        </p:spPr>
      </p:pic>
      <p:pic>
        <p:nvPicPr>
          <p:cNvPr id="10" name="그림 9">
            <a:hlinkClick r:id="rId17" action="ppaction://hlinksldjump"/>
          </p:cNvPr>
          <p:cNvPicPr>
            <a:picLocks noChangeAspect="1"/>
          </p:cNvPicPr>
          <p:nvPr/>
        </p:nvPicPr>
        <p:blipFill>
          <a:blip r:embed="rId18"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244453024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122C3577-FD7C-45C2-BD57-F730A3034836}"/>
              </a:ext>
            </a:extLst>
          </p:cNvPr>
          <p:cNvSpPr>
            <a:spLocks noGrp="1"/>
          </p:cNvSpPr>
          <p:nvPr>
            <p:ph type="title"/>
          </p:nvPr>
        </p:nvSpPr>
        <p:spPr/>
        <p:txBody>
          <a:bodyPr/>
          <a:lstStyle/>
          <a:p>
            <a:endParaRPr lang="ko-KR" altLang="en-US" dirty="0"/>
          </a:p>
        </p:txBody>
      </p:sp>
      <p:sp>
        <p:nvSpPr>
          <p:cNvPr id="3" name="내용 개체 틀 2">
            <a:extLst>
              <a:ext uri="{FF2B5EF4-FFF2-40B4-BE49-F238E27FC236}">
                <a16:creationId xmlns:a16="http://schemas.microsoft.com/office/drawing/2014/main" xmlns="" id="{8573B03F-3C82-4971-8B07-49423E2BDDB2}"/>
              </a:ext>
            </a:extLst>
          </p:cNvPr>
          <p:cNvSpPr>
            <a:spLocks noGrp="1"/>
          </p:cNvSpPr>
          <p:nvPr>
            <p:ph idx="1"/>
          </p:nvPr>
        </p:nvSpPr>
        <p:spPr/>
        <p:txBody>
          <a:bodyPr/>
          <a:lstStyle/>
          <a:p>
            <a:endParaRPr lang="en-US" altLang="ko-KR" dirty="0"/>
          </a:p>
          <a:p>
            <a:endParaRPr lang="ko-KR" altLang="en-US" dirty="0"/>
          </a:p>
        </p:txBody>
      </p:sp>
      <p:pic>
        <p:nvPicPr>
          <p:cNvPr id="4" name="그림 3">
            <a:extLst>
              <a:ext uri="{FF2B5EF4-FFF2-40B4-BE49-F238E27FC236}">
                <a16:creationId xmlns:a16="http://schemas.microsoft.com/office/drawing/2014/main" xmlns="" id="{515DAD38-9A4F-413E-9F31-8B15305E3EF7}"/>
              </a:ext>
            </a:extLst>
          </p:cNvPr>
          <p:cNvPicPr>
            <a:picLocks noChangeAspect="1"/>
          </p:cNvPicPr>
          <p:nvPr/>
        </p:nvPicPr>
        <p:blipFill>
          <a:blip r:embed="rId2"/>
          <a:stretch>
            <a:fillRect/>
          </a:stretch>
        </p:blipFill>
        <p:spPr>
          <a:xfrm>
            <a:off x="1856841" y="3009488"/>
            <a:ext cx="5656007" cy="2747576"/>
          </a:xfrm>
          <a:prstGeom prst="rect">
            <a:avLst/>
          </a:prstGeom>
        </p:spPr>
      </p:pic>
      <p:sp>
        <p:nvSpPr>
          <p:cNvPr id="5" name="직사각형 4">
            <a:extLst>
              <a:ext uri="{FF2B5EF4-FFF2-40B4-BE49-F238E27FC236}">
                <a16:creationId xmlns:a16="http://schemas.microsoft.com/office/drawing/2014/main" xmlns="" id="{5CD1B0BC-72A2-460E-AEDC-1A280F6D3C15}"/>
              </a:ext>
            </a:extLst>
          </p:cNvPr>
          <p:cNvSpPr/>
          <p:nvPr/>
        </p:nvSpPr>
        <p:spPr>
          <a:xfrm>
            <a:off x="1231491" y="3843799"/>
            <a:ext cx="3163529" cy="914400"/>
          </a:xfrm>
          <a:prstGeom prst="rect">
            <a:avLst/>
          </a:prstGeom>
          <a:noFill/>
          <a:ln w="3810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sp>
        <p:nvSpPr>
          <p:cNvPr id="6" name="TextBox 5">
            <a:extLst>
              <a:ext uri="{FF2B5EF4-FFF2-40B4-BE49-F238E27FC236}">
                <a16:creationId xmlns:a16="http://schemas.microsoft.com/office/drawing/2014/main" xmlns="" id="{0A4C625C-9F3F-4128-86D8-E030FC3BABE9}"/>
              </a:ext>
            </a:extLst>
          </p:cNvPr>
          <p:cNvSpPr txBox="1"/>
          <p:nvPr/>
        </p:nvSpPr>
        <p:spPr>
          <a:xfrm>
            <a:off x="442451" y="3220552"/>
            <a:ext cx="1143000" cy="646331"/>
          </a:xfrm>
          <a:prstGeom prst="rect">
            <a:avLst/>
          </a:prstGeom>
          <a:noFill/>
        </p:spPr>
        <p:txBody>
          <a:bodyPr wrap="square" rtlCol="0">
            <a:spAutoFit/>
          </a:bodyPr>
          <a:lstStyle/>
          <a:p>
            <a:r>
              <a:rPr lang="en-US" altLang="ko-KR" sz="3600" dirty="0">
                <a:solidFill>
                  <a:srgbClr val="FF0000"/>
                </a:solidFill>
              </a:rPr>
              <a:t>Click</a:t>
            </a:r>
            <a:endParaRPr lang="ko-KR" altLang="en-US" sz="3600" dirty="0">
              <a:solidFill>
                <a:srgbClr val="FF0000"/>
              </a:solidFill>
            </a:endParaRPr>
          </a:p>
        </p:txBody>
      </p:sp>
      <p:pic>
        <p:nvPicPr>
          <p:cNvPr id="7" name="그림 6">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8" name="그림 7">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9" name="그림 8">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10" name="그림 9">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1" name="그림 10">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2" name="그림 11">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
        <p:nvSpPr>
          <p:cNvPr id="13" name="직사각형 12"/>
          <p:cNvSpPr/>
          <p:nvPr/>
        </p:nvSpPr>
        <p:spPr>
          <a:xfrm>
            <a:off x="114101" y="1896292"/>
            <a:ext cx="4529189" cy="369332"/>
          </a:xfrm>
          <a:prstGeom prst="rect">
            <a:avLst/>
          </a:prstGeom>
        </p:spPr>
        <p:txBody>
          <a:bodyPr wrap="none">
            <a:spAutoFit/>
          </a:bodyPr>
          <a:lstStyle/>
          <a:p>
            <a:r>
              <a:rPr lang="en-US" altLang="ko-KR" dirty="0">
                <a:hlinkClick r:id="rId15"/>
              </a:rPr>
              <a:t>http://robolink.co.kr/download.html#02_linky</a:t>
            </a:r>
            <a:endParaRPr lang="en-US" altLang="ko-KR" dirty="0"/>
          </a:p>
        </p:txBody>
      </p:sp>
      <p:sp>
        <p:nvSpPr>
          <p:cNvPr id="14" name="직사각형 13"/>
          <p:cNvSpPr/>
          <p:nvPr/>
        </p:nvSpPr>
        <p:spPr>
          <a:xfrm>
            <a:off x="114101" y="1100463"/>
            <a:ext cx="2152641" cy="369332"/>
          </a:xfrm>
          <a:prstGeom prst="rect">
            <a:avLst/>
          </a:prstGeom>
        </p:spPr>
        <p:txBody>
          <a:bodyPr wrap="none">
            <a:spAutoFit/>
          </a:bodyPr>
          <a:lstStyle/>
          <a:p>
            <a:r>
              <a:rPr lang="en-US" altLang="ko-KR" dirty="0" err="1"/>
              <a:t>Rokit</a:t>
            </a:r>
            <a:r>
              <a:rPr lang="en-US" altLang="ko-KR" dirty="0"/>
              <a:t> Brick </a:t>
            </a:r>
            <a:r>
              <a:rPr lang="en-US" altLang="ko-KR" dirty="0" err="1"/>
              <a:t>installtion</a:t>
            </a:r>
            <a:endParaRPr lang="ko-KR" altLang="en-US" dirty="0"/>
          </a:p>
        </p:txBody>
      </p:sp>
    </p:spTree>
    <p:extLst>
      <p:ext uri="{BB962C8B-B14F-4D97-AF65-F5344CB8AC3E}">
        <p14:creationId xmlns:p14="http://schemas.microsoft.com/office/powerpoint/2010/main" val="122349695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내용 개체 틀 2">
            <a:extLst>
              <a:ext uri="{FF2B5EF4-FFF2-40B4-BE49-F238E27FC236}">
                <a16:creationId xmlns:a16="http://schemas.microsoft.com/office/drawing/2014/main" xmlns="" id="{867B4046-3737-422B-99CF-EBBA25FCAA0E}"/>
              </a:ext>
            </a:extLst>
          </p:cNvPr>
          <p:cNvSpPr>
            <a:spLocks noGrp="1"/>
          </p:cNvSpPr>
          <p:nvPr>
            <p:ph idx="1"/>
          </p:nvPr>
        </p:nvSpPr>
        <p:spPr/>
        <p:txBody>
          <a:bodyPr/>
          <a:lstStyle/>
          <a:p>
            <a:endParaRPr lang="ko-KR" altLang="en-US"/>
          </a:p>
        </p:txBody>
      </p:sp>
      <p:pic>
        <p:nvPicPr>
          <p:cNvPr id="4" name="그림 3">
            <a:extLst>
              <a:ext uri="{FF2B5EF4-FFF2-40B4-BE49-F238E27FC236}">
                <a16:creationId xmlns:a16="http://schemas.microsoft.com/office/drawing/2014/main" xmlns="" id="{C6C7F3D9-8535-4393-904F-013EAB165458}"/>
              </a:ext>
            </a:extLst>
          </p:cNvPr>
          <p:cNvPicPr>
            <a:picLocks noChangeAspect="1"/>
          </p:cNvPicPr>
          <p:nvPr/>
        </p:nvPicPr>
        <p:blipFill>
          <a:blip r:embed="rId2"/>
          <a:stretch>
            <a:fillRect/>
          </a:stretch>
        </p:blipFill>
        <p:spPr>
          <a:xfrm>
            <a:off x="501445" y="2331720"/>
            <a:ext cx="7617542" cy="3013593"/>
          </a:xfrm>
          <a:prstGeom prst="rect">
            <a:avLst/>
          </a:prstGeom>
        </p:spPr>
      </p:pic>
      <p:sp>
        <p:nvSpPr>
          <p:cNvPr id="5" name="내용 개체 틀 2">
            <a:extLst>
              <a:ext uri="{FF2B5EF4-FFF2-40B4-BE49-F238E27FC236}">
                <a16:creationId xmlns:a16="http://schemas.microsoft.com/office/drawing/2014/main" xmlns="" id="{EA524844-8B5D-488D-BFA2-94F396A14671}"/>
              </a:ext>
            </a:extLst>
          </p:cNvPr>
          <p:cNvSpPr txBox="1">
            <a:spLocks/>
          </p:cNvSpPr>
          <p:nvPr/>
        </p:nvSpPr>
        <p:spPr>
          <a:xfrm>
            <a:off x="246593" y="1624903"/>
            <a:ext cx="2866718" cy="3028950"/>
          </a:xfrm>
          <a:prstGeom prst="rect">
            <a:avLst/>
          </a:prstGeom>
        </p:spPr>
        <p:txBody>
          <a:bodyPr vert="horz" lIns="68580" tIns="34290" rIns="68580" bIns="34290" rtlCol="0">
            <a:normAutofit/>
          </a:bodyPr>
          <a:lstStyle>
            <a:lvl1pPr marL="228600" indent="-182880" algn="l" defTabSz="914400" rtl="0" eaLnBrk="1" latinLnBrk="1" hangingPunct="1">
              <a:lnSpc>
                <a:spcPct val="90000"/>
              </a:lnSpc>
              <a:spcBef>
                <a:spcPts val="1400"/>
              </a:spcBef>
              <a:buClr>
                <a:schemeClr val="accent1"/>
              </a:buClr>
              <a:buSzPct val="80000"/>
              <a:buFont typeface="Corbel" pitchFamily="34" charset="0"/>
              <a:buChar char="•"/>
              <a:defRPr sz="2200" kern="1200">
                <a:solidFill>
                  <a:schemeClr val="accent1"/>
                </a:solidFill>
                <a:latin typeface="+mn-lt"/>
                <a:ea typeface="+mn-ea"/>
                <a:cs typeface="+mn-cs"/>
              </a:defRPr>
            </a:lvl1pPr>
            <a:lvl2pPr marL="457200" indent="-182880" algn="l" defTabSz="914400" rtl="0" eaLnBrk="1" latinLnBrk="1"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n-lt"/>
                <a:ea typeface="+mn-ea"/>
                <a:cs typeface="+mn-cs"/>
              </a:defRPr>
            </a:lvl2pPr>
            <a:lvl3pPr marL="731520" indent="-182880" algn="l" defTabSz="914400" rtl="0" eaLnBrk="1" latinLnBrk="1"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n-lt"/>
                <a:ea typeface="+mn-ea"/>
                <a:cs typeface="+mn-cs"/>
              </a:defRPr>
            </a:lvl3pPr>
            <a:lvl4pPr marL="1005840" indent="-182880" algn="l" defTabSz="914400" rtl="0" eaLnBrk="1" latinLnBrk="1"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4pPr>
            <a:lvl5pPr marL="1280160" indent="-182880" algn="l" defTabSz="914400" rtl="0" eaLnBrk="1" latinLnBrk="1"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5pPr>
            <a:lvl6pPr marL="1600000" indent="-228600" algn="l" defTabSz="914400" rtl="0" eaLnBrk="1" latinLnBrk="1"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1"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1"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1"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r>
              <a:rPr lang="en-US" altLang="ko-KR" sz="2100" dirty="0"/>
              <a:t>Save and Unzip</a:t>
            </a:r>
          </a:p>
        </p:txBody>
      </p:sp>
      <p:pic>
        <p:nvPicPr>
          <p:cNvPr id="6" name="그림 5">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7" name="그림 6">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8" name="그림 7">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9" name="그림 8">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0" name="그림 9">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1" name="그림 10">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32677245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내용 개체 틀 2">
            <a:extLst>
              <a:ext uri="{FF2B5EF4-FFF2-40B4-BE49-F238E27FC236}">
                <a16:creationId xmlns:a16="http://schemas.microsoft.com/office/drawing/2014/main" xmlns="" id="{8573B03F-3C82-4971-8B07-49423E2BDDB2}"/>
              </a:ext>
            </a:extLst>
          </p:cNvPr>
          <p:cNvSpPr>
            <a:spLocks noGrp="1"/>
          </p:cNvSpPr>
          <p:nvPr>
            <p:ph idx="1"/>
          </p:nvPr>
        </p:nvSpPr>
        <p:spPr>
          <a:xfrm>
            <a:off x="406503" y="1742521"/>
            <a:ext cx="2866718" cy="589199"/>
          </a:xfrm>
        </p:spPr>
        <p:txBody>
          <a:bodyPr>
            <a:normAutofit/>
          </a:bodyPr>
          <a:lstStyle/>
          <a:p>
            <a:r>
              <a:rPr lang="en-US" altLang="ko-KR" sz="2100" dirty="0"/>
              <a:t>Execution</a:t>
            </a:r>
            <a:endParaRPr lang="ko-KR" altLang="en-US" sz="2100" dirty="0"/>
          </a:p>
        </p:txBody>
      </p:sp>
      <p:pic>
        <p:nvPicPr>
          <p:cNvPr id="4" name="그림 3">
            <a:extLst>
              <a:ext uri="{FF2B5EF4-FFF2-40B4-BE49-F238E27FC236}">
                <a16:creationId xmlns:a16="http://schemas.microsoft.com/office/drawing/2014/main" xmlns="" id="{4ECC52FA-F2BE-411C-97F4-2D057F2F20CA}"/>
              </a:ext>
            </a:extLst>
          </p:cNvPr>
          <p:cNvPicPr>
            <a:picLocks noChangeAspect="1"/>
          </p:cNvPicPr>
          <p:nvPr/>
        </p:nvPicPr>
        <p:blipFill>
          <a:blip r:embed="rId2"/>
          <a:stretch>
            <a:fillRect/>
          </a:stretch>
        </p:blipFill>
        <p:spPr>
          <a:xfrm>
            <a:off x="2414164" y="1876040"/>
            <a:ext cx="6323333" cy="3744940"/>
          </a:xfrm>
          <a:prstGeom prst="rect">
            <a:avLst/>
          </a:prstGeom>
        </p:spPr>
      </p:pic>
      <p:sp>
        <p:nvSpPr>
          <p:cNvPr id="5" name="직사각형 4">
            <a:extLst>
              <a:ext uri="{FF2B5EF4-FFF2-40B4-BE49-F238E27FC236}">
                <a16:creationId xmlns:a16="http://schemas.microsoft.com/office/drawing/2014/main" xmlns="" id="{DBF57648-4189-4AB9-865C-B43DA5DFFF62}"/>
              </a:ext>
            </a:extLst>
          </p:cNvPr>
          <p:cNvSpPr/>
          <p:nvPr/>
        </p:nvSpPr>
        <p:spPr>
          <a:xfrm>
            <a:off x="3487625" y="4410322"/>
            <a:ext cx="2145890" cy="231918"/>
          </a:xfrm>
          <a:prstGeom prst="rect">
            <a:avLst/>
          </a:prstGeom>
          <a:noFill/>
          <a:ln w="3810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cxnSp>
        <p:nvCxnSpPr>
          <p:cNvPr id="7" name="직선 연결선 6">
            <a:extLst>
              <a:ext uri="{FF2B5EF4-FFF2-40B4-BE49-F238E27FC236}">
                <a16:creationId xmlns:a16="http://schemas.microsoft.com/office/drawing/2014/main" xmlns="" id="{E61C1275-D787-462B-A393-C1A9A4526C65}"/>
              </a:ext>
            </a:extLst>
          </p:cNvPr>
          <p:cNvCxnSpPr>
            <a:cxnSpLocks/>
          </p:cNvCxnSpPr>
          <p:nvPr/>
        </p:nvCxnSpPr>
        <p:spPr>
          <a:xfrm flipH="1" flipV="1">
            <a:off x="1445342" y="3135876"/>
            <a:ext cx="2042283" cy="1274446"/>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pic>
        <p:nvPicPr>
          <p:cNvPr id="6" name="그림 5">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8" name="그림 7">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9" name="그림 8">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10" name="그림 9">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1" name="그림 10">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2" name="그림 11">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2088596088"/>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122C3577-FD7C-45C2-BD57-F730A3034836}"/>
              </a:ext>
            </a:extLst>
          </p:cNvPr>
          <p:cNvSpPr>
            <a:spLocks noGrp="1"/>
          </p:cNvSpPr>
          <p:nvPr>
            <p:ph type="title"/>
          </p:nvPr>
        </p:nvSpPr>
        <p:spPr/>
        <p:txBody>
          <a:bodyPr/>
          <a:lstStyle/>
          <a:p>
            <a:endParaRPr lang="ko-KR" altLang="en-US" dirty="0"/>
          </a:p>
        </p:txBody>
      </p:sp>
      <p:pic>
        <p:nvPicPr>
          <p:cNvPr id="4" name="그림 3">
            <a:extLst>
              <a:ext uri="{FF2B5EF4-FFF2-40B4-BE49-F238E27FC236}">
                <a16:creationId xmlns:a16="http://schemas.microsoft.com/office/drawing/2014/main" xmlns="" id="{0370F287-BE84-4430-B5B1-E53B577B46C0}"/>
              </a:ext>
            </a:extLst>
          </p:cNvPr>
          <p:cNvPicPr>
            <a:picLocks noChangeAspect="1"/>
          </p:cNvPicPr>
          <p:nvPr/>
        </p:nvPicPr>
        <p:blipFill>
          <a:blip r:embed="rId2"/>
          <a:stretch>
            <a:fillRect/>
          </a:stretch>
        </p:blipFill>
        <p:spPr>
          <a:xfrm>
            <a:off x="1372672" y="2331720"/>
            <a:ext cx="6375797" cy="3351704"/>
          </a:xfrm>
          <a:prstGeom prst="rect">
            <a:avLst/>
          </a:prstGeom>
        </p:spPr>
      </p:pic>
      <p:pic>
        <p:nvPicPr>
          <p:cNvPr id="5" name="그림 4">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6" name="그림 5">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7" name="그림 6">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8" name="그림 7">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9" name="그림 8">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0" name="그림 9">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101151158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122C3577-FD7C-45C2-BD57-F730A3034836}"/>
              </a:ext>
            </a:extLst>
          </p:cNvPr>
          <p:cNvSpPr>
            <a:spLocks noGrp="1"/>
          </p:cNvSpPr>
          <p:nvPr>
            <p:ph type="title"/>
          </p:nvPr>
        </p:nvSpPr>
        <p:spPr/>
        <p:txBody>
          <a:bodyPr/>
          <a:lstStyle/>
          <a:p>
            <a:endParaRPr lang="ko-KR" altLang="en-US" dirty="0"/>
          </a:p>
        </p:txBody>
      </p:sp>
      <p:pic>
        <p:nvPicPr>
          <p:cNvPr id="4" name="그림 3">
            <a:extLst>
              <a:ext uri="{FF2B5EF4-FFF2-40B4-BE49-F238E27FC236}">
                <a16:creationId xmlns:a16="http://schemas.microsoft.com/office/drawing/2014/main" xmlns="" id="{39630858-EAF8-4361-8D2E-E6D3396EF073}"/>
              </a:ext>
            </a:extLst>
          </p:cNvPr>
          <p:cNvPicPr>
            <a:picLocks noChangeAspect="1"/>
          </p:cNvPicPr>
          <p:nvPr/>
        </p:nvPicPr>
        <p:blipFill>
          <a:blip r:embed="rId2"/>
          <a:stretch>
            <a:fillRect/>
          </a:stretch>
        </p:blipFill>
        <p:spPr>
          <a:xfrm>
            <a:off x="546498" y="2085983"/>
            <a:ext cx="1693069" cy="1290282"/>
          </a:xfrm>
          <a:prstGeom prst="rect">
            <a:avLst/>
          </a:prstGeom>
        </p:spPr>
      </p:pic>
      <p:pic>
        <p:nvPicPr>
          <p:cNvPr id="5" name="그림 4">
            <a:extLst>
              <a:ext uri="{FF2B5EF4-FFF2-40B4-BE49-F238E27FC236}">
                <a16:creationId xmlns:a16="http://schemas.microsoft.com/office/drawing/2014/main" xmlns="" id="{D36AE994-0A0C-4E6B-86DC-C2CBA5013872}"/>
              </a:ext>
            </a:extLst>
          </p:cNvPr>
          <p:cNvPicPr>
            <a:picLocks noChangeAspect="1"/>
          </p:cNvPicPr>
          <p:nvPr/>
        </p:nvPicPr>
        <p:blipFill>
          <a:blip r:embed="rId3"/>
          <a:stretch>
            <a:fillRect/>
          </a:stretch>
        </p:blipFill>
        <p:spPr>
          <a:xfrm>
            <a:off x="607219" y="3574146"/>
            <a:ext cx="1850232" cy="2224819"/>
          </a:xfrm>
          <a:prstGeom prst="rect">
            <a:avLst/>
          </a:prstGeom>
        </p:spPr>
      </p:pic>
      <p:sp>
        <p:nvSpPr>
          <p:cNvPr id="6" name="직사각형 5">
            <a:extLst>
              <a:ext uri="{FF2B5EF4-FFF2-40B4-BE49-F238E27FC236}">
                <a16:creationId xmlns:a16="http://schemas.microsoft.com/office/drawing/2014/main" xmlns="" id="{4D3E2984-7052-4CB1-8B9C-E2282DEE397E}"/>
              </a:ext>
            </a:extLst>
          </p:cNvPr>
          <p:cNvSpPr/>
          <p:nvPr/>
        </p:nvSpPr>
        <p:spPr>
          <a:xfrm>
            <a:off x="1843088" y="4021931"/>
            <a:ext cx="335756" cy="706766"/>
          </a:xfrm>
          <a:prstGeom prst="rect">
            <a:avLst/>
          </a:prstGeom>
          <a:noFill/>
          <a:ln w="3810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cxnSp>
        <p:nvCxnSpPr>
          <p:cNvPr id="8" name="직선 연결선 7">
            <a:extLst>
              <a:ext uri="{FF2B5EF4-FFF2-40B4-BE49-F238E27FC236}">
                <a16:creationId xmlns:a16="http://schemas.microsoft.com/office/drawing/2014/main" xmlns="" id="{78E450B4-6637-40D5-AEA2-83EC38083D44}"/>
              </a:ext>
            </a:extLst>
          </p:cNvPr>
          <p:cNvCxnSpPr>
            <a:cxnSpLocks/>
          </p:cNvCxnSpPr>
          <p:nvPr/>
        </p:nvCxnSpPr>
        <p:spPr>
          <a:xfrm flipV="1">
            <a:off x="2178844" y="3283855"/>
            <a:ext cx="278607" cy="738077"/>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xmlns="" id="{C8BD5E1A-14FB-4C95-9129-DBCC5668E49D}"/>
              </a:ext>
            </a:extLst>
          </p:cNvPr>
          <p:cNvSpPr txBox="1"/>
          <p:nvPr/>
        </p:nvSpPr>
        <p:spPr>
          <a:xfrm>
            <a:off x="2318148" y="2728714"/>
            <a:ext cx="1044383" cy="553998"/>
          </a:xfrm>
          <a:prstGeom prst="rect">
            <a:avLst/>
          </a:prstGeom>
          <a:noFill/>
        </p:spPr>
        <p:txBody>
          <a:bodyPr wrap="square" rtlCol="0">
            <a:spAutoFit/>
          </a:bodyPr>
          <a:lstStyle/>
          <a:p>
            <a:r>
              <a:rPr lang="en-US" altLang="ko-KR" sz="1500" dirty="0"/>
              <a:t>Bluetooth</a:t>
            </a:r>
          </a:p>
          <a:p>
            <a:r>
              <a:rPr lang="en-US" altLang="ko-KR" sz="1500" dirty="0"/>
              <a:t>Connecter</a:t>
            </a:r>
            <a:endParaRPr lang="ko-KR" altLang="en-US" sz="1500" dirty="0"/>
          </a:p>
        </p:txBody>
      </p:sp>
      <p:cxnSp>
        <p:nvCxnSpPr>
          <p:cNvPr id="11" name="직선 연결선 10">
            <a:extLst>
              <a:ext uri="{FF2B5EF4-FFF2-40B4-BE49-F238E27FC236}">
                <a16:creationId xmlns:a16="http://schemas.microsoft.com/office/drawing/2014/main" xmlns="" id="{F0990FD1-9F10-47B4-B48E-618EF0337965}"/>
              </a:ext>
            </a:extLst>
          </p:cNvPr>
          <p:cNvCxnSpPr>
            <a:cxnSpLocks/>
          </p:cNvCxnSpPr>
          <p:nvPr/>
        </p:nvCxnSpPr>
        <p:spPr>
          <a:xfrm>
            <a:off x="2010965" y="2331720"/>
            <a:ext cx="539354" cy="308059"/>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xmlns="" id="{7A2B6114-7D1E-4B03-8032-8BC75D8B36A8}"/>
              </a:ext>
            </a:extLst>
          </p:cNvPr>
          <p:cNvSpPr txBox="1"/>
          <p:nvPr/>
        </p:nvSpPr>
        <p:spPr>
          <a:xfrm>
            <a:off x="2693327" y="4463239"/>
            <a:ext cx="1999985" cy="553998"/>
          </a:xfrm>
          <a:prstGeom prst="rect">
            <a:avLst/>
          </a:prstGeom>
          <a:noFill/>
        </p:spPr>
        <p:txBody>
          <a:bodyPr wrap="square" rtlCol="0">
            <a:spAutoFit/>
          </a:bodyPr>
          <a:lstStyle/>
          <a:p>
            <a:r>
              <a:rPr lang="en-US" altLang="ko-KR" sz="1500" dirty="0" err="1"/>
              <a:t>Smartcar</a:t>
            </a:r>
            <a:r>
              <a:rPr lang="en-US" altLang="ko-KR" sz="1500" dirty="0"/>
              <a:t> Main board</a:t>
            </a:r>
          </a:p>
          <a:p>
            <a:r>
              <a:rPr lang="en-US" altLang="ko-KR" sz="1500" dirty="0"/>
              <a:t>(Slave)</a:t>
            </a:r>
            <a:endParaRPr lang="ko-KR" altLang="en-US" sz="1500" dirty="0"/>
          </a:p>
        </p:txBody>
      </p:sp>
      <p:grpSp>
        <p:nvGrpSpPr>
          <p:cNvPr id="30" name="그룹 29">
            <a:extLst>
              <a:ext uri="{FF2B5EF4-FFF2-40B4-BE49-F238E27FC236}">
                <a16:creationId xmlns:a16="http://schemas.microsoft.com/office/drawing/2014/main" xmlns="" id="{9E4E26D9-88A6-4165-A061-B14CE2592303}"/>
              </a:ext>
            </a:extLst>
          </p:cNvPr>
          <p:cNvGrpSpPr/>
          <p:nvPr/>
        </p:nvGrpSpPr>
        <p:grpSpPr>
          <a:xfrm>
            <a:off x="3911639" y="1914292"/>
            <a:ext cx="4240794" cy="2461022"/>
            <a:chOff x="5215519" y="1409390"/>
            <a:chExt cx="5654392" cy="3281362"/>
          </a:xfrm>
        </p:grpSpPr>
        <p:pic>
          <p:nvPicPr>
            <p:cNvPr id="15" name="그림 14">
              <a:extLst>
                <a:ext uri="{FF2B5EF4-FFF2-40B4-BE49-F238E27FC236}">
                  <a16:creationId xmlns:a16="http://schemas.microsoft.com/office/drawing/2014/main" xmlns="" id="{1FFA1255-6C50-4986-8478-9B0D03188AE2}"/>
                </a:ext>
              </a:extLst>
            </p:cNvPr>
            <p:cNvPicPr>
              <a:picLocks noChangeAspect="1"/>
            </p:cNvPicPr>
            <p:nvPr/>
          </p:nvPicPr>
          <p:blipFill>
            <a:blip r:embed="rId4"/>
            <a:stretch>
              <a:fillRect/>
            </a:stretch>
          </p:blipFill>
          <p:spPr>
            <a:xfrm>
              <a:off x="7268381" y="1409390"/>
              <a:ext cx="1762349" cy="3281362"/>
            </a:xfrm>
            <a:prstGeom prst="rect">
              <a:avLst/>
            </a:prstGeom>
          </p:spPr>
        </p:pic>
        <p:cxnSp>
          <p:nvCxnSpPr>
            <p:cNvPr id="16" name="직선 연결선 15">
              <a:extLst>
                <a:ext uri="{FF2B5EF4-FFF2-40B4-BE49-F238E27FC236}">
                  <a16:creationId xmlns:a16="http://schemas.microsoft.com/office/drawing/2014/main" xmlns="" id="{22483264-C63D-47CD-A124-9AB0BE8A6445}"/>
                </a:ext>
              </a:extLst>
            </p:cNvPr>
            <p:cNvCxnSpPr>
              <a:cxnSpLocks/>
            </p:cNvCxnSpPr>
            <p:nvPr/>
          </p:nvCxnSpPr>
          <p:spPr>
            <a:xfrm>
              <a:off x="8869644" y="3540754"/>
              <a:ext cx="96015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xmlns="" id="{0B43AB05-F152-4E08-A2CD-44841C039266}"/>
                </a:ext>
              </a:extLst>
            </p:cNvPr>
            <p:cNvSpPr txBox="1"/>
            <p:nvPr/>
          </p:nvSpPr>
          <p:spPr>
            <a:xfrm>
              <a:off x="9829800" y="3203171"/>
              <a:ext cx="1040111" cy="738664"/>
            </a:xfrm>
            <a:prstGeom prst="rect">
              <a:avLst/>
            </a:prstGeom>
            <a:noFill/>
          </p:spPr>
          <p:txBody>
            <a:bodyPr wrap="square" rtlCol="0">
              <a:spAutoFit/>
            </a:bodyPr>
            <a:lstStyle/>
            <a:p>
              <a:r>
                <a:rPr lang="en-US" altLang="ko-KR" sz="1500" dirty="0"/>
                <a:t>Mode Switch</a:t>
              </a:r>
              <a:endParaRPr lang="ko-KR" altLang="en-US" sz="1500" dirty="0"/>
            </a:p>
          </p:txBody>
        </p:sp>
        <p:cxnSp>
          <p:nvCxnSpPr>
            <p:cNvPr id="24" name="직선 연결선 23">
              <a:extLst>
                <a:ext uri="{FF2B5EF4-FFF2-40B4-BE49-F238E27FC236}">
                  <a16:creationId xmlns:a16="http://schemas.microsoft.com/office/drawing/2014/main" xmlns="" id="{967625F5-26F8-4AD2-A46E-C277C2B58CF4}"/>
                </a:ext>
              </a:extLst>
            </p:cNvPr>
            <p:cNvCxnSpPr>
              <a:cxnSpLocks/>
            </p:cNvCxnSpPr>
            <p:nvPr/>
          </p:nvCxnSpPr>
          <p:spPr>
            <a:xfrm>
              <a:off x="6600815" y="3203171"/>
              <a:ext cx="96015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xmlns="" id="{0C662EEA-C50C-4588-8B36-947F3BC3A0F1}"/>
                </a:ext>
              </a:extLst>
            </p:cNvPr>
            <p:cNvSpPr txBox="1"/>
            <p:nvPr/>
          </p:nvSpPr>
          <p:spPr>
            <a:xfrm>
              <a:off x="5937758" y="3003116"/>
              <a:ext cx="1040111" cy="430887"/>
            </a:xfrm>
            <a:prstGeom prst="rect">
              <a:avLst/>
            </a:prstGeom>
            <a:noFill/>
          </p:spPr>
          <p:txBody>
            <a:bodyPr wrap="square" rtlCol="0">
              <a:spAutoFit/>
            </a:bodyPr>
            <a:lstStyle/>
            <a:p>
              <a:r>
                <a:rPr lang="en-US" altLang="ko-KR" sz="1500" dirty="0"/>
                <a:t>LED</a:t>
              </a:r>
              <a:endParaRPr lang="ko-KR" altLang="en-US" sz="1500" dirty="0"/>
            </a:p>
          </p:txBody>
        </p:sp>
        <p:cxnSp>
          <p:nvCxnSpPr>
            <p:cNvPr id="26" name="직선 연결선 25">
              <a:extLst>
                <a:ext uri="{FF2B5EF4-FFF2-40B4-BE49-F238E27FC236}">
                  <a16:creationId xmlns:a16="http://schemas.microsoft.com/office/drawing/2014/main" xmlns="" id="{A82F0A09-46EA-4582-AA7E-088ABC42B057}"/>
                </a:ext>
              </a:extLst>
            </p:cNvPr>
            <p:cNvCxnSpPr>
              <a:cxnSpLocks/>
            </p:cNvCxnSpPr>
            <p:nvPr/>
          </p:nvCxnSpPr>
          <p:spPr>
            <a:xfrm>
              <a:off x="6600815" y="3546852"/>
              <a:ext cx="96015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xmlns="" id="{871882CC-C9AA-4C38-90A0-934416865D5B}"/>
                </a:ext>
              </a:extLst>
            </p:cNvPr>
            <p:cNvSpPr txBox="1"/>
            <p:nvPr/>
          </p:nvSpPr>
          <p:spPr>
            <a:xfrm>
              <a:off x="5215519" y="3346798"/>
              <a:ext cx="1762349" cy="430887"/>
            </a:xfrm>
            <a:prstGeom prst="rect">
              <a:avLst/>
            </a:prstGeom>
            <a:noFill/>
          </p:spPr>
          <p:txBody>
            <a:bodyPr wrap="square" rtlCol="0">
              <a:spAutoFit/>
            </a:bodyPr>
            <a:lstStyle/>
            <a:p>
              <a:r>
                <a:rPr lang="en-US" altLang="ko-KR" sz="1500" dirty="0"/>
                <a:t>Push switch</a:t>
              </a:r>
              <a:endParaRPr lang="ko-KR" altLang="en-US" sz="1500" dirty="0"/>
            </a:p>
          </p:txBody>
        </p:sp>
        <p:sp>
          <p:nvSpPr>
            <p:cNvPr id="29" name="타원 28">
              <a:extLst>
                <a:ext uri="{FF2B5EF4-FFF2-40B4-BE49-F238E27FC236}">
                  <a16:creationId xmlns:a16="http://schemas.microsoft.com/office/drawing/2014/main" xmlns="" id="{7776B5FD-114F-4526-8F15-3363FC372712}"/>
                </a:ext>
              </a:extLst>
            </p:cNvPr>
            <p:cNvSpPr/>
            <p:nvPr/>
          </p:nvSpPr>
          <p:spPr>
            <a:xfrm>
              <a:off x="7570267" y="3124420"/>
              <a:ext cx="259678" cy="179688"/>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0"/>
            </a:p>
          </p:txBody>
        </p:sp>
      </p:grpSp>
      <p:pic>
        <p:nvPicPr>
          <p:cNvPr id="19" name="그림 18">
            <a:hlinkClick r:id="rId5" action="ppaction://hlinksldjump"/>
          </p:cNvPr>
          <p:cNvPicPr>
            <a:picLocks noChangeAspect="1"/>
          </p:cNvPicPr>
          <p:nvPr/>
        </p:nvPicPr>
        <p:blipFill>
          <a:blip r:embed="rId6" cstate="print"/>
          <a:stretch>
            <a:fillRect/>
          </a:stretch>
        </p:blipFill>
        <p:spPr>
          <a:xfrm>
            <a:off x="2243077" y="360312"/>
            <a:ext cx="472500" cy="326250"/>
          </a:xfrm>
          <a:prstGeom prst="rect">
            <a:avLst/>
          </a:prstGeom>
        </p:spPr>
      </p:pic>
      <p:pic>
        <p:nvPicPr>
          <p:cNvPr id="21" name="그림 20">
            <a:hlinkClick r:id="rId7" action="ppaction://hlinksldjump"/>
          </p:cNvPr>
          <p:cNvPicPr>
            <a:picLocks noChangeAspect="1"/>
          </p:cNvPicPr>
          <p:nvPr/>
        </p:nvPicPr>
        <p:blipFill>
          <a:blip r:embed="rId8" cstate="print"/>
          <a:stretch>
            <a:fillRect/>
          </a:stretch>
        </p:blipFill>
        <p:spPr>
          <a:xfrm>
            <a:off x="3180363" y="360312"/>
            <a:ext cx="461250" cy="326250"/>
          </a:xfrm>
          <a:prstGeom prst="rect">
            <a:avLst/>
          </a:prstGeom>
        </p:spPr>
      </p:pic>
      <p:pic>
        <p:nvPicPr>
          <p:cNvPr id="22" name="그림 21">
            <a:hlinkClick r:id="rId9" action="ppaction://hlinksldjump"/>
          </p:cNvPr>
          <p:cNvPicPr>
            <a:picLocks noChangeAspect="1"/>
          </p:cNvPicPr>
          <p:nvPr/>
        </p:nvPicPr>
        <p:blipFill>
          <a:blip r:embed="rId10" cstate="print"/>
          <a:stretch>
            <a:fillRect/>
          </a:stretch>
        </p:blipFill>
        <p:spPr>
          <a:xfrm>
            <a:off x="4288621" y="274645"/>
            <a:ext cx="1203836" cy="539318"/>
          </a:xfrm>
          <a:prstGeom prst="rect">
            <a:avLst/>
          </a:prstGeom>
        </p:spPr>
      </p:pic>
      <p:pic>
        <p:nvPicPr>
          <p:cNvPr id="23" name="그림 22">
            <a:hlinkClick r:id="rId11" action="ppaction://hlinksldjump"/>
          </p:cNvPr>
          <p:cNvPicPr>
            <a:picLocks noChangeAspect="1"/>
          </p:cNvPicPr>
          <p:nvPr/>
        </p:nvPicPr>
        <p:blipFill>
          <a:blip r:embed="rId12" cstate="print"/>
          <a:stretch>
            <a:fillRect/>
          </a:stretch>
        </p:blipFill>
        <p:spPr>
          <a:xfrm>
            <a:off x="339958" y="360312"/>
            <a:ext cx="301984" cy="359941"/>
          </a:xfrm>
          <a:prstGeom prst="rect">
            <a:avLst/>
          </a:prstGeom>
        </p:spPr>
      </p:pic>
      <p:pic>
        <p:nvPicPr>
          <p:cNvPr id="28" name="그림 27">
            <a:hlinkClick r:id="rId13" action="ppaction://hlinksldjump"/>
          </p:cNvPr>
          <p:cNvPicPr>
            <a:picLocks noChangeAspect="1"/>
          </p:cNvPicPr>
          <p:nvPr/>
        </p:nvPicPr>
        <p:blipFill>
          <a:blip r:embed="rId14" cstate="print"/>
          <a:stretch>
            <a:fillRect/>
          </a:stretch>
        </p:blipFill>
        <p:spPr>
          <a:xfrm>
            <a:off x="1105515" y="390812"/>
            <a:ext cx="751326" cy="295750"/>
          </a:xfrm>
          <a:prstGeom prst="rect">
            <a:avLst/>
          </a:prstGeom>
        </p:spPr>
      </p:pic>
      <p:pic>
        <p:nvPicPr>
          <p:cNvPr id="31" name="그림 30">
            <a:hlinkClick r:id="rId15" action="ppaction://hlinksldjump"/>
          </p:cNvPr>
          <p:cNvPicPr>
            <a:picLocks noChangeAspect="1"/>
          </p:cNvPicPr>
          <p:nvPr/>
        </p:nvPicPr>
        <p:blipFill>
          <a:blip r:embed="rId16" cstate="print"/>
          <a:stretch>
            <a:fillRect/>
          </a:stretch>
        </p:blipFill>
        <p:spPr>
          <a:xfrm>
            <a:off x="5960865" y="354688"/>
            <a:ext cx="759445" cy="328876"/>
          </a:xfrm>
          <a:prstGeom prst="rect">
            <a:avLst/>
          </a:prstGeom>
        </p:spPr>
      </p:pic>
      <p:sp>
        <p:nvSpPr>
          <p:cNvPr id="3" name="직사각형 2"/>
          <p:cNvSpPr/>
          <p:nvPr/>
        </p:nvSpPr>
        <p:spPr>
          <a:xfrm>
            <a:off x="339958" y="1218452"/>
            <a:ext cx="1709250" cy="369332"/>
          </a:xfrm>
          <a:prstGeom prst="rect">
            <a:avLst/>
          </a:prstGeom>
        </p:spPr>
        <p:txBody>
          <a:bodyPr wrap="none">
            <a:spAutoFit/>
          </a:bodyPr>
          <a:lstStyle/>
          <a:p>
            <a:r>
              <a:rPr lang="en-US" altLang="ko-KR" dirty="0"/>
              <a:t>Bluetooth Setup</a:t>
            </a:r>
            <a:endParaRPr lang="ko-KR" altLang="en-US" dirty="0"/>
          </a:p>
        </p:txBody>
      </p:sp>
    </p:spTree>
    <p:extLst>
      <p:ext uri="{BB962C8B-B14F-4D97-AF65-F5344CB8AC3E}">
        <p14:creationId xmlns:p14="http://schemas.microsoft.com/office/powerpoint/2010/main" val="246716825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122C3577-FD7C-45C2-BD57-F730A3034836}"/>
              </a:ext>
            </a:extLst>
          </p:cNvPr>
          <p:cNvSpPr>
            <a:spLocks noGrp="1"/>
          </p:cNvSpPr>
          <p:nvPr>
            <p:ph type="title"/>
          </p:nvPr>
        </p:nvSpPr>
        <p:spPr>
          <a:xfrm>
            <a:off x="961817" y="1128636"/>
            <a:ext cx="7406640" cy="1017270"/>
          </a:xfrm>
        </p:spPr>
        <p:txBody>
          <a:bodyPr/>
          <a:lstStyle/>
          <a:p>
            <a:endParaRPr lang="ko-KR" altLang="en-US"/>
          </a:p>
        </p:txBody>
      </p:sp>
      <p:grpSp>
        <p:nvGrpSpPr>
          <p:cNvPr id="35" name="그룹 34">
            <a:extLst>
              <a:ext uri="{FF2B5EF4-FFF2-40B4-BE49-F238E27FC236}">
                <a16:creationId xmlns:a16="http://schemas.microsoft.com/office/drawing/2014/main" xmlns="" id="{1DBCD411-8042-4C0B-89C4-6E338A7D02AE}"/>
              </a:ext>
            </a:extLst>
          </p:cNvPr>
          <p:cNvGrpSpPr/>
          <p:nvPr/>
        </p:nvGrpSpPr>
        <p:grpSpPr>
          <a:xfrm>
            <a:off x="4210723" y="2051058"/>
            <a:ext cx="4694136" cy="2751593"/>
            <a:chOff x="5614297" y="2204486"/>
            <a:chExt cx="6258848" cy="3668790"/>
          </a:xfrm>
        </p:grpSpPr>
        <p:sp>
          <p:nvSpPr>
            <p:cNvPr id="10" name="TextBox 9">
              <a:extLst>
                <a:ext uri="{FF2B5EF4-FFF2-40B4-BE49-F238E27FC236}">
                  <a16:creationId xmlns:a16="http://schemas.microsoft.com/office/drawing/2014/main" xmlns="" id="{117BD09D-4844-4908-8BC0-EC503A71D86E}"/>
                </a:ext>
              </a:extLst>
            </p:cNvPr>
            <p:cNvSpPr txBox="1"/>
            <p:nvPr/>
          </p:nvSpPr>
          <p:spPr>
            <a:xfrm>
              <a:off x="5614297" y="4993897"/>
              <a:ext cx="2345012" cy="738664"/>
            </a:xfrm>
            <a:prstGeom prst="rect">
              <a:avLst/>
            </a:prstGeom>
            <a:noFill/>
          </p:spPr>
          <p:txBody>
            <a:bodyPr wrap="square" rtlCol="0">
              <a:spAutoFit/>
            </a:bodyPr>
            <a:lstStyle/>
            <a:p>
              <a:r>
                <a:rPr lang="en-US" altLang="ko-KR" sz="1500" dirty="0"/>
                <a:t>Bluetooth Module</a:t>
              </a:r>
            </a:p>
            <a:p>
              <a:r>
                <a:rPr lang="en-US" altLang="ko-KR" sz="1500" dirty="0"/>
                <a:t>(Master)</a:t>
              </a:r>
              <a:endParaRPr lang="ko-KR" altLang="en-US" sz="1500" dirty="0"/>
            </a:p>
          </p:txBody>
        </p:sp>
        <p:pic>
          <p:nvPicPr>
            <p:cNvPr id="11" name="그림 10">
              <a:extLst>
                <a:ext uri="{FF2B5EF4-FFF2-40B4-BE49-F238E27FC236}">
                  <a16:creationId xmlns:a16="http://schemas.microsoft.com/office/drawing/2014/main" xmlns="" id="{C107A9BC-F23A-4D90-B26A-2F9BFCA18604}"/>
                </a:ext>
              </a:extLst>
            </p:cNvPr>
            <p:cNvPicPr>
              <a:picLocks noChangeAspect="1"/>
            </p:cNvPicPr>
            <p:nvPr/>
          </p:nvPicPr>
          <p:blipFill>
            <a:blip r:embed="rId2"/>
            <a:stretch>
              <a:fillRect/>
            </a:stretch>
          </p:blipFill>
          <p:spPr>
            <a:xfrm>
              <a:off x="9190773" y="3071812"/>
              <a:ext cx="2266950" cy="2085975"/>
            </a:xfrm>
            <a:prstGeom prst="rect">
              <a:avLst/>
            </a:prstGeom>
          </p:spPr>
        </p:pic>
        <p:pic>
          <p:nvPicPr>
            <p:cNvPr id="12" name="그림 11">
              <a:extLst>
                <a:ext uri="{FF2B5EF4-FFF2-40B4-BE49-F238E27FC236}">
                  <a16:creationId xmlns:a16="http://schemas.microsoft.com/office/drawing/2014/main" xmlns="" id="{8545E677-F9D2-4373-B73F-B882C88A5978}"/>
                </a:ext>
              </a:extLst>
            </p:cNvPr>
            <p:cNvPicPr>
              <a:picLocks noChangeAspect="1"/>
            </p:cNvPicPr>
            <p:nvPr/>
          </p:nvPicPr>
          <p:blipFill>
            <a:blip r:embed="rId3"/>
            <a:stretch>
              <a:fillRect/>
            </a:stretch>
          </p:blipFill>
          <p:spPr>
            <a:xfrm>
              <a:off x="6849177" y="3732847"/>
              <a:ext cx="1047750" cy="352425"/>
            </a:xfrm>
            <a:prstGeom prst="rect">
              <a:avLst/>
            </a:prstGeom>
          </p:spPr>
        </p:pic>
        <p:cxnSp>
          <p:nvCxnSpPr>
            <p:cNvPr id="13" name="직선 연결선 12">
              <a:extLst>
                <a:ext uri="{FF2B5EF4-FFF2-40B4-BE49-F238E27FC236}">
                  <a16:creationId xmlns:a16="http://schemas.microsoft.com/office/drawing/2014/main" xmlns="" id="{07A99E93-3C1D-4130-B3D7-B12A6BCC8C0F}"/>
                </a:ext>
              </a:extLst>
            </p:cNvPr>
            <p:cNvCxnSpPr>
              <a:cxnSpLocks/>
            </p:cNvCxnSpPr>
            <p:nvPr/>
          </p:nvCxnSpPr>
          <p:spPr>
            <a:xfrm>
              <a:off x="7896927" y="3909059"/>
              <a:ext cx="1379571"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pic>
          <p:nvPicPr>
            <p:cNvPr id="15" name="그림 14">
              <a:extLst>
                <a:ext uri="{FF2B5EF4-FFF2-40B4-BE49-F238E27FC236}">
                  <a16:creationId xmlns:a16="http://schemas.microsoft.com/office/drawing/2014/main" xmlns="" id="{EDE1CD53-5053-4A60-B238-F72B74A4DD57}"/>
                </a:ext>
              </a:extLst>
            </p:cNvPr>
            <p:cNvPicPr>
              <a:picLocks noChangeAspect="1"/>
            </p:cNvPicPr>
            <p:nvPr/>
          </p:nvPicPr>
          <p:blipFill>
            <a:blip r:embed="rId4"/>
            <a:stretch>
              <a:fillRect/>
            </a:stretch>
          </p:blipFill>
          <p:spPr>
            <a:xfrm>
              <a:off x="5652135" y="3247072"/>
              <a:ext cx="857250" cy="1552575"/>
            </a:xfrm>
            <a:prstGeom prst="rect">
              <a:avLst/>
            </a:prstGeom>
          </p:spPr>
        </p:pic>
        <p:cxnSp>
          <p:nvCxnSpPr>
            <p:cNvPr id="16" name="직선 연결선 15">
              <a:extLst>
                <a:ext uri="{FF2B5EF4-FFF2-40B4-BE49-F238E27FC236}">
                  <a16:creationId xmlns:a16="http://schemas.microsoft.com/office/drawing/2014/main" xmlns="" id="{2B8AD1E8-0B4A-4D8F-AFCC-40EFA105A722}"/>
                </a:ext>
              </a:extLst>
            </p:cNvPr>
            <p:cNvCxnSpPr>
              <a:cxnSpLocks/>
            </p:cNvCxnSpPr>
            <p:nvPr/>
          </p:nvCxnSpPr>
          <p:spPr>
            <a:xfrm>
              <a:off x="6401502" y="3909059"/>
              <a:ext cx="520567"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xmlns="" id="{BB72105E-734A-4821-8C7B-DEF65E9785BB}"/>
                </a:ext>
              </a:extLst>
            </p:cNvPr>
            <p:cNvSpPr txBox="1"/>
            <p:nvPr/>
          </p:nvSpPr>
          <p:spPr>
            <a:xfrm>
              <a:off x="7940721" y="3980436"/>
              <a:ext cx="1439207" cy="430887"/>
            </a:xfrm>
            <a:prstGeom prst="rect">
              <a:avLst/>
            </a:prstGeom>
            <a:noFill/>
          </p:spPr>
          <p:txBody>
            <a:bodyPr wrap="square" rtlCol="0">
              <a:spAutoFit/>
            </a:bodyPr>
            <a:lstStyle/>
            <a:p>
              <a:r>
                <a:rPr lang="en-US" altLang="ko-KR" sz="1500" dirty="0"/>
                <a:t>USB cable</a:t>
              </a:r>
              <a:endParaRPr lang="ko-KR" altLang="en-US" sz="1500" dirty="0"/>
            </a:p>
          </p:txBody>
        </p:sp>
        <p:sp>
          <p:nvSpPr>
            <p:cNvPr id="24" name="TextBox 23">
              <a:extLst>
                <a:ext uri="{FF2B5EF4-FFF2-40B4-BE49-F238E27FC236}">
                  <a16:creationId xmlns:a16="http://schemas.microsoft.com/office/drawing/2014/main" xmlns="" id="{FED763AC-E4EF-4651-8D50-173F1DD77C83}"/>
                </a:ext>
              </a:extLst>
            </p:cNvPr>
            <p:cNvSpPr txBox="1"/>
            <p:nvPr/>
          </p:nvSpPr>
          <p:spPr>
            <a:xfrm>
              <a:off x="6786804" y="3256596"/>
              <a:ext cx="1185963" cy="738664"/>
            </a:xfrm>
            <a:prstGeom prst="rect">
              <a:avLst/>
            </a:prstGeom>
            <a:noFill/>
          </p:spPr>
          <p:txBody>
            <a:bodyPr wrap="square" rtlCol="0">
              <a:spAutoFit/>
            </a:bodyPr>
            <a:lstStyle/>
            <a:p>
              <a:r>
                <a:rPr lang="en-US" altLang="ko-KR" sz="1500" dirty="0"/>
                <a:t>Uploader</a:t>
              </a:r>
              <a:endParaRPr lang="ko-KR" altLang="en-US" sz="1500" dirty="0"/>
            </a:p>
          </p:txBody>
        </p:sp>
        <p:pic>
          <p:nvPicPr>
            <p:cNvPr id="25" name="그림 24">
              <a:extLst>
                <a:ext uri="{FF2B5EF4-FFF2-40B4-BE49-F238E27FC236}">
                  <a16:creationId xmlns:a16="http://schemas.microsoft.com/office/drawing/2014/main" xmlns="" id="{4FE60466-8E31-48D6-930D-E3687347A166}"/>
                </a:ext>
              </a:extLst>
            </p:cNvPr>
            <p:cNvPicPr>
              <a:picLocks noChangeAspect="1"/>
            </p:cNvPicPr>
            <p:nvPr/>
          </p:nvPicPr>
          <p:blipFill>
            <a:blip r:embed="rId5"/>
            <a:stretch>
              <a:fillRect/>
            </a:stretch>
          </p:blipFill>
          <p:spPr>
            <a:xfrm>
              <a:off x="7766133" y="4516916"/>
              <a:ext cx="951057" cy="1356360"/>
            </a:xfrm>
            <a:prstGeom prst="rect">
              <a:avLst/>
            </a:prstGeom>
          </p:spPr>
        </p:pic>
        <p:sp>
          <p:nvSpPr>
            <p:cNvPr id="29" name="TextBox 28">
              <a:extLst>
                <a:ext uri="{FF2B5EF4-FFF2-40B4-BE49-F238E27FC236}">
                  <a16:creationId xmlns:a16="http://schemas.microsoft.com/office/drawing/2014/main" xmlns="" id="{F4A95DF9-5323-4A7B-B4C6-51148EC45A78}"/>
                </a:ext>
              </a:extLst>
            </p:cNvPr>
            <p:cNvSpPr txBox="1"/>
            <p:nvPr/>
          </p:nvSpPr>
          <p:spPr>
            <a:xfrm>
              <a:off x="8207421" y="2268421"/>
              <a:ext cx="3665724" cy="430887"/>
            </a:xfrm>
            <a:prstGeom prst="rect">
              <a:avLst/>
            </a:prstGeom>
            <a:noFill/>
          </p:spPr>
          <p:txBody>
            <a:bodyPr wrap="square" rtlCol="0">
              <a:spAutoFit/>
            </a:bodyPr>
            <a:lstStyle/>
            <a:p>
              <a:r>
                <a:rPr lang="en-US" altLang="ko-KR" sz="1500" dirty="0"/>
                <a:t>Searching for Device</a:t>
              </a:r>
              <a:endParaRPr lang="ko-KR" altLang="en-US" sz="1500" dirty="0"/>
            </a:p>
          </p:txBody>
        </p:sp>
        <p:pic>
          <p:nvPicPr>
            <p:cNvPr id="31" name="그림 30">
              <a:extLst>
                <a:ext uri="{FF2B5EF4-FFF2-40B4-BE49-F238E27FC236}">
                  <a16:creationId xmlns:a16="http://schemas.microsoft.com/office/drawing/2014/main" xmlns="" id="{C59E33DD-69D1-4846-B865-8F78BCB024F5}"/>
                </a:ext>
              </a:extLst>
            </p:cNvPr>
            <p:cNvPicPr>
              <a:picLocks noChangeAspect="1"/>
            </p:cNvPicPr>
            <p:nvPr/>
          </p:nvPicPr>
          <p:blipFill>
            <a:blip r:embed="rId6"/>
            <a:stretch>
              <a:fillRect/>
            </a:stretch>
          </p:blipFill>
          <p:spPr>
            <a:xfrm>
              <a:off x="7766133" y="2204486"/>
              <a:ext cx="313420" cy="400110"/>
            </a:xfrm>
            <a:prstGeom prst="rect">
              <a:avLst/>
            </a:prstGeom>
          </p:spPr>
        </p:pic>
        <p:pic>
          <p:nvPicPr>
            <p:cNvPr id="32" name="그림 31">
              <a:extLst>
                <a:ext uri="{FF2B5EF4-FFF2-40B4-BE49-F238E27FC236}">
                  <a16:creationId xmlns:a16="http://schemas.microsoft.com/office/drawing/2014/main" xmlns="" id="{840D0533-B4A9-4FA2-A40B-8ED584E5B3D8}"/>
                </a:ext>
              </a:extLst>
            </p:cNvPr>
            <p:cNvPicPr>
              <a:picLocks noChangeAspect="1"/>
            </p:cNvPicPr>
            <p:nvPr/>
          </p:nvPicPr>
          <p:blipFill>
            <a:blip r:embed="rId7"/>
            <a:stretch>
              <a:fillRect/>
            </a:stretch>
          </p:blipFill>
          <p:spPr>
            <a:xfrm>
              <a:off x="7734087" y="2701350"/>
              <a:ext cx="413267" cy="368989"/>
            </a:xfrm>
            <a:prstGeom prst="rect">
              <a:avLst/>
            </a:prstGeom>
          </p:spPr>
        </p:pic>
        <p:sp>
          <p:nvSpPr>
            <p:cNvPr id="33" name="TextBox 32">
              <a:extLst>
                <a:ext uri="{FF2B5EF4-FFF2-40B4-BE49-F238E27FC236}">
                  <a16:creationId xmlns:a16="http://schemas.microsoft.com/office/drawing/2014/main" xmlns="" id="{861819B7-5B75-4DA0-8994-3447B5367E96}"/>
                </a:ext>
              </a:extLst>
            </p:cNvPr>
            <p:cNvSpPr txBox="1"/>
            <p:nvPr/>
          </p:nvSpPr>
          <p:spPr>
            <a:xfrm>
              <a:off x="8207421" y="2671702"/>
              <a:ext cx="3665724" cy="430887"/>
            </a:xfrm>
            <a:prstGeom prst="rect">
              <a:avLst/>
            </a:prstGeom>
            <a:noFill/>
          </p:spPr>
          <p:txBody>
            <a:bodyPr wrap="square" rtlCol="0">
              <a:spAutoFit/>
            </a:bodyPr>
            <a:lstStyle/>
            <a:p>
              <a:r>
                <a:rPr lang="en-US" altLang="ko-KR" sz="1500" dirty="0"/>
                <a:t>LED on  : Connection completed</a:t>
              </a:r>
              <a:endParaRPr lang="ko-KR" altLang="en-US" sz="1500" dirty="0"/>
            </a:p>
          </p:txBody>
        </p:sp>
      </p:grpSp>
      <p:grpSp>
        <p:nvGrpSpPr>
          <p:cNvPr id="36" name="그룹 35">
            <a:extLst>
              <a:ext uri="{FF2B5EF4-FFF2-40B4-BE49-F238E27FC236}">
                <a16:creationId xmlns:a16="http://schemas.microsoft.com/office/drawing/2014/main" xmlns="" id="{FBCE8467-D046-485F-8824-41B315529F39}"/>
              </a:ext>
            </a:extLst>
          </p:cNvPr>
          <p:cNvGrpSpPr/>
          <p:nvPr/>
        </p:nvGrpSpPr>
        <p:grpSpPr>
          <a:xfrm>
            <a:off x="842601" y="2158708"/>
            <a:ext cx="3598350" cy="3046304"/>
            <a:chOff x="1123468" y="2348020"/>
            <a:chExt cx="4797800" cy="4061738"/>
          </a:xfrm>
        </p:grpSpPr>
        <p:pic>
          <p:nvPicPr>
            <p:cNvPr id="6" name="그림 5">
              <a:extLst>
                <a:ext uri="{FF2B5EF4-FFF2-40B4-BE49-F238E27FC236}">
                  <a16:creationId xmlns:a16="http://schemas.microsoft.com/office/drawing/2014/main" xmlns="" id="{A7664846-14FE-4A04-ADC7-2AA807349F33}"/>
                </a:ext>
              </a:extLst>
            </p:cNvPr>
            <p:cNvPicPr>
              <a:picLocks noChangeAspect="1"/>
            </p:cNvPicPr>
            <p:nvPr/>
          </p:nvPicPr>
          <p:blipFill>
            <a:blip r:embed="rId8"/>
            <a:stretch>
              <a:fillRect/>
            </a:stretch>
          </p:blipFill>
          <p:spPr>
            <a:xfrm>
              <a:off x="1204838" y="3285172"/>
              <a:ext cx="2035042" cy="1524000"/>
            </a:xfrm>
            <a:prstGeom prst="rect">
              <a:avLst/>
            </a:prstGeom>
          </p:spPr>
        </p:pic>
        <p:cxnSp>
          <p:nvCxnSpPr>
            <p:cNvPr id="8" name="직선 연결선 7">
              <a:extLst>
                <a:ext uri="{FF2B5EF4-FFF2-40B4-BE49-F238E27FC236}">
                  <a16:creationId xmlns:a16="http://schemas.microsoft.com/office/drawing/2014/main" xmlns="" id="{61C7B41C-3744-4284-AA2B-1198E91CAA6E}"/>
                </a:ext>
              </a:extLst>
            </p:cNvPr>
            <p:cNvCxnSpPr/>
            <p:nvPr/>
          </p:nvCxnSpPr>
          <p:spPr>
            <a:xfrm>
              <a:off x="2763630" y="4037647"/>
              <a:ext cx="70485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pic>
          <p:nvPicPr>
            <p:cNvPr id="9" name="그림 8">
              <a:extLst>
                <a:ext uri="{FF2B5EF4-FFF2-40B4-BE49-F238E27FC236}">
                  <a16:creationId xmlns:a16="http://schemas.microsoft.com/office/drawing/2014/main" xmlns="" id="{96408E8A-C5E2-4E75-BF64-04C6A140A64D}"/>
                </a:ext>
              </a:extLst>
            </p:cNvPr>
            <p:cNvPicPr>
              <a:picLocks noChangeAspect="1"/>
            </p:cNvPicPr>
            <p:nvPr/>
          </p:nvPicPr>
          <p:blipFill>
            <a:blip r:embed="rId4"/>
            <a:stretch>
              <a:fillRect/>
            </a:stretch>
          </p:blipFill>
          <p:spPr>
            <a:xfrm>
              <a:off x="3468480" y="3256597"/>
              <a:ext cx="857250" cy="1552575"/>
            </a:xfrm>
            <a:prstGeom prst="rect">
              <a:avLst/>
            </a:prstGeom>
          </p:spPr>
        </p:pic>
        <p:sp>
          <p:nvSpPr>
            <p:cNvPr id="26" name="TextBox 25">
              <a:extLst>
                <a:ext uri="{FF2B5EF4-FFF2-40B4-BE49-F238E27FC236}">
                  <a16:creationId xmlns:a16="http://schemas.microsoft.com/office/drawing/2014/main" xmlns="" id="{0B9D8078-443D-428B-A860-C00D0BEF176F}"/>
                </a:ext>
              </a:extLst>
            </p:cNvPr>
            <p:cNvSpPr txBox="1"/>
            <p:nvPr/>
          </p:nvSpPr>
          <p:spPr>
            <a:xfrm>
              <a:off x="1123468" y="5373257"/>
              <a:ext cx="2345012" cy="738664"/>
            </a:xfrm>
            <a:prstGeom prst="rect">
              <a:avLst/>
            </a:prstGeom>
            <a:noFill/>
          </p:spPr>
          <p:txBody>
            <a:bodyPr wrap="square" rtlCol="0">
              <a:spAutoFit/>
            </a:bodyPr>
            <a:lstStyle/>
            <a:p>
              <a:r>
                <a:rPr lang="en-US" altLang="ko-KR" sz="1500" dirty="0"/>
                <a:t>Bluetooth Module</a:t>
              </a:r>
            </a:p>
            <a:p>
              <a:r>
                <a:rPr lang="en-US" altLang="ko-KR" sz="1500" dirty="0"/>
                <a:t>(Slave)</a:t>
              </a:r>
              <a:endParaRPr lang="ko-KR" altLang="en-US" sz="1500" dirty="0"/>
            </a:p>
          </p:txBody>
        </p:sp>
        <p:pic>
          <p:nvPicPr>
            <p:cNvPr id="27" name="그림 26">
              <a:extLst>
                <a:ext uri="{FF2B5EF4-FFF2-40B4-BE49-F238E27FC236}">
                  <a16:creationId xmlns:a16="http://schemas.microsoft.com/office/drawing/2014/main" xmlns="" id="{696F96F5-49F2-45D3-8DC4-5FB1A78568ED}"/>
                </a:ext>
              </a:extLst>
            </p:cNvPr>
            <p:cNvPicPr>
              <a:picLocks noChangeAspect="1"/>
            </p:cNvPicPr>
            <p:nvPr/>
          </p:nvPicPr>
          <p:blipFill>
            <a:blip r:embed="rId9"/>
            <a:stretch>
              <a:fillRect/>
            </a:stretch>
          </p:blipFill>
          <p:spPr>
            <a:xfrm>
              <a:off x="3446612" y="5053398"/>
              <a:ext cx="1022687" cy="1356360"/>
            </a:xfrm>
            <a:prstGeom prst="rect">
              <a:avLst/>
            </a:prstGeom>
          </p:spPr>
        </p:pic>
        <p:pic>
          <p:nvPicPr>
            <p:cNvPr id="28" name="그림 27">
              <a:extLst>
                <a:ext uri="{FF2B5EF4-FFF2-40B4-BE49-F238E27FC236}">
                  <a16:creationId xmlns:a16="http://schemas.microsoft.com/office/drawing/2014/main" xmlns="" id="{CF187D7F-4270-4F4F-B54C-917B750B0AEA}"/>
                </a:ext>
              </a:extLst>
            </p:cNvPr>
            <p:cNvPicPr>
              <a:picLocks noChangeAspect="1"/>
            </p:cNvPicPr>
            <p:nvPr/>
          </p:nvPicPr>
          <p:blipFill>
            <a:blip r:embed="rId10"/>
            <a:stretch>
              <a:fillRect/>
            </a:stretch>
          </p:blipFill>
          <p:spPr>
            <a:xfrm>
              <a:off x="1204838" y="2386012"/>
              <a:ext cx="510886" cy="648653"/>
            </a:xfrm>
            <a:prstGeom prst="rect">
              <a:avLst/>
            </a:prstGeom>
          </p:spPr>
        </p:pic>
        <p:sp>
          <p:nvSpPr>
            <p:cNvPr id="30" name="TextBox 29">
              <a:extLst>
                <a:ext uri="{FF2B5EF4-FFF2-40B4-BE49-F238E27FC236}">
                  <a16:creationId xmlns:a16="http://schemas.microsoft.com/office/drawing/2014/main" xmlns="" id="{6676019A-FCF4-4633-BA5D-D18572B89A7E}"/>
                </a:ext>
              </a:extLst>
            </p:cNvPr>
            <p:cNvSpPr txBox="1"/>
            <p:nvPr/>
          </p:nvSpPr>
          <p:spPr>
            <a:xfrm>
              <a:off x="1715724" y="2650879"/>
              <a:ext cx="4205544" cy="430887"/>
            </a:xfrm>
            <a:prstGeom prst="rect">
              <a:avLst/>
            </a:prstGeom>
            <a:noFill/>
          </p:spPr>
          <p:txBody>
            <a:bodyPr wrap="square" rtlCol="0">
              <a:spAutoFit/>
            </a:bodyPr>
            <a:lstStyle/>
            <a:p>
              <a:r>
                <a:rPr lang="en-US" altLang="ko-KR" sz="1500" dirty="0"/>
                <a:t>LED on  : Connection completed</a:t>
              </a:r>
              <a:endParaRPr lang="ko-KR" altLang="en-US" sz="1500" dirty="0"/>
            </a:p>
          </p:txBody>
        </p:sp>
        <p:sp>
          <p:nvSpPr>
            <p:cNvPr id="34" name="TextBox 33">
              <a:extLst>
                <a:ext uri="{FF2B5EF4-FFF2-40B4-BE49-F238E27FC236}">
                  <a16:creationId xmlns:a16="http://schemas.microsoft.com/office/drawing/2014/main" xmlns="" id="{D0D4D947-68E4-4790-AB2A-B7C8C3B0E0E9}"/>
                </a:ext>
              </a:extLst>
            </p:cNvPr>
            <p:cNvSpPr txBox="1"/>
            <p:nvPr/>
          </p:nvSpPr>
          <p:spPr>
            <a:xfrm>
              <a:off x="1715724" y="2348020"/>
              <a:ext cx="4205544" cy="430887"/>
            </a:xfrm>
            <a:prstGeom prst="rect">
              <a:avLst/>
            </a:prstGeom>
            <a:noFill/>
          </p:spPr>
          <p:txBody>
            <a:bodyPr wrap="square" rtlCol="0">
              <a:spAutoFit/>
            </a:bodyPr>
            <a:lstStyle/>
            <a:p>
              <a:r>
                <a:rPr lang="en-US" altLang="ko-KR" sz="1500" dirty="0"/>
                <a:t>Blinking  : Waiting for Connection</a:t>
              </a:r>
              <a:endParaRPr lang="ko-KR" altLang="en-US" sz="1500" dirty="0"/>
            </a:p>
          </p:txBody>
        </p:sp>
      </p:grpSp>
      <p:pic>
        <p:nvPicPr>
          <p:cNvPr id="37" name="그림 36">
            <a:hlinkClick r:id="rId11" action="ppaction://hlinksldjump"/>
          </p:cNvPr>
          <p:cNvPicPr>
            <a:picLocks noChangeAspect="1"/>
          </p:cNvPicPr>
          <p:nvPr/>
        </p:nvPicPr>
        <p:blipFill>
          <a:blip r:embed="rId12" cstate="print"/>
          <a:stretch>
            <a:fillRect/>
          </a:stretch>
        </p:blipFill>
        <p:spPr>
          <a:xfrm>
            <a:off x="2243077" y="360312"/>
            <a:ext cx="472500" cy="326250"/>
          </a:xfrm>
          <a:prstGeom prst="rect">
            <a:avLst/>
          </a:prstGeom>
        </p:spPr>
      </p:pic>
      <p:pic>
        <p:nvPicPr>
          <p:cNvPr id="38" name="그림 37">
            <a:hlinkClick r:id="rId13" action="ppaction://hlinksldjump"/>
          </p:cNvPr>
          <p:cNvPicPr>
            <a:picLocks noChangeAspect="1"/>
          </p:cNvPicPr>
          <p:nvPr/>
        </p:nvPicPr>
        <p:blipFill>
          <a:blip r:embed="rId14" cstate="print"/>
          <a:stretch>
            <a:fillRect/>
          </a:stretch>
        </p:blipFill>
        <p:spPr>
          <a:xfrm>
            <a:off x="3180363" y="360312"/>
            <a:ext cx="461250" cy="326250"/>
          </a:xfrm>
          <a:prstGeom prst="rect">
            <a:avLst/>
          </a:prstGeom>
        </p:spPr>
      </p:pic>
      <p:pic>
        <p:nvPicPr>
          <p:cNvPr id="39" name="그림 38">
            <a:hlinkClick r:id="rId15" action="ppaction://hlinksldjump"/>
          </p:cNvPr>
          <p:cNvPicPr>
            <a:picLocks noChangeAspect="1"/>
          </p:cNvPicPr>
          <p:nvPr/>
        </p:nvPicPr>
        <p:blipFill>
          <a:blip r:embed="rId16" cstate="print"/>
          <a:stretch>
            <a:fillRect/>
          </a:stretch>
        </p:blipFill>
        <p:spPr>
          <a:xfrm>
            <a:off x="4288621" y="274645"/>
            <a:ext cx="1203836" cy="539318"/>
          </a:xfrm>
          <a:prstGeom prst="rect">
            <a:avLst/>
          </a:prstGeom>
        </p:spPr>
      </p:pic>
      <p:pic>
        <p:nvPicPr>
          <p:cNvPr id="40" name="그림 39">
            <a:hlinkClick r:id="rId17" action="ppaction://hlinksldjump"/>
          </p:cNvPr>
          <p:cNvPicPr>
            <a:picLocks noChangeAspect="1"/>
          </p:cNvPicPr>
          <p:nvPr/>
        </p:nvPicPr>
        <p:blipFill>
          <a:blip r:embed="rId18" cstate="print"/>
          <a:stretch>
            <a:fillRect/>
          </a:stretch>
        </p:blipFill>
        <p:spPr>
          <a:xfrm>
            <a:off x="339958" y="360312"/>
            <a:ext cx="301984" cy="359941"/>
          </a:xfrm>
          <a:prstGeom prst="rect">
            <a:avLst/>
          </a:prstGeom>
        </p:spPr>
      </p:pic>
      <p:pic>
        <p:nvPicPr>
          <p:cNvPr id="41" name="그림 40">
            <a:hlinkClick r:id="rId19" action="ppaction://hlinksldjump"/>
          </p:cNvPr>
          <p:cNvPicPr>
            <a:picLocks noChangeAspect="1"/>
          </p:cNvPicPr>
          <p:nvPr/>
        </p:nvPicPr>
        <p:blipFill>
          <a:blip r:embed="rId20" cstate="print"/>
          <a:stretch>
            <a:fillRect/>
          </a:stretch>
        </p:blipFill>
        <p:spPr>
          <a:xfrm>
            <a:off x="1105515" y="390812"/>
            <a:ext cx="751326" cy="295750"/>
          </a:xfrm>
          <a:prstGeom prst="rect">
            <a:avLst/>
          </a:prstGeom>
        </p:spPr>
      </p:pic>
      <p:pic>
        <p:nvPicPr>
          <p:cNvPr id="42" name="그림 41">
            <a:hlinkClick r:id="rId21" action="ppaction://hlinksldjump"/>
          </p:cNvPr>
          <p:cNvPicPr>
            <a:picLocks noChangeAspect="1"/>
          </p:cNvPicPr>
          <p:nvPr/>
        </p:nvPicPr>
        <p:blipFill>
          <a:blip r:embed="rId22"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264190247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5A853D3C-3E90-4E77-8870-9D038D25D649}"/>
              </a:ext>
            </a:extLst>
          </p:cNvPr>
          <p:cNvPicPr>
            <a:picLocks noChangeAspect="1"/>
          </p:cNvPicPr>
          <p:nvPr/>
        </p:nvPicPr>
        <p:blipFill>
          <a:blip r:embed="rId2"/>
          <a:stretch>
            <a:fillRect/>
          </a:stretch>
        </p:blipFill>
        <p:spPr>
          <a:xfrm>
            <a:off x="2031297" y="1635073"/>
            <a:ext cx="4865892" cy="3794177"/>
          </a:xfrm>
          <a:prstGeom prst="rect">
            <a:avLst/>
          </a:prstGeom>
        </p:spPr>
      </p:pic>
      <p:sp>
        <p:nvSpPr>
          <p:cNvPr id="7" name="Content Placeholder 6">
            <a:extLst>
              <a:ext uri="{FF2B5EF4-FFF2-40B4-BE49-F238E27FC236}">
                <a16:creationId xmlns:a16="http://schemas.microsoft.com/office/drawing/2014/main" xmlns="" id="{755AE88C-8992-4D9C-B02E-5D02B861C4C0}"/>
              </a:ext>
            </a:extLst>
          </p:cNvPr>
          <p:cNvSpPr>
            <a:spLocks noGrp="1"/>
          </p:cNvSpPr>
          <p:nvPr>
            <p:ph idx="1"/>
          </p:nvPr>
        </p:nvSpPr>
        <p:spPr/>
        <p:txBody>
          <a:bodyPr/>
          <a:lstStyle/>
          <a:p>
            <a:endParaRPr lang="en-US" dirty="0"/>
          </a:p>
        </p:txBody>
      </p:sp>
      <p:pic>
        <p:nvPicPr>
          <p:cNvPr id="4" name="그림 3">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6" name="그림 5">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8" name="그림 7">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9" name="그림 8">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0" name="그림 9">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1" name="그림 10">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810310366"/>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xmlns="" id="{4DC28D2F-5087-482D-9722-48DFE3AAD328}"/>
              </a:ext>
            </a:extLst>
          </p:cNvPr>
          <p:cNvSpPr>
            <a:spLocks noGrp="1"/>
          </p:cNvSpPr>
          <p:nvPr>
            <p:ph type="title"/>
          </p:nvPr>
        </p:nvSpPr>
        <p:spPr>
          <a:xfrm>
            <a:off x="1943100" y="1450181"/>
            <a:ext cx="7406640" cy="1017270"/>
          </a:xfrm>
        </p:spPr>
        <p:txBody>
          <a:bodyPr/>
          <a:lstStyle/>
          <a:p>
            <a:endParaRPr lang="ko-KR" altLang="en-US"/>
          </a:p>
        </p:txBody>
      </p:sp>
      <p:pic>
        <p:nvPicPr>
          <p:cNvPr id="4" name="그림 3">
            <a:extLst>
              <a:ext uri="{FF2B5EF4-FFF2-40B4-BE49-F238E27FC236}">
                <a16:creationId xmlns:a16="http://schemas.microsoft.com/office/drawing/2014/main" xmlns="" id="{51DE429A-03B3-4F49-8911-7D4DD50FBC0E}"/>
              </a:ext>
            </a:extLst>
          </p:cNvPr>
          <p:cNvPicPr>
            <a:picLocks noChangeAspect="1"/>
          </p:cNvPicPr>
          <p:nvPr/>
        </p:nvPicPr>
        <p:blipFill>
          <a:blip r:embed="rId2"/>
          <a:stretch>
            <a:fillRect/>
          </a:stretch>
        </p:blipFill>
        <p:spPr>
          <a:xfrm>
            <a:off x="1967947" y="2640306"/>
            <a:ext cx="6232922" cy="3008997"/>
          </a:xfrm>
          <a:prstGeom prst="rect">
            <a:avLst/>
          </a:prstGeom>
        </p:spPr>
      </p:pic>
      <p:sp>
        <p:nvSpPr>
          <p:cNvPr id="5" name="직사각형 4">
            <a:extLst>
              <a:ext uri="{FF2B5EF4-FFF2-40B4-BE49-F238E27FC236}">
                <a16:creationId xmlns:a16="http://schemas.microsoft.com/office/drawing/2014/main" xmlns="" id="{C10166D0-C583-4BB1-BEBF-2CD1AC2B30A7}"/>
              </a:ext>
            </a:extLst>
          </p:cNvPr>
          <p:cNvSpPr/>
          <p:nvPr/>
        </p:nvSpPr>
        <p:spPr>
          <a:xfrm>
            <a:off x="1967947" y="3818588"/>
            <a:ext cx="2145890" cy="231918"/>
          </a:xfrm>
          <a:prstGeom prst="rect">
            <a:avLst/>
          </a:prstGeom>
          <a:noFill/>
          <a:ln w="3810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cxnSp>
        <p:nvCxnSpPr>
          <p:cNvPr id="6" name="직선 연결선 5">
            <a:extLst>
              <a:ext uri="{FF2B5EF4-FFF2-40B4-BE49-F238E27FC236}">
                <a16:creationId xmlns:a16="http://schemas.microsoft.com/office/drawing/2014/main" xmlns="" id="{41D5A2C4-E27C-4F4B-8E5E-D83C4913D2F1}"/>
              </a:ext>
            </a:extLst>
          </p:cNvPr>
          <p:cNvCxnSpPr>
            <a:cxnSpLocks/>
            <a:stCxn id="5" idx="1"/>
          </p:cNvCxnSpPr>
          <p:nvPr/>
        </p:nvCxnSpPr>
        <p:spPr>
          <a:xfrm flipH="1" flipV="1">
            <a:off x="1364459" y="3516350"/>
            <a:ext cx="603488" cy="418197"/>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sp>
        <p:nvSpPr>
          <p:cNvPr id="12" name="직사각형 11">
            <a:extLst>
              <a:ext uri="{FF2B5EF4-FFF2-40B4-BE49-F238E27FC236}">
                <a16:creationId xmlns:a16="http://schemas.microsoft.com/office/drawing/2014/main" xmlns="" id="{6474149D-565D-40A4-8FB8-A2A091CE824B}"/>
              </a:ext>
            </a:extLst>
          </p:cNvPr>
          <p:cNvSpPr/>
          <p:nvPr/>
        </p:nvSpPr>
        <p:spPr>
          <a:xfrm>
            <a:off x="1967947" y="4087206"/>
            <a:ext cx="2145890" cy="231918"/>
          </a:xfrm>
          <a:prstGeom prst="rect">
            <a:avLst/>
          </a:prstGeom>
          <a:noFill/>
          <a:ln w="3810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1350"/>
          </a:p>
        </p:txBody>
      </p:sp>
      <p:cxnSp>
        <p:nvCxnSpPr>
          <p:cNvPr id="13" name="직선 연결선 12">
            <a:extLst>
              <a:ext uri="{FF2B5EF4-FFF2-40B4-BE49-F238E27FC236}">
                <a16:creationId xmlns:a16="http://schemas.microsoft.com/office/drawing/2014/main" xmlns="" id="{3969441E-B86B-4B46-BC38-A15C09E5B512}"/>
              </a:ext>
            </a:extLst>
          </p:cNvPr>
          <p:cNvCxnSpPr>
            <a:cxnSpLocks/>
            <a:stCxn id="12" idx="1"/>
          </p:cNvCxnSpPr>
          <p:nvPr/>
        </p:nvCxnSpPr>
        <p:spPr>
          <a:xfrm flipH="1">
            <a:off x="1364458" y="4203165"/>
            <a:ext cx="603489" cy="187385"/>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sp>
        <p:nvSpPr>
          <p:cNvPr id="15" name="TextBox 14">
            <a:extLst>
              <a:ext uri="{FF2B5EF4-FFF2-40B4-BE49-F238E27FC236}">
                <a16:creationId xmlns:a16="http://schemas.microsoft.com/office/drawing/2014/main" xmlns="" id="{C19CBE7C-3145-4EF6-9CBA-630FB0B5BD22}"/>
              </a:ext>
            </a:extLst>
          </p:cNvPr>
          <p:cNvSpPr txBox="1"/>
          <p:nvPr/>
        </p:nvSpPr>
        <p:spPr>
          <a:xfrm>
            <a:off x="667556" y="3366309"/>
            <a:ext cx="1044383" cy="323165"/>
          </a:xfrm>
          <a:prstGeom prst="rect">
            <a:avLst/>
          </a:prstGeom>
          <a:noFill/>
        </p:spPr>
        <p:txBody>
          <a:bodyPr wrap="square" rtlCol="0">
            <a:spAutoFit/>
          </a:bodyPr>
          <a:lstStyle/>
          <a:p>
            <a:r>
              <a:rPr lang="en-US" altLang="ko-KR" sz="1500" dirty="0"/>
              <a:t>Step</a:t>
            </a:r>
            <a:r>
              <a:rPr lang="ko-KR" altLang="en-US" sz="1500" dirty="0"/>
              <a:t> </a:t>
            </a:r>
            <a:r>
              <a:rPr lang="en-US" altLang="ko-KR" sz="1500" dirty="0"/>
              <a:t>1</a:t>
            </a:r>
            <a:endParaRPr lang="ko-KR" altLang="en-US" sz="1500" dirty="0"/>
          </a:p>
        </p:txBody>
      </p:sp>
      <p:sp>
        <p:nvSpPr>
          <p:cNvPr id="16" name="TextBox 15">
            <a:extLst>
              <a:ext uri="{FF2B5EF4-FFF2-40B4-BE49-F238E27FC236}">
                <a16:creationId xmlns:a16="http://schemas.microsoft.com/office/drawing/2014/main" xmlns="" id="{118DD5DA-6D6A-4691-96B2-C9DA70F4A547}"/>
              </a:ext>
            </a:extLst>
          </p:cNvPr>
          <p:cNvSpPr txBox="1"/>
          <p:nvPr/>
        </p:nvSpPr>
        <p:spPr>
          <a:xfrm>
            <a:off x="667556" y="4203165"/>
            <a:ext cx="1044383" cy="323165"/>
          </a:xfrm>
          <a:prstGeom prst="rect">
            <a:avLst/>
          </a:prstGeom>
          <a:noFill/>
        </p:spPr>
        <p:txBody>
          <a:bodyPr wrap="square" rtlCol="0">
            <a:spAutoFit/>
          </a:bodyPr>
          <a:lstStyle/>
          <a:p>
            <a:r>
              <a:rPr lang="en-US" altLang="ko-KR" sz="1500" dirty="0"/>
              <a:t>Step</a:t>
            </a:r>
            <a:r>
              <a:rPr lang="ko-KR" altLang="en-US" sz="1500" dirty="0"/>
              <a:t> </a:t>
            </a:r>
            <a:r>
              <a:rPr lang="en-US" altLang="ko-KR" sz="1500" dirty="0"/>
              <a:t>2</a:t>
            </a:r>
            <a:endParaRPr lang="ko-KR" altLang="en-US" sz="1500" dirty="0"/>
          </a:p>
        </p:txBody>
      </p:sp>
      <p:pic>
        <p:nvPicPr>
          <p:cNvPr id="10" name="그림 9">
            <a:hlinkClick r:id="rId3" action="ppaction://hlinksldjump"/>
          </p:cNvPr>
          <p:cNvPicPr>
            <a:picLocks noChangeAspect="1"/>
          </p:cNvPicPr>
          <p:nvPr/>
        </p:nvPicPr>
        <p:blipFill>
          <a:blip r:embed="rId4" cstate="print"/>
          <a:stretch>
            <a:fillRect/>
          </a:stretch>
        </p:blipFill>
        <p:spPr>
          <a:xfrm>
            <a:off x="2243077" y="360312"/>
            <a:ext cx="472500" cy="326250"/>
          </a:xfrm>
          <a:prstGeom prst="rect">
            <a:avLst/>
          </a:prstGeom>
        </p:spPr>
      </p:pic>
      <p:pic>
        <p:nvPicPr>
          <p:cNvPr id="11" name="그림 10">
            <a:hlinkClick r:id="rId5" action="ppaction://hlinksldjump"/>
          </p:cNvPr>
          <p:cNvPicPr>
            <a:picLocks noChangeAspect="1"/>
          </p:cNvPicPr>
          <p:nvPr/>
        </p:nvPicPr>
        <p:blipFill>
          <a:blip r:embed="rId6" cstate="print"/>
          <a:stretch>
            <a:fillRect/>
          </a:stretch>
        </p:blipFill>
        <p:spPr>
          <a:xfrm>
            <a:off x="3180363" y="360312"/>
            <a:ext cx="461250" cy="326250"/>
          </a:xfrm>
          <a:prstGeom prst="rect">
            <a:avLst/>
          </a:prstGeom>
        </p:spPr>
      </p:pic>
      <p:pic>
        <p:nvPicPr>
          <p:cNvPr id="14" name="그림 13">
            <a:hlinkClick r:id="rId7" action="ppaction://hlinksldjump"/>
          </p:cNvPr>
          <p:cNvPicPr>
            <a:picLocks noChangeAspect="1"/>
          </p:cNvPicPr>
          <p:nvPr/>
        </p:nvPicPr>
        <p:blipFill>
          <a:blip r:embed="rId8" cstate="print"/>
          <a:stretch>
            <a:fillRect/>
          </a:stretch>
        </p:blipFill>
        <p:spPr>
          <a:xfrm>
            <a:off x="4288621" y="274645"/>
            <a:ext cx="1203836" cy="539318"/>
          </a:xfrm>
          <a:prstGeom prst="rect">
            <a:avLst/>
          </a:prstGeom>
        </p:spPr>
      </p:pic>
      <p:pic>
        <p:nvPicPr>
          <p:cNvPr id="17" name="그림 16">
            <a:hlinkClick r:id="rId9" action="ppaction://hlinksldjump"/>
          </p:cNvPr>
          <p:cNvPicPr>
            <a:picLocks noChangeAspect="1"/>
          </p:cNvPicPr>
          <p:nvPr/>
        </p:nvPicPr>
        <p:blipFill>
          <a:blip r:embed="rId10" cstate="print"/>
          <a:stretch>
            <a:fillRect/>
          </a:stretch>
        </p:blipFill>
        <p:spPr>
          <a:xfrm>
            <a:off x="339958" y="360312"/>
            <a:ext cx="301984" cy="359941"/>
          </a:xfrm>
          <a:prstGeom prst="rect">
            <a:avLst/>
          </a:prstGeom>
        </p:spPr>
      </p:pic>
      <p:pic>
        <p:nvPicPr>
          <p:cNvPr id="18" name="그림 17">
            <a:hlinkClick r:id="rId11" action="ppaction://hlinksldjump"/>
          </p:cNvPr>
          <p:cNvPicPr>
            <a:picLocks noChangeAspect="1"/>
          </p:cNvPicPr>
          <p:nvPr/>
        </p:nvPicPr>
        <p:blipFill>
          <a:blip r:embed="rId12" cstate="print"/>
          <a:stretch>
            <a:fillRect/>
          </a:stretch>
        </p:blipFill>
        <p:spPr>
          <a:xfrm>
            <a:off x="1105515" y="390812"/>
            <a:ext cx="751326" cy="295750"/>
          </a:xfrm>
          <a:prstGeom prst="rect">
            <a:avLst/>
          </a:prstGeom>
        </p:spPr>
      </p:pic>
      <p:pic>
        <p:nvPicPr>
          <p:cNvPr id="19" name="그림 18">
            <a:hlinkClick r:id="rId13" action="ppaction://hlinksldjump"/>
          </p:cNvPr>
          <p:cNvPicPr>
            <a:picLocks noChangeAspect="1"/>
          </p:cNvPicPr>
          <p:nvPr/>
        </p:nvPicPr>
        <p:blipFill>
          <a:blip r:embed="rId14" cstate="print"/>
          <a:stretch>
            <a:fillRect/>
          </a:stretch>
        </p:blipFill>
        <p:spPr>
          <a:xfrm>
            <a:off x="5960865" y="354688"/>
            <a:ext cx="759445" cy="328876"/>
          </a:xfrm>
          <a:prstGeom prst="rect">
            <a:avLst/>
          </a:prstGeom>
        </p:spPr>
      </p:pic>
    </p:spTree>
    <p:extLst>
      <p:ext uri="{BB962C8B-B14F-4D97-AF65-F5344CB8AC3E}">
        <p14:creationId xmlns:p14="http://schemas.microsoft.com/office/powerpoint/2010/main" val="4037294550"/>
      </p:ext>
    </p:extLst>
  </p:cSld>
  <p:clrMapOvr>
    <a:masterClrMapping/>
  </p:clrMapOvr>
</p:sld>
</file>

<file path=ppt/theme/theme1.xml><?xml version="1.0" encoding="utf-8"?>
<a:theme xmlns:a="http://schemas.openxmlformats.org/drawingml/2006/main" name="Office 테마">
  <a:themeElements>
    <a:clrScheme name="Office 테마">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테마">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테마">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Office 테마">
  <a:themeElements>
    <a:clrScheme name="Office 테마">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테마">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테마">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2_Office 테마">
  <a:themeElements>
    <a:clrScheme name="Office 테마">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테마">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테마">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3_Office 테마">
  <a:themeElements>
    <a:clrScheme name="Office 테마">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테마">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테마">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4_Office 테마">
  <a:themeElements>
    <a:clrScheme name="Office 테마">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테마">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테마">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5_Office 테마">
  <a:themeElements>
    <a:clrScheme name="Office 테마">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테마">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테마">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Office Theme</Template>
  <TotalTime>2631</TotalTime>
  <Words>7115</Words>
  <Application>Microsoft Office PowerPoint</Application>
  <PresentationFormat>화면 슬라이드 쇼(4:3)</PresentationFormat>
  <Paragraphs>1262</Paragraphs>
  <Slides>249</Slides>
  <Notes>0</Notes>
  <HiddenSlides>0</HiddenSlides>
  <MMClips>0</MMClips>
  <ScaleCrop>false</ScaleCrop>
  <HeadingPairs>
    <vt:vector size="4" baseType="variant">
      <vt:variant>
        <vt:lpstr>테마</vt:lpstr>
      </vt:variant>
      <vt:variant>
        <vt:i4>6</vt:i4>
      </vt:variant>
      <vt:variant>
        <vt:lpstr>슬라이드 제목</vt:lpstr>
      </vt:variant>
      <vt:variant>
        <vt:i4>249</vt:i4>
      </vt:variant>
    </vt:vector>
  </HeadingPairs>
  <TitlesOfParts>
    <vt:vector size="255" baseType="lpstr">
      <vt:lpstr>Office 테마</vt:lpstr>
      <vt:lpstr>1_Office 테마</vt:lpstr>
      <vt:lpstr>2_Office 테마</vt:lpstr>
      <vt:lpstr>3_Office 테마</vt:lpstr>
      <vt:lpstr>4_Office 테마</vt:lpstr>
      <vt:lpstr>5_Office 테마</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Assembly Guide</vt:lpstr>
      <vt:lpstr>.</vt:lpstr>
      <vt:lpstr>PowerPoint 프레젠테이션</vt:lpstr>
      <vt:lpstr>PowerPoint 프레젠테이션</vt:lpstr>
      <vt:lpstr>PowerPoint 프레젠테이션</vt:lpstr>
      <vt:lpstr>Wheels on the motor</vt:lpstr>
      <vt:lpstr>Battery fixing with tape</vt:lpstr>
      <vt:lpstr>Control board assembly</vt:lpstr>
      <vt:lpstr>Cable connection</vt:lpstr>
      <vt:lpstr>Step 2 Bumper assembly</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Getting Started</vt:lpstr>
      <vt:lpstr>.</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Rokit brick</vt:lpstr>
      <vt:lpstr>What is the Rokit brick</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Go &amp; back</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Turn</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stop at the stop-line</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Counting stop line</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Line tracing</vt:lpstr>
      <vt:lpstr>PowerPoint 프레젠테이션</vt:lpstr>
      <vt:lpstr>PowerPoint 프레젠테이션</vt:lpstr>
      <vt:lpstr>PowerPoint 프레젠테이션</vt:lpstr>
      <vt:lpstr>PowerPoint 프레젠테이션</vt:lpstr>
      <vt:lpstr>PowerPoint 프레젠테이션</vt:lpstr>
      <vt:lpstr>PowerPoint 프레젠테이션</vt:lpstr>
      <vt:lpstr>Set the bottom sensors</vt:lpstr>
      <vt:lpstr>PowerPoint 프레젠테이션</vt:lpstr>
      <vt:lpstr>PowerPoint 프레젠테이션</vt:lpstr>
      <vt:lpstr>Moving conditions</vt:lpstr>
      <vt:lpstr>PowerPoint 프레젠테이션</vt:lpstr>
      <vt:lpstr>Full line tracing code</vt:lpstr>
      <vt:lpstr>Obstacle avoidance</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 </vt:lpstr>
      <vt:lpstr>Fully connected</vt:lpstr>
      <vt:lpstr>Maze escape 1</vt:lpstr>
      <vt:lpstr>PowerPoint 프레젠테이션</vt:lpstr>
      <vt:lpstr>PowerPoint 프레젠테이션</vt:lpstr>
      <vt:lpstr>PowerPoint 프레젠테이션</vt:lpstr>
      <vt:lpstr>Maze escape 2</vt:lpstr>
      <vt:lpstr>PowerPoint 프레젠테이션</vt:lpstr>
      <vt:lpstr>PowerPoint 프레젠테이션</vt:lpstr>
      <vt:lpstr>PowerPoint 프레젠테이션</vt:lpstr>
      <vt:lpstr>PowerPoint 프레젠테이션</vt:lpstr>
      <vt:lpstr>PowerPoint 프레젠테이션</vt:lpstr>
      <vt:lpstr>PowerPoint 프레젠테이션</vt:lpstr>
      <vt:lpstr>Trouble shooting</vt:lpstr>
      <vt:lpstr>PowerPoint 프레젠테이션</vt:lpstr>
      <vt:lpstr>2. Straight-forward command but not go straight </vt:lpstr>
      <vt:lpstr>PowerPoint 프레젠테이션</vt:lpstr>
      <vt:lpstr>3. When Bluetooth communication is lost</vt:lpstr>
      <vt:lpstr>PowerPoint 프레젠테이션</vt:lpstr>
      <vt:lpstr>Mission</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1</dc:creator>
  <cp:lastModifiedBy>Windows 사용자</cp:lastModifiedBy>
  <cp:revision>264</cp:revision>
  <dcterms:created xsi:type="dcterms:W3CDTF">2018-03-27T09:59:13Z</dcterms:created>
  <dcterms:modified xsi:type="dcterms:W3CDTF">2019-04-25T08:27:05Z</dcterms:modified>
</cp:coreProperties>
</file>